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media/image10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0" r:id="rId3"/>
    <p:sldId id="278" r:id="rId4"/>
    <p:sldId id="28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93674375445413"/>
          <c:y val="4.1101990135459246E-2"/>
          <c:w val="0.79297933837375123"/>
          <c:h val="0.864341129106707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77B829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605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66-433E-B649-895F2B839FAE}"/>
              </c:ext>
            </c:extLst>
          </c:dPt>
          <c:cat>
            <c:numRef>
              <c:f>Feuil1!$A$2:$A$5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56.8</c:v>
                </c:pt>
                <c:pt idx="1">
                  <c:v>74.5</c:v>
                </c:pt>
                <c:pt idx="2">
                  <c:v>65.3</c:v>
                </c:pt>
                <c:pt idx="3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366-433E-B649-895F2B839F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124800"/>
        <c:axId val="66454272"/>
      </c:barChart>
      <c:catAx>
        <c:axId val="6612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LT Std 65 Medium" panose="020B0603020203020204" pitchFamily="34" charset="0"/>
                <a:ea typeface="+mn-ea"/>
                <a:cs typeface="+mn-cs"/>
              </a:defRPr>
            </a:pPr>
            <a:endParaRPr lang="fr-FR"/>
          </a:p>
        </c:txPr>
        <c:crossAx val="66454272"/>
        <c:crosses val="autoZero"/>
        <c:auto val="1"/>
        <c:lblAlgn val="ctr"/>
        <c:lblOffset val="100"/>
        <c:noMultiLvlLbl val="0"/>
      </c:catAx>
      <c:valAx>
        <c:axId val="6645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006565"/>
              </a:solidFill>
              <a:prstDash val="lg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612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FA1046-E62D-440C-8262-EE1155EF7CD1}" type="doc">
      <dgm:prSet loTypeId="urn:microsoft.com/office/officeart/2005/8/layout/hChevron3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F8C53A23-FDAA-4DD2-B3E2-7F72C6085006}">
      <dgm:prSet phldrT="[Texte]" custT="1"/>
      <dgm:spPr>
        <a:solidFill>
          <a:srgbClr val="006565"/>
        </a:solidFill>
      </dgm:spPr>
      <dgm:t>
        <a:bodyPr/>
        <a:lstStyle/>
        <a:p>
          <a:r>
            <a:rPr lang="en-US" sz="1800" dirty="0">
              <a:latin typeface="Avenir LT Std 65 Medium" panose="020B0603020203020204" pitchFamily="34" charset="0"/>
            </a:rPr>
            <a:t>Development</a:t>
          </a:r>
          <a:endParaRPr lang="fr-FR" sz="1800" dirty="0">
            <a:latin typeface="Avenir LT Std 65 Medium" panose="020B0603020203020204" pitchFamily="34" charset="0"/>
          </a:endParaRPr>
        </a:p>
      </dgm:t>
    </dgm:pt>
    <dgm:pt modelId="{243E01C1-9C99-4526-94B5-DC8606682516}" type="parTrans" cxnId="{7EFA22FB-DE7F-4CF9-8BA7-FD77C0FF6950}">
      <dgm:prSet/>
      <dgm:spPr/>
      <dgm:t>
        <a:bodyPr/>
        <a:lstStyle/>
        <a:p>
          <a:endParaRPr lang="fr-FR" sz="1600">
            <a:latin typeface="Avenir LT Std 65 Medium" panose="020B0603020203020204" pitchFamily="34" charset="0"/>
          </a:endParaRPr>
        </a:p>
      </dgm:t>
    </dgm:pt>
    <dgm:pt modelId="{1EE7D4B3-FCDF-4FB1-9608-69D4FE96F49E}" type="sibTrans" cxnId="{7EFA22FB-DE7F-4CF9-8BA7-FD77C0FF6950}">
      <dgm:prSet/>
      <dgm:spPr/>
      <dgm:t>
        <a:bodyPr/>
        <a:lstStyle/>
        <a:p>
          <a:endParaRPr lang="fr-FR" sz="1600">
            <a:latin typeface="Avenir LT Std 65 Medium" panose="020B0603020203020204" pitchFamily="34" charset="0"/>
          </a:endParaRPr>
        </a:p>
      </dgm:t>
    </dgm:pt>
    <dgm:pt modelId="{361A51AC-1EAF-4538-AA34-84A8F36EA359}">
      <dgm:prSet phldrT="[Texte]" custT="1"/>
      <dgm:spPr>
        <a:solidFill>
          <a:srgbClr val="993300"/>
        </a:solidFill>
      </dgm:spPr>
      <dgm:t>
        <a:bodyPr/>
        <a:lstStyle/>
        <a:p>
          <a:r>
            <a:rPr lang="fr-FR" sz="1800" dirty="0">
              <a:latin typeface="Avenir LT Std 65 Medium" panose="020B0603020203020204" pitchFamily="34" charset="0"/>
            </a:rPr>
            <a:t>Transport &amp; Construction</a:t>
          </a:r>
        </a:p>
      </dgm:t>
    </dgm:pt>
    <dgm:pt modelId="{543EA0E2-BB8B-4625-A167-D7B021276F2D}" type="parTrans" cxnId="{0F6FAA74-4220-4C52-BA63-6398E35917D6}">
      <dgm:prSet/>
      <dgm:spPr/>
      <dgm:t>
        <a:bodyPr/>
        <a:lstStyle/>
        <a:p>
          <a:endParaRPr lang="fr-FR" sz="1600">
            <a:latin typeface="Avenir LT Std 65 Medium" panose="020B0603020203020204" pitchFamily="34" charset="0"/>
          </a:endParaRPr>
        </a:p>
      </dgm:t>
    </dgm:pt>
    <dgm:pt modelId="{403E4E56-B5A2-4997-BBF2-966DEBF415AE}" type="sibTrans" cxnId="{0F6FAA74-4220-4C52-BA63-6398E35917D6}">
      <dgm:prSet/>
      <dgm:spPr/>
      <dgm:t>
        <a:bodyPr/>
        <a:lstStyle/>
        <a:p>
          <a:endParaRPr lang="fr-FR" sz="1600">
            <a:latin typeface="Avenir LT Std 65 Medium" panose="020B0603020203020204" pitchFamily="34" charset="0"/>
          </a:endParaRPr>
        </a:p>
      </dgm:t>
    </dgm:pt>
    <dgm:pt modelId="{A2A9A4E6-A2F3-4354-AB4F-CC638DFB1B85}">
      <dgm:prSet phldrT="[Texte]" custT="1"/>
      <dgm:spPr>
        <a:solidFill>
          <a:srgbClr val="84B818"/>
        </a:solidFill>
      </dgm:spPr>
      <dgm:t>
        <a:bodyPr/>
        <a:lstStyle/>
        <a:p>
          <a:r>
            <a:rPr lang="fr-FR" sz="1800">
              <a:latin typeface="Avenir LT Std 65 Medium" panose="020B0603020203020204" pitchFamily="34" charset="0"/>
            </a:rPr>
            <a:t>O&amp;M</a:t>
          </a:r>
          <a:endParaRPr lang="fr-FR" sz="1800" dirty="0">
            <a:latin typeface="Avenir LT Std 65 Medium" panose="020B0603020203020204" pitchFamily="34" charset="0"/>
          </a:endParaRPr>
        </a:p>
      </dgm:t>
    </dgm:pt>
    <dgm:pt modelId="{DEC26BAD-D2CE-40E0-A8F3-8E9EF2400F10}" type="parTrans" cxnId="{60384E46-7971-477B-984B-CAF5C03C2DBA}">
      <dgm:prSet/>
      <dgm:spPr/>
      <dgm:t>
        <a:bodyPr/>
        <a:lstStyle/>
        <a:p>
          <a:endParaRPr lang="fr-FR" sz="1600">
            <a:latin typeface="Avenir LT Std 65 Medium" panose="020B0603020203020204" pitchFamily="34" charset="0"/>
          </a:endParaRPr>
        </a:p>
      </dgm:t>
    </dgm:pt>
    <dgm:pt modelId="{4B92BFE8-7C1F-4F6B-BEAF-E4CE64A72A3E}" type="sibTrans" cxnId="{60384E46-7971-477B-984B-CAF5C03C2DBA}">
      <dgm:prSet/>
      <dgm:spPr/>
      <dgm:t>
        <a:bodyPr/>
        <a:lstStyle/>
        <a:p>
          <a:endParaRPr lang="fr-FR" sz="1600">
            <a:latin typeface="Avenir LT Std 65 Medium" panose="020B0603020203020204" pitchFamily="34" charset="0"/>
          </a:endParaRPr>
        </a:p>
      </dgm:t>
    </dgm:pt>
    <dgm:pt modelId="{C0748FAC-26DB-4B4E-A5E2-6160D2BAFFF7}" type="pres">
      <dgm:prSet presAssocID="{1EFA1046-E62D-440C-8262-EE1155EF7CD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85A1860-C4C8-4A81-9A66-A453BFD66F84}" type="pres">
      <dgm:prSet presAssocID="{F8C53A23-FDAA-4DD2-B3E2-7F72C6085006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9BCD67-9E93-48D9-A8F8-DA78D57AFD2B}" type="pres">
      <dgm:prSet presAssocID="{1EE7D4B3-FCDF-4FB1-9608-69D4FE96F49E}" presName="parSpace" presStyleCnt="0"/>
      <dgm:spPr/>
    </dgm:pt>
    <dgm:pt modelId="{3D144040-EFF6-4222-862D-3D4D6AABB7C2}" type="pres">
      <dgm:prSet presAssocID="{361A51AC-1EAF-4538-AA34-84A8F36EA359}" presName="parTxOnly" presStyleLbl="node1" presStyleIdx="1" presStyleCnt="3" custLinFactNeighborX="15807" custLinFactNeighborY="20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B56B0B-9254-4DB3-8E86-7DFAC568C09F}" type="pres">
      <dgm:prSet presAssocID="{403E4E56-B5A2-4997-BBF2-966DEBF415AE}" presName="parSpace" presStyleCnt="0"/>
      <dgm:spPr/>
    </dgm:pt>
    <dgm:pt modelId="{3F9E2BB8-49C9-4A83-A7A2-457A90FDED1B}" type="pres">
      <dgm:prSet presAssocID="{A2A9A4E6-A2F3-4354-AB4F-CC638DFB1B85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EFA22FB-DE7F-4CF9-8BA7-FD77C0FF6950}" srcId="{1EFA1046-E62D-440C-8262-EE1155EF7CD1}" destId="{F8C53A23-FDAA-4DD2-B3E2-7F72C6085006}" srcOrd="0" destOrd="0" parTransId="{243E01C1-9C99-4526-94B5-DC8606682516}" sibTransId="{1EE7D4B3-FCDF-4FB1-9608-69D4FE96F49E}"/>
    <dgm:cxn modelId="{FDA345B5-66C2-4125-9963-8369A7A5E923}" type="presOf" srcId="{F8C53A23-FDAA-4DD2-B3E2-7F72C6085006}" destId="{E85A1860-C4C8-4A81-9A66-A453BFD66F84}" srcOrd="0" destOrd="0" presId="urn:microsoft.com/office/officeart/2005/8/layout/hChevron3"/>
    <dgm:cxn modelId="{0486295D-F3A5-4A3C-AB35-ED76C26B1842}" type="presOf" srcId="{1EFA1046-E62D-440C-8262-EE1155EF7CD1}" destId="{C0748FAC-26DB-4B4E-A5E2-6160D2BAFFF7}" srcOrd="0" destOrd="0" presId="urn:microsoft.com/office/officeart/2005/8/layout/hChevron3"/>
    <dgm:cxn modelId="{60384E46-7971-477B-984B-CAF5C03C2DBA}" srcId="{1EFA1046-E62D-440C-8262-EE1155EF7CD1}" destId="{A2A9A4E6-A2F3-4354-AB4F-CC638DFB1B85}" srcOrd="2" destOrd="0" parTransId="{DEC26BAD-D2CE-40E0-A8F3-8E9EF2400F10}" sibTransId="{4B92BFE8-7C1F-4F6B-BEAF-E4CE64A72A3E}"/>
    <dgm:cxn modelId="{1D7303AA-2B5D-49D2-9EEE-CDBF97385548}" type="presOf" srcId="{361A51AC-1EAF-4538-AA34-84A8F36EA359}" destId="{3D144040-EFF6-4222-862D-3D4D6AABB7C2}" srcOrd="0" destOrd="0" presId="urn:microsoft.com/office/officeart/2005/8/layout/hChevron3"/>
    <dgm:cxn modelId="{F9169514-1EA3-4FA5-B6A9-CD97FEBAD5E4}" type="presOf" srcId="{A2A9A4E6-A2F3-4354-AB4F-CC638DFB1B85}" destId="{3F9E2BB8-49C9-4A83-A7A2-457A90FDED1B}" srcOrd="0" destOrd="0" presId="urn:microsoft.com/office/officeart/2005/8/layout/hChevron3"/>
    <dgm:cxn modelId="{0F6FAA74-4220-4C52-BA63-6398E35917D6}" srcId="{1EFA1046-E62D-440C-8262-EE1155EF7CD1}" destId="{361A51AC-1EAF-4538-AA34-84A8F36EA359}" srcOrd="1" destOrd="0" parTransId="{543EA0E2-BB8B-4625-A167-D7B021276F2D}" sibTransId="{403E4E56-B5A2-4997-BBF2-966DEBF415AE}"/>
    <dgm:cxn modelId="{6F2F67B1-BD8C-4D0C-B4AF-7C333AB49536}" type="presParOf" srcId="{C0748FAC-26DB-4B4E-A5E2-6160D2BAFFF7}" destId="{E85A1860-C4C8-4A81-9A66-A453BFD66F84}" srcOrd="0" destOrd="0" presId="urn:microsoft.com/office/officeart/2005/8/layout/hChevron3"/>
    <dgm:cxn modelId="{75F43A6F-E69B-498C-A9AE-FE33172ED34F}" type="presParOf" srcId="{C0748FAC-26DB-4B4E-A5E2-6160D2BAFFF7}" destId="{849BCD67-9E93-48D9-A8F8-DA78D57AFD2B}" srcOrd="1" destOrd="0" presId="urn:microsoft.com/office/officeart/2005/8/layout/hChevron3"/>
    <dgm:cxn modelId="{A42EF727-64CE-4DC3-AC65-4013675CC293}" type="presParOf" srcId="{C0748FAC-26DB-4B4E-A5E2-6160D2BAFFF7}" destId="{3D144040-EFF6-4222-862D-3D4D6AABB7C2}" srcOrd="2" destOrd="0" presId="urn:microsoft.com/office/officeart/2005/8/layout/hChevron3"/>
    <dgm:cxn modelId="{B5F44F90-F42E-43E5-8A1E-511B86B5B178}" type="presParOf" srcId="{C0748FAC-26DB-4B4E-A5E2-6160D2BAFFF7}" destId="{93B56B0B-9254-4DB3-8E86-7DFAC568C09F}" srcOrd="3" destOrd="0" presId="urn:microsoft.com/office/officeart/2005/8/layout/hChevron3"/>
    <dgm:cxn modelId="{66A264C3-C96E-48B2-B638-676E44811892}" type="presParOf" srcId="{C0748FAC-26DB-4B4E-A5E2-6160D2BAFFF7}" destId="{3F9E2BB8-49C9-4A83-A7A2-457A90FDED1B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AD14C8-9710-4023-95EC-BA0D9FEA5494}" type="doc">
      <dgm:prSet loTypeId="urn:microsoft.com/office/officeart/2009/3/layout/CircleRelationship" loCatId="relationship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9041A6DE-3C17-4F39-A03B-0F3AC80ED6B3}">
      <dgm:prSet phldrT="[Texte]" custT="1"/>
      <dgm:spPr>
        <a:solidFill>
          <a:srgbClr val="009897"/>
        </a:solidFill>
        <a:ln w="6350">
          <a:solidFill>
            <a:schemeClr val="bg1"/>
          </a:solidFill>
        </a:ln>
      </dgm:spPr>
      <dgm:t>
        <a:bodyPr/>
        <a:lstStyle/>
        <a:p>
          <a:r>
            <a:rPr lang="en-GB" sz="1200" b="1" dirty="0">
              <a:latin typeface="Avenir LT Std 45 Book" panose="020B0502020203020204" pitchFamily="34" charset="0"/>
            </a:rPr>
            <a:t>Responsible purchasing charter</a:t>
          </a:r>
          <a:endParaRPr lang="en-GB" sz="800" dirty="0">
            <a:latin typeface="Avenir LT Std 45 Book" panose="020B0502020203020204" pitchFamily="34" charset="0"/>
          </a:endParaRPr>
        </a:p>
      </dgm:t>
    </dgm:pt>
    <dgm:pt modelId="{25A2514E-AFDC-4F68-A1D8-69CA06933788}" type="parTrans" cxnId="{84F7DADB-F142-422B-9F5E-20758A74045C}">
      <dgm:prSet/>
      <dgm:spPr/>
      <dgm:t>
        <a:bodyPr/>
        <a:lstStyle/>
        <a:p>
          <a:endParaRPr lang="fr-FR" sz="850"/>
        </a:p>
      </dgm:t>
    </dgm:pt>
    <dgm:pt modelId="{54BD4C45-0999-48B7-936D-8DC991A7EF8D}" type="sibTrans" cxnId="{84F7DADB-F142-422B-9F5E-20758A74045C}">
      <dgm:prSet/>
      <dgm:spPr/>
      <dgm:t>
        <a:bodyPr/>
        <a:lstStyle/>
        <a:p>
          <a:endParaRPr lang="fr-FR" sz="850"/>
        </a:p>
      </dgm:t>
    </dgm:pt>
    <dgm:pt modelId="{F2A9F007-258A-4BA5-B646-AF0258C36454}">
      <dgm:prSet phldrT="[Texte]" custT="1"/>
      <dgm:spPr>
        <a:solidFill>
          <a:srgbClr val="476278"/>
        </a:solidFill>
        <a:ln w="6350">
          <a:solidFill>
            <a:schemeClr val="bg1"/>
          </a:solidFill>
        </a:ln>
      </dgm:spPr>
      <dgm:t>
        <a:bodyPr/>
        <a:lstStyle/>
        <a:p>
          <a:r>
            <a:rPr lang="en-GB" sz="1050" b="1" dirty="0">
              <a:latin typeface="Avenir LT Std 45 Book" panose="020B0502020203020204" pitchFamily="34" charset="0"/>
            </a:rPr>
            <a:t>Employment of local job-seekers</a:t>
          </a:r>
          <a:endParaRPr lang="en-GB" sz="800" dirty="0">
            <a:latin typeface="Avenir LT Std 45 Book" panose="020B0502020203020204" pitchFamily="34" charset="0"/>
          </a:endParaRPr>
        </a:p>
      </dgm:t>
    </dgm:pt>
    <dgm:pt modelId="{7C2490E5-B26D-4635-8D39-A15483529E8A}" type="parTrans" cxnId="{41AB8DC1-A7CF-47D4-B7EF-516ADDD5143C}">
      <dgm:prSet/>
      <dgm:spPr/>
      <dgm:t>
        <a:bodyPr/>
        <a:lstStyle/>
        <a:p>
          <a:endParaRPr lang="fr-FR" sz="850"/>
        </a:p>
      </dgm:t>
    </dgm:pt>
    <dgm:pt modelId="{26E330FE-6CED-4494-B881-7D0714C9734B}" type="sibTrans" cxnId="{41AB8DC1-A7CF-47D4-B7EF-516ADDD5143C}">
      <dgm:prSet/>
      <dgm:spPr/>
      <dgm:t>
        <a:bodyPr/>
        <a:lstStyle/>
        <a:p>
          <a:endParaRPr lang="fr-FR" sz="850"/>
        </a:p>
      </dgm:t>
    </dgm:pt>
    <dgm:pt modelId="{EED56100-0DE8-4D68-91AE-D33F0B264D65}">
      <dgm:prSet custT="1"/>
      <dgm:spPr>
        <a:solidFill>
          <a:srgbClr val="ADCFCF"/>
        </a:solidFill>
        <a:ln w="6350">
          <a:solidFill>
            <a:schemeClr val="bg1"/>
          </a:solidFill>
        </a:ln>
      </dgm:spPr>
      <dgm:t>
        <a:bodyPr/>
        <a:lstStyle/>
        <a:p>
          <a:r>
            <a:rPr lang="en-GB" sz="1200" b="1" dirty="0">
              <a:latin typeface="Avenir LT Std 45 Book" panose="020B0502020203020204" pitchFamily="34" charset="0"/>
            </a:rPr>
            <a:t>Local economic gains – discount on electricity price for local citizens</a:t>
          </a:r>
          <a:endParaRPr lang="en-GB" sz="900" dirty="0">
            <a:latin typeface="Avenir LT Std 45 Book" panose="020B0502020203020204" pitchFamily="34" charset="0"/>
          </a:endParaRPr>
        </a:p>
      </dgm:t>
    </dgm:pt>
    <dgm:pt modelId="{6323394F-912F-41B0-B01E-0F5435966F2C}" type="parTrans" cxnId="{6596E1E0-C810-4C51-9C52-E239B461BCA8}">
      <dgm:prSet/>
      <dgm:spPr/>
      <dgm:t>
        <a:bodyPr/>
        <a:lstStyle/>
        <a:p>
          <a:endParaRPr lang="fr-FR" sz="850"/>
        </a:p>
      </dgm:t>
    </dgm:pt>
    <dgm:pt modelId="{7858C756-2D7A-4CE1-AE53-EFE9DB42F4A9}" type="sibTrans" cxnId="{6596E1E0-C810-4C51-9C52-E239B461BCA8}">
      <dgm:prSet/>
      <dgm:spPr/>
      <dgm:t>
        <a:bodyPr/>
        <a:lstStyle/>
        <a:p>
          <a:endParaRPr lang="fr-FR" sz="850"/>
        </a:p>
      </dgm:t>
    </dgm:pt>
    <dgm:pt modelId="{03DB4D6B-F32E-4188-AD3D-B4D974F94D44}">
      <dgm:prSet custT="1"/>
      <dgm:spPr>
        <a:solidFill>
          <a:srgbClr val="F29400"/>
        </a:solidFill>
        <a:ln w="6350">
          <a:solidFill>
            <a:schemeClr val="bg1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n-GB" sz="1000" b="1" dirty="0">
              <a:latin typeface="Avenir LT Std 45 Book" panose="020B0502020203020204" pitchFamily="34" charset="0"/>
            </a:rPr>
            <a:t>Local communication</a:t>
          </a:r>
          <a:endParaRPr lang="en-GB" sz="600" dirty="0">
            <a:latin typeface="Avenir LT Std 45 Book" panose="020B0502020203020204" pitchFamily="34" charset="0"/>
          </a:endParaRPr>
        </a:p>
      </dgm:t>
    </dgm:pt>
    <dgm:pt modelId="{58632509-BD54-4DB7-8AE5-107E29040F25}" type="parTrans" cxnId="{54072FDD-078E-470B-9108-15BFF124D097}">
      <dgm:prSet/>
      <dgm:spPr/>
      <dgm:t>
        <a:bodyPr/>
        <a:lstStyle/>
        <a:p>
          <a:endParaRPr lang="fr-FR" sz="850"/>
        </a:p>
      </dgm:t>
    </dgm:pt>
    <dgm:pt modelId="{DC1E2D1A-E31B-432D-9CB9-D133275E2F33}" type="sibTrans" cxnId="{54072FDD-078E-470B-9108-15BFF124D097}">
      <dgm:prSet/>
      <dgm:spPr/>
      <dgm:t>
        <a:bodyPr/>
        <a:lstStyle/>
        <a:p>
          <a:endParaRPr lang="fr-FR" sz="850"/>
        </a:p>
      </dgm:t>
    </dgm:pt>
    <dgm:pt modelId="{FA66BD78-51E4-4CA6-8D2E-B366F30A4B2E}">
      <dgm:prSet custT="1"/>
      <dgm:spPr>
        <a:solidFill>
          <a:srgbClr val="84B819"/>
        </a:solidFill>
        <a:ln w="6350">
          <a:solidFill>
            <a:schemeClr val="bg1"/>
          </a:solidFill>
        </a:ln>
      </dgm:spPr>
      <dgm:t>
        <a:bodyPr/>
        <a:lstStyle/>
        <a:p>
          <a:r>
            <a:rPr lang="en-GB" sz="1050" b="1" dirty="0">
              <a:latin typeface="Avenir LT Std 45 Book" panose="020B0502020203020204" pitchFamily="34" charset="0"/>
            </a:rPr>
            <a:t>Crowdfunding-type equity</a:t>
          </a:r>
          <a:endParaRPr lang="en-GB" sz="700" dirty="0">
            <a:latin typeface="Avenir LT Std 45 Book" panose="020B0502020203020204" pitchFamily="34" charset="0"/>
          </a:endParaRPr>
        </a:p>
      </dgm:t>
    </dgm:pt>
    <dgm:pt modelId="{6A50ABFF-52EB-4C90-8B2D-AC1678B57EAF}" type="parTrans" cxnId="{BC1CE8AE-D8E9-47AD-A3A9-6E6D63340251}">
      <dgm:prSet/>
      <dgm:spPr/>
      <dgm:t>
        <a:bodyPr/>
        <a:lstStyle/>
        <a:p>
          <a:endParaRPr lang="fr-FR" sz="850"/>
        </a:p>
      </dgm:t>
    </dgm:pt>
    <dgm:pt modelId="{1C2629CA-44E0-4159-A9B5-1F87CE0D5953}" type="sibTrans" cxnId="{BC1CE8AE-D8E9-47AD-A3A9-6E6D63340251}">
      <dgm:prSet/>
      <dgm:spPr/>
      <dgm:t>
        <a:bodyPr/>
        <a:lstStyle/>
        <a:p>
          <a:endParaRPr lang="fr-FR" sz="850"/>
        </a:p>
      </dgm:t>
    </dgm:pt>
    <dgm:pt modelId="{D8730E52-972D-4319-814D-88F9E72A7F2E}">
      <dgm:prSet phldrT="[Texte]" custT="1"/>
      <dgm:spPr>
        <a:solidFill>
          <a:srgbClr val="006564"/>
        </a:solidFill>
        <a:ln w="6350">
          <a:solidFill>
            <a:schemeClr val="bg1"/>
          </a:solidFill>
        </a:ln>
      </dgm:spPr>
      <dgm:t>
        <a:bodyPr/>
        <a:lstStyle/>
        <a:p>
          <a:endParaRPr lang="en-GB" sz="850" dirty="0">
            <a:latin typeface="Avenir LT Std 45 Book" panose="020B0502020203020204" pitchFamily="34" charset="0"/>
          </a:endParaRPr>
        </a:p>
      </dgm:t>
    </dgm:pt>
    <dgm:pt modelId="{A471B973-FCD6-4A5D-BD1E-1DAEACE6251F}" type="sibTrans" cxnId="{475C720A-9968-4160-90DB-FAD765B5DC52}">
      <dgm:prSet/>
      <dgm:spPr/>
      <dgm:t>
        <a:bodyPr/>
        <a:lstStyle/>
        <a:p>
          <a:endParaRPr lang="fr-FR" sz="850"/>
        </a:p>
      </dgm:t>
    </dgm:pt>
    <dgm:pt modelId="{EF2354B7-E035-4518-BF6B-FC51F9439FB1}" type="parTrans" cxnId="{475C720A-9968-4160-90DB-FAD765B5DC52}">
      <dgm:prSet/>
      <dgm:spPr/>
      <dgm:t>
        <a:bodyPr/>
        <a:lstStyle/>
        <a:p>
          <a:endParaRPr lang="fr-FR" sz="850"/>
        </a:p>
      </dgm:t>
    </dgm:pt>
    <dgm:pt modelId="{6797F1CC-D568-4444-B407-20293A7D34DE}">
      <dgm:prSet custT="1"/>
      <dgm:spPr>
        <a:solidFill>
          <a:srgbClr val="84B819"/>
        </a:solidFill>
        <a:ln w="6350">
          <a:solidFill>
            <a:schemeClr val="bg1"/>
          </a:solidFill>
        </a:ln>
      </dgm:spPr>
      <dgm:t>
        <a:bodyPr/>
        <a:lstStyle/>
        <a:p>
          <a:endParaRPr lang="en-GB" sz="700" dirty="0">
            <a:latin typeface="Avenir LT Std 45 Book" panose="020B0502020203020204" pitchFamily="34" charset="0"/>
          </a:endParaRPr>
        </a:p>
      </dgm:t>
    </dgm:pt>
    <dgm:pt modelId="{57E76AD3-1958-4D3B-B712-6A19AE66F582}" type="parTrans" cxnId="{F2FD0FE8-17E0-4921-839E-DDEF3265FC54}">
      <dgm:prSet/>
      <dgm:spPr/>
      <dgm:t>
        <a:bodyPr/>
        <a:lstStyle/>
        <a:p>
          <a:endParaRPr lang="fr-FR"/>
        </a:p>
      </dgm:t>
    </dgm:pt>
    <dgm:pt modelId="{37CD81BA-37FC-4DFE-A01A-15A3704EFBFF}" type="sibTrans" cxnId="{F2FD0FE8-17E0-4921-839E-DDEF3265FC54}">
      <dgm:prSet/>
      <dgm:spPr/>
      <dgm:t>
        <a:bodyPr/>
        <a:lstStyle/>
        <a:p>
          <a:endParaRPr lang="fr-FR"/>
        </a:p>
      </dgm:t>
    </dgm:pt>
    <dgm:pt modelId="{A455DF96-B5A1-4A73-A4FF-3ACD6B9DAF9B}">
      <dgm:prSet custT="1"/>
      <dgm:spPr>
        <a:solidFill>
          <a:srgbClr val="84B819"/>
        </a:solidFill>
        <a:ln w="6350">
          <a:solidFill>
            <a:schemeClr val="bg1"/>
          </a:solidFill>
        </a:ln>
      </dgm:spPr>
      <dgm:t>
        <a:bodyPr/>
        <a:lstStyle/>
        <a:p>
          <a:endParaRPr lang="fr-FR"/>
        </a:p>
      </dgm:t>
    </dgm:pt>
    <dgm:pt modelId="{F8E428F2-8C56-4F37-91CE-6B674F1564ED}" type="sibTrans" cxnId="{EBE9B79F-BF25-43C1-A4C8-57FA79514D5D}">
      <dgm:prSet/>
      <dgm:spPr/>
      <dgm:t>
        <a:bodyPr/>
        <a:lstStyle/>
        <a:p>
          <a:endParaRPr lang="fr-FR"/>
        </a:p>
      </dgm:t>
    </dgm:pt>
    <dgm:pt modelId="{C4C752AE-2FCD-47E1-BC47-436956E781DA}" type="parTrans" cxnId="{EBE9B79F-BF25-43C1-A4C8-57FA79514D5D}">
      <dgm:prSet/>
      <dgm:spPr/>
      <dgm:t>
        <a:bodyPr/>
        <a:lstStyle/>
        <a:p>
          <a:endParaRPr lang="fr-FR"/>
        </a:p>
      </dgm:t>
    </dgm:pt>
    <dgm:pt modelId="{0C8491BF-A6C8-47D5-BC84-B978625F644A}" type="pres">
      <dgm:prSet presAssocID="{50AD14C8-9710-4023-95EC-BA0D9FEA5494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r-FR"/>
        </a:p>
      </dgm:t>
    </dgm:pt>
    <dgm:pt modelId="{2C1ADC60-FF07-4FD7-B0DD-5312A7056758}" type="pres">
      <dgm:prSet presAssocID="{D8730E52-972D-4319-814D-88F9E72A7F2E}" presName="Parent" presStyleLbl="node0" presStyleIdx="0" presStyleCnt="1" custScaleX="108935" custLinFactNeighborX="-557" custLinFactNeighborY="5802">
        <dgm:presLayoutVars>
          <dgm:chMax val="5"/>
          <dgm:chPref val="5"/>
        </dgm:presLayoutVars>
      </dgm:prSet>
      <dgm:spPr/>
      <dgm:t>
        <a:bodyPr/>
        <a:lstStyle/>
        <a:p>
          <a:endParaRPr lang="fr-FR"/>
        </a:p>
      </dgm:t>
    </dgm:pt>
    <dgm:pt modelId="{CD1C8336-8CAA-4A50-8282-9453E7279B0A}" type="pres">
      <dgm:prSet presAssocID="{D8730E52-972D-4319-814D-88F9E72A7F2E}" presName="Accent2" presStyleLbl="node1" presStyleIdx="0" presStyleCnt="19"/>
      <dgm:spPr>
        <a:ln w="6350">
          <a:solidFill>
            <a:schemeClr val="bg1"/>
          </a:solidFill>
        </a:ln>
      </dgm:spPr>
    </dgm:pt>
    <dgm:pt modelId="{0EFAE713-C0C7-40D7-B45A-1A42D1E6AECA}" type="pres">
      <dgm:prSet presAssocID="{D8730E52-972D-4319-814D-88F9E72A7F2E}" presName="Accent3" presStyleLbl="node1" presStyleIdx="1" presStyleCnt="19"/>
      <dgm:spPr>
        <a:solidFill>
          <a:srgbClr val="009897"/>
        </a:solidFill>
        <a:ln w="6350">
          <a:solidFill>
            <a:schemeClr val="bg1"/>
          </a:solidFill>
        </a:ln>
      </dgm:spPr>
    </dgm:pt>
    <dgm:pt modelId="{924908F2-D2CE-4BAA-88D8-C020DEFAC407}" type="pres">
      <dgm:prSet presAssocID="{D8730E52-972D-4319-814D-88F9E72A7F2E}" presName="Accent4" presStyleLbl="node1" presStyleIdx="2" presStyleCnt="19"/>
      <dgm:spPr>
        <a:solidFill>
          <a:srgbClr val="006564"/>
        </a:solidFill>
        <a:ln w="6350">
          <a:solidFill>
            <a:schemeClr val="bg1"/>
          </a:solidFill>
        </a:ln>
      </dgm:spPr>
    </dgm:pt>
    <dgm:pt modelId="{29CE8C69-0220-4641-984B-7509142E55AD}" type="pres">
      <dgm:prSet presAssocID="{D8730E52-972D-4319-814D-88F9E72A7F2E}" presName="Accent5" presStyleLbl="node1" presStyleIdx="3" presStyleCnt="19"/>
      <dgm:spPr>
        <a:solidFill>
          <a:srgbClr val="ADCFCF"/>
        </a:solidFill>
        <a:ln w="6350">
          <a:solidFill>
            <a:schemeClr val="bg1"/>
          </a:solidFill>
        </a:ln>
      </dgm:spPr>
    </dgm:pt>
    <dgm:pt modelId="{DE2575C2-09F6-4B96-AC18-66262AA3E5D1}" type="pres">
      <dgm:prSet presAssocID="{D8730E52-972D-4319-814D-88F9E72A7F2E}" presName="Accent6" presStyleLbl="node1" presStyleIdx="4" presStyleCnt="19"/>
      <dgm:spPr>
        <a:solidFill>
          <a:srgbClr val="009897"/>
        </a:solidFill>
        <a:ln w="6350">
          <a:solidFill>
            <a:schemeClr val="bg1"/>
          </a:solidFill>
        </a:ln>
      </dgm:spPr>
    </dgm:pt>
    <dgm:pt modelId="{8F66ED2F-3B3F-4A6A-91DB-3B2446F88BAA}" type="pres">
      <dgm:prSet presAssocID="{9041A6DE-3C17-4F39-A03B-0F3AC80ED6B3}" presName="Child1" presStyleLbl="node1" presStyleIdx="5" presStyleCnt="19" custScaleX="186566" custScaleY="188527" custLinFactNeighborX="-46193" custLinFactNeighborY="-64109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32847D93-8946-4CDA-B8F6-F0517585640B}" type="pres">
      <dgm:prSet presAssocID="{9041A6DE-3C17-4F39-A03B-0F3AC80ED6B3}" presName="Accent7" presStyleCnt="0"/>
      <dgm:spPr/>
    </dgm:pt>
    <dgm:pt modelId="{054F07DC-D0CD-4CD2-B20C-FAAA14B54B79}" type="pres">
      <dgm:prSet presAssocID="{9041A6DE-3C17-4F39-A03B-0F3AC80ED6B3}" presName="AccentHold1" presStyleLbl="node1" presStyleIdx="6" presStyleCnt="19"/>
      <dgm:spPr>
        <a:solidFill>
          <a:srgbClr val="F29400"/>
        </a:solidFill>
        <a:ln w="6350">
          <a:solidFill>
            <a:schemeClr val="bg1"/>
          </a:solidFill>
        </a:ln>
      </dgm:spPr>
    </dgm:pt>
    <dgm:pt modelId="{142D47E7-BC41-468C-9141-1FAA55B626D8}" type="pres">
      <dgm:prSet presAssocID="{9041A6DE-3C17-4F39-A03B-0F3AC80ED6B3}" presName="Accent8" presStyleCnt="0"/>
      <dgm:spPr/>
    </dgm:pt>
    <dgm:pt modelId="{85783212-0971-40E4-A04F-ECD7BF089A87}" type="pres">
      <dgm:prSet presAssocID="{9041A6DE-3C17-4F39-A03B-0F3AC80ED6B3}" presName="AccentHold2" presStyleLbl="node1" presStyleIdx="7" presStyleCnt="19"/>
      <dgm:spPr>
        <a:solidFill>
          <a:srgbClr val="ADCFCF"/>
        </a:solidFill>
        <a:ln w="6350">
          <a:solidFill>
            <a:schemeClr val="bg1"/>
          </a:solidFill>
        </a:ln>
      </dgm:spPr>
    </dgm:pt>
    <dgm:pt modelId="{B3195165-D0C0-479A-84F9-152F6E7AC798}" type="pres">
      <dgm:prSet presAssocID="{F2A9F007-258A-4BA5-B646-AF0258C36454}" presName="Child2" presStyleLbl="node1" presStyleIdx="8" presStyleCnt="19" custScaleX="165069" custScaleY="150376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72C82CBA-1B98-4429-91FB-D85BBF4F966A}" type="pres">
      <dgm:prSet presAssocID="{F2A9F007-258A-4BA5-B646-AF0258C36454}" presName="Accent9" presStyleCnt="0"/>
      <dgm:spPr/>
    </dgm:pt>
    <dgm:pt modelId="{1D4A8728-03CD-4EA4-8160-906E304E52D5}" type="pres">
      <dgm:prSet presAssocID="{F2A9F007-258A-4BA5-B646-AF0258C36454}" presName="AccentHold1" presStyleLbl="node1" presStyleIdx="9" presStyleCnt="19"/>
      <dgm:spPr>
        <a:solidFill>
          <a:srgbClr val="84B819"/>
        </a:solidFill>
        <a:ln w="6350">
          <a:solidFill>
            <a:schemeClr val="bg1"/>
          </a:solidFill>
        </a:ln>
      </dgm:spPr>
    </dgm:pt>
    <dgm:pt modelId="{328CE05B-7ADE-4DC9-84C3-B8A201C16304}" type="pres">
      <dgm:prSet presAssocID="{F2A9F007-258A-4BA5-B646-AF0258C36454}" presName="Accent10" presStyleCnt="0"/>
      <dgm:spPr/>
    </dgm:pt>
    <dgm:pt modelId="{7248006E-FC14-445C-8CE0-50FC7A0F0217}" type="pres">
      <dgm:prSet presAssocID="{F2A9F007-258A-4BA5-B646-AF0258C36454}" presName="AccentHold2" presStyleLbl="node1" presStyleIdx="10" presStyleCnt="19"/>
      <dgm:spPr>
        <a:solidFill>
          <a:srgbClr val="476278"/>
        </a:solidFill>
        <a:ln w="6350">
          <a:solidFill>
            <a:schemeClr val="bg1"/>
          </a:solidFill>
        </a:ln>
      </dgm:spPr>
    </dgm:pt>
    <dgm:pt modelId="{4460E101-4A25-4F45-A73E-C64E94941EC0}" type="pres">
      <dgm:prSet presAssocID="{F2A9F007-258A-4BA5-B646-AF0258C36454}" presName="Accent11" presStyleCnt="0"/>
      <dgm:spPr/>
    </dgm:pt>
    <dgm:pt modelId="{96755A37-6B3F-437A-AF7F-1E6216CD62DC}" type="pres">
      <dgm:prSet presAssocID="{F2A9F007-258A-4BA5-B646-AF0258C36454}" presName="AccentHold3" presStyleLbl="node1" presStyleIdx="11" presStyleCnt="19"/>
      <dgm:spPr>
        <a:solidFill>
          <a:srgbClr val="84B819"/>
        </a:solidFill>
        <a:ln w="6350">
          <a:solidFill>
            <a:schemeClr val="bg1"/>
          </a:solidFill>
        </a:ln>
      </dgm:spPr>
    </dgm:pt>
    <dgm:pt modelId="{76A02E60-F45C-4CC7-BAFB-567E8E91E953}" type="pres">
      <dgm:prSet presAssocID="{EED56100-0DE8-4D68-91AE-D33F0B264D65}" presName="Child3" presStyleLbl="node1" presStyleIdx="12" presStyleCnt="19" custScaleX="207036" custScaleY="198855" custLinFactNeighborX="-68814" custLinFactNeighborY="591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D4D183D2-0540-4A71-913C-724BAFC668CE}" type="pres">
      <dgm:prSet presAssocID="{EED56100-0DE8-4D68-91AE-D33F0B264D65}" presName="Accent12" presStyleCnt="0"/>
      <dgm:spPr/>
    </dgm:pt>
    <dgm:pt modelId="{4D4BCFDB-41C6-48AE-A851-D58C0292A7D6}" type="pres">
      <dgm:prSet presAssocID="{EED56100-0DE8-4D68-91AE-D33F0B264D65}" presName="AccentHold1" presStyleLbl="node1" presStyleIdx="13" presStyleCnt="19" custLinFactX="-100000" custLinFactY="-22873" custLinFactNeighborX="-106843" custLinFactNeighborY="-100000"/>
      <dgm:spPr>
        <a:solidFill>
          <a:srgbClr val="009897"/>
        </a:solidFill>
        <a:ln w="6350">
          <a:solidFill>
            <a:schemeClr val="bg1"/>
          </a:solidFill>
        </a:ln>
      </dgm:spPr>
    </dgm:pt>
    <dgm:pt modelId="{B9D15C44-45DA-4D5F-B006-4BC51A682B83}" type="pres">
      <dgm:prSet presAssocID="{03DB4D6B-F32E-4188-AD3D-B4D974F94D44}" presName="Child4" presStyleLbl="node1" presStyleIdx="14" presStyleCnt="19" custScaleX="182446" custScaleY="174576" custLinFactNeighborX="-13911" custLinFactNeighborY="11912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E99C01EA-4EA1-4DA2-B699-7912DFD12B65}" type="pres">
      <dgm:prSet presAssocID="{03DB4D6B-F32E-4188-AD3D-B4D974F94D44}" presName="Accent13" presStyleCnt="0"/>
      <dgm:spPr/>
    </dgm:pt>
    <dgm:pt modelId="{9655D44B-1ACD-45F8-A4BF-39573644CFFE}" type="pres">
      <dgm:prSet presAssocID="{03DB4D6B-F32E-4188-AD3D-B4D974F94D44}" presName="AccentHold1" presStyleLbl="node1" presStyleIdx="15" presStyleCnt="19"/>
      <dgm:spPr>
        <a:solidFill>
          <a:srgbClr val="009897"/>
        </a:solidFill>
        <a:ln w="6350">
          <a:solidFill>
            <a:schemeClr val="bg1"/>
          </a:solidFill>
        </a:ln>
      </dgm:spPr>
    </dgm:pt>
    <dgm:pt modelId="{D6FE651E-6468-48F8-A310-D5F312CF0C79}" type="pres">
      <dgm:prSet presAssocID="{FA66BD78-51E4-4CA6-8D2E-B366F30A4B2E}" presName="Child5" presStyleLbl="node1" presStyleIdx="16" presStyleCnt="19" custScaleX="181879" custScaleY="161686" custLinFactNeighborX="-8555" custLinFactNeighborY="-12958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CC2DD9BC-15C4-4E99-BD1B-9DC9FEA09E5A}" type="pres">
      <dgm:prSet presAssocID="{FA66BD78-51E4-4CA6-8D2E-B366F30A4B2E}" presName="Accent15" presStyleCnt="0"/>
      <dgm:spPr/>
    </dgm:pt>
    <dgm:pt modelId="{84D535EC-0F1F-4544-9797-F802CD941ABC}" type="pres">
      <dgm:prSet presAssocID="{FA66BD78-51E4-4CA6-8D2E-B366F30A4B2E}" presName="AccentHold2" presStyleLbl="node1" presStyleIdx="17" presStyleCnt="19" custLinFactY="-55558" custLinFactNeighborX="85400" custLinFactNeighborY="-100000"/>
      <dgm:spPr>
        <a:solidFill>
          <a:srgbClr val="ADCFCF"/>
        </a:solidFill>
        <a:ln w="6350">
          <a:solidFill>
            <a:schemeClr val="bg1"/>
          </a:solidFill>
        </a:ln>
      </dgm:spPr>
    </dgm:pt>
    <dgm:pt modelId="{44D98F9D-DADC-4384-ABA1-D543A21EA94B}" type="pres">
      <dgm:prSet presAssocID="{FA66BD78-51E4-4CA6-8D2E-B366F30A4B2E}" presName="Accent16" presStyleCnt="0"/>
      <dgm:spPr/>
    </dgm:pt>
    <dgm:pt modelId="{131F9FF8-D4D8-4EB9-9293-0CC9AB5E11F3}" type="pres">
      <dgm:prSet presAssocID="{FA66BD78-51E4-4CA6-8D2E-B366F30A4B2E}" presName="AccentHold3" presStyleLbl="node1" presStyleIdx="18" presStyleCnt="19"/>
      <dgm:spPr>
        <a:solidFill>
          <a:srgbClr val="F29400"/>
        </a:solidFill>
        <a:ln w="6350">
          <a:solidFill>
            <a:schemeClr val="bg1"/>
          </a:solidFill>
        </a:ln>
      </dgm:spPr>
    </dgm:pt>
  </dgm:ptLst>
  <dgm:cxnLst>
    <dgm:cxn modelId="{6ABBE5B0-DBC5-4128-A7E1-1CC7C2469EC9}" type="presOf" srcId="{EED56100-0DE8-4D68-91AE-D33F0B264D65}" destId="{76A02E60-F45C-4CC7-BAFB-567E8E91E953}" srcOrd="0" destOrd="0" presId="urn:microsoft.com/office/officeart/2009/3/layout/CircleRelationship"/>
    <dgm:cxn modelId="{06E8B2AA-B501-4069-80E1-759FE4AF2AC2}" type="presOf" srcId="{03DB4D6B-F32E-4188-AD3D-B4D974F94D44}" destId="{B9D15C44-45DA-4D5F-B006-4BC51A682B83}" srcOrd="0" destOrd="0" presId="urn:microsoft.com/office/officeart/2009/3/layout/CircleRelationship"/>
    <dgm:cxn modelId="{EBE9B79F-BF25-43C1-A4C8-57FA79514D5D}" srcId="{50AD14C8-9710-4023-95EC-BA0D9FEA5494}" destId="{A455DF96-B5A1-4A73-A4FF-3ACD6B9DAF9B}" srcOrd="1" destOrd="0" parTransId="{C4C752AE-2FCD-47E1-BC47-436956E781DA}" sibTransId="{F8E428F2-8C56-4F37-91CE-6B674F1564ED}"/>
    <dgm:cxn modelId="{34CC5714-011D-4236-9C42-E447E1CD38AC}" type="presOf" srcId="{50AD14C8-9710-4023-95EC-BA0D9FEA5494}" destId="{0C8491BF-A6C8-47D5-BC84-B978625F644A}" srcOrd="0" destOrd="0" presId="urn:microsoft.com/office/officeart/2009/3/layout/CircleRelationship"/>
    <dgm:cxn modelId="{54072FDD-078E-470B-9108-15BFF124D097}" srcId="{D8730E52-972D-4319-814D-88F9E72A7F2E}" destId="{03DB4D6B-F32E-4188-AD3D-B4D974F94D44}" srcOrd="3" destOrd="0" parTransId="{58632509-BD54-4DB7-8AE5-107E29040F25}" sibTransId="{DC1E2D1A-E31B-432D-9CB9-D133275E2F33}"/>
    <dgm:cxn modelId="{41AB8DC1-A7CF-47D4-B7EF-516ADDD5143C}" srcId="{D8730E52-972D-4319-814D-88F9E72A7F2E}" destId="{F2A9F007-258A-4BA5-B646-AF0258C36454}" srcOrd="1" destOrd="0" parTransId="{7C2490E5-B26D-4635-8D39-A15483529E8A}" sibTransId="{26E330FE-6CED-4494-B881-7D0714C9734B}"/>
    <dgm:cxn modelId="{475C720A-9968-4160-90DB-FAD765B5DC52}" srcId="{50AD14C8-9710-4023-95EC-BA0D9FEA5494}" destId="{D8730E52-972D-4319-814D-88F9E72A7F2E}" srcOrd="0" destOrd="0" parTransId="{EF2354B7-E035-4518-BF6B-FC51F9439FB1}" sibTransId="{A471B973-FCD6-4A5D-BD1E-1DAEACE6251F}"/>
    <dgm:cxn modelId="{960EA33F-3388-4E2A-AEB1-C0981C7398CE}" type="presOf" srcId="{D8730E52-972D-4319-814D-88F9E72A7F2E}" destId="{2C1ADC60-FF07-4FD7-B0DD-5312A7056758}" srcOrd="0" destOrd="0" presId="urn:microsoft.com/office/officeart/2009/3/layout/CircleRelationship"/>
    <dgm:cxn modelId="{6596E1E0-C810-4C51-9C52-E239B461BCA8}" srcId="{D8730E52-972D-4319-814D-88F9E72A7F2E}" destId="{EED56100-0DE8-4D68-91AE-D33F0B264D65}" srcOrd="2" destOrd="0" parTransId="{6323394F-912F-41B0-B01E-0F5435966F2C}" sibTransId="{7858C756-2D7A-4CE1-AE53-EFE9DB42F4A9}"/>
    <dgm:cxn modelId="{84F7DADB-F142-422B-9F5E-20758A74045C}" srcId="{D8730E52-972D-4319-814D-88F9E72A7F2E}" destId="{9041A6DE-3C17-4F39-A03B-0F3AC80ED6B3}" srcOrd="0" destOrd="0" parTransId="{25A2514E-AFDC-4F68-A1D8-69CA06933788}" sibTransId="{54BD4C45-0999-48B7-936D-8DC991A7EF8D}"/>
    <dgm:cxn modelId="{BC1CE8AE-D8E9-47AD-A3A9-6E6D63340251}" srcId="{D8730E52-972D-4319-814D-88F9E72A7F2E}" destId="{FA66BD78-51E4-4CA6-8D2E-B366F30A4B2E}" srcOrd="4" destOrd="0" parTransId="{6A50ABFF-52EB-4C90-8B2D-AC1678B57EAF}" sibTransId="{1C2629CA-44E0-4159-A9B5-1F87CE0D5953}"/>
    <dgm:cxn modelId="{0B1DBDD3-7471-4D96-B354-EAF718ACD4D0}" type="presOf" srcId="{F2A9F007-258A-4BA5-B646-AF0258C36454}" destId="{B3195165-D0C0-479A-84F9-152F6E7AC798}" srcOrd="0" destOrd="0" presId="urn:microsoft.com/office/officeart/2009/3/layout/CircleRelationship"/>
    <dgm:cxn modelId="{F2FD0FE8-17E0-4921-839E-DDEF3265FC54}" srcId="{A455DF96-B5A1-4A73-A4FF-3ACD6B9DAF9B}" destId="{6797F1CC-D568-4444-B407-20293A7D34DE}" srcOrd="0" destOrd="0" parTransId="{57E76AD3-1958-4D3B-B712-6A19AE66F582}" sibTransId="{37CD81BA-37FC-4DFE-A01A-15A3704EFBFF}"/>
    <dgm:cxn modelId="{465DCFC1-5F28-4CD1-979F-92D318BEB5D8}" type="presOf" srcId="{9041A6DE-3C17-4F39-A03B-0F3AC80ED6B3}" destId="{8F66ED2F-3B3F-4A6A-91DB-3B2446F88BAA}" srcOrd="0" destOrd="0" presId="urn:microsoft.com/office/officeart/2009/3/layout/CircleRelationship"/>
    <dgm:cxn modelId="{1066E1C5-F8DF-48C6-8A56-3228CDECF2DB}" type="presOf" srcId="{FA66BD78-51E4-4CA6-8D2E-B366F30A4B2E}" destId="{D6FE651E-6468-48F8-A310-D5F312CF0C79}" srcOrd="0" destOrd="0" presId="urn:microsoft.com/office/officeart/2009/3/layout/CircleRelationship"/>
    <dgm:cxn modelId="{9F218CB8-518E-4E68-B08E-3F74818FE760}" type="presParOf" srcId="{0C8491BF-A6C8-47D5-BC84-B978625F644A}" destId="{2C1ADC60-FF07-4FD7-B0DD-5312A7056758}" srcOrd="0" destOrd="0" presId="urn:microsoft.com/office/officeart/2009/3/layout/CircleRelationship"/>
    <dgm:cxn modelId="{325C0A8B-5540-407C-B585-F2CB18975F3A}" type="presParOf" srcId="{0C8491BF-A6C8-47D5-BC84-B978625F644A}" destId="{CD1C8336-8CAA-4A50-8282-9453E7279B0A}" srcOrd="1" destOrd="0" presId="urn:microsoft.com/office/officeart/2009/3/layout/CircleRelationship"/>
    <dgm:cxn modelId="{1C44BC32-8EE1-422D-A27F-5CAAB9160E57}" type="presParOf" srcId="{0C8491BF-A6C8-47D5-BC84-B978625F644A}" destId="{0EFAE713-C0C7-40D7-B45A-1A42D1E6AECA}" srcOrd="2" destOrd="0" presId="urn:microsoft.com/office/officeart/2009/3/layout/CircleRelationship"/>
    <dgm:cxn modelId="{D7C99759-F769-4954-B5F3-1C5908979FD1}" type="presParOf" srcId="{0C8491BF-A6C8-47D5-BC84-B978625F644A}" destId="{924908F2-D2CE-4BAA-88D8-C020DEFAC407}" srcOrd="3" destOrd="0" presId="urn:microsoft.com/office/officeart/2009/3/layout/CircleRelationship"/>
    <dgm:cxn modelId="{51EA81C2-3CD2-4B0A-9C19-04298B93ACC0}" type="presParOf" srcId="{0C8491BF-A6C8-47D5-BC84-B978625F644A}" destId="{29CE8C69-0220-4641-984B-7509142E55AD}" srcOrd="4" destOrd="0" presId="urn:microsoft.com/office/officeart/2009/3/layout/CircleRelationship"/>
    <dgm:cxn modelId="{EBAA61E1-425F-486E-9129-F498FAAEA331}" type="presParOf" srcId="{0C8491BF-A6C8-47D5-BC84-B978625F644A}" destId="{DE2575C2-09F6-4B96-AC18-66262AA3E5D1}" srcOrd="5" destOrd="0" presId="urn:microsoft.com/office/officeart/2009/3/layout/CircleRelationship"/>
    <dgm:cxn modelId="{70ACC061-3824-4D77-BE54-2A49DBBDB5B9}" type="presParOf" srcId="{0C8491BF-A6C8-47D5-BC84-B978625F644A}" destId="{8F66ED2F-3B3F-4A6A-91DB-3B2446F88BAA}" srcOrd="6" destOrd="0" presId="urn:microsoft.com/office/officeart/2009/3/layout/CircleRelationship"/>
    <dgm:cxn modelId="{34BD6EBF-D1F5-4BBA-93A3-F4E63988FCB5}" type="presParOf" srcId="{0C8491BF-A6C8-47D5-BC84-B978625F644A}" destId="{32847D93-8946-4CDA-B8F6-F0517585640B}" srcOrd="7" destOrd="0" presId="urn:microsoft.com/office/officeart/2009/3/layout/CircleRelationship"/>
    <dgm:cxn modelId="{034C2723-1945-4F79-9E40-D74833F883CE}" type="presParOf" srcId="{32847D93-8946-4CDA-B8F6-F0517585640B}" destId="{054F07DC-D0CD-4CD2-B20C-FAAA14B54B79}" srcOrd="0" destOrd="0" presId="urn:microsoft.com/office/officeart/2009/3/layout/CircleRelationship"/>
    <dgm:cxn modelId="{B67101FA-E749-4DD0-AFB3-80E008ECE41E}" type="presParOf" srcId="{0C8491BF-A6C8-47D5-BC84-B978625F644A}" destId="{142D47E7-BC41-468C-9141-1FAA55B626D8}" srcOrd="8" destOrd="0" presId="urn:microsoft.com/office/officeart/2009/3/layout/CircleRelationship"/>
    <dgm:cxn modelId="{AC5B2BE4-6951-452F-95DD-878A6E48969C}" type="presParOf" srcId="{142D47E7-BC41-468C-9141-1FAA55B626D8}" destId="{85783212-0971-40E4-A04F-ECD7BF089A87}" srcOrd="0" destOrd="0" presId="urn:microsoft.com/office/officeart/2009/3/layout/CircleRelationship"/>
    <dgm:cxn modelId="{1876481B-FD38-464C-BA8D-A1EFB43B90BA}" type="presParOf" srcId="{0C8491BF-A6C8-47D5-BC84-B978625F644A}" destId="{B3195165-D0C0-479A-84F9-152F6E7AC798}" srcOrd="9" destOrd="0" presId="urn:microsoft.com/office/officeart/2009/3/layout/CircleRelationship"/>
    <dgm:cxn modelId="{BCEBC33F-5921-4137-959D-E62E0987669A}" type="presParOf" srcId="{0C8491BF-A6C8-47D5-BC84-B978625F644A}" destId="{72C82CBA-1B98-4429-91FB-D85BBF4F966A}" srcOrd="10" destOrd="0" presId="urn:microsoft.com/office/officeart/2009/3/layout/CircleRelationship"/>
    <dgm:cxn modelId="{3CDD2C88-2C3B-40E0-B862-C0E82C347716}" type="presParOf" srcId="{72C82CBA-1B98-4429-91FB-D85BBF4F966A}" destId="{1D4A8728-03CD-4EA4-8160-906E304E52D5}" srcOrd="0" destOrd="0" presId="urn:microsoft.com/office/officeart/2009/3/layout/CircleRelationship"/>
    <dgm:cxn modelId="{27F92EE5-40D8-424D-A054-0021A48AC12B}" type="presParOf" srcId="{0C8491BF-A6C8-47D5-BC84-B978625F644A}" destId="{328CE05B-7ADE-4DC9-84C3-B8A201C16304}" srcOrd="11" destOrd="0" presId="urn:microsoft.com/office/officeart/2009/3/layout/CircleRelationship"/>
    <dgm:cxn modelId="{72583D84-D1B2-40C4-93F8-15930FCBC6F4}" type="presParOf" srcId="{328CE05B-7ADE-4DC9-84C3-B8A201C16304}" destId="{7248006E-FC14-445C-8CE0-50FC7A0F0217}" srcOrd="0" destOrd="0" presId="urn:microsoft.com/office/officeart/2009/3/layout/CircleRelationship"/>
    <dgm:cxn modelId="{EE49A3F9-7E9F-48C6-BDCD-567046308040}" type="presParOf" srcId="{0C8491BF-A6C8-47D5-BC84-B978625F644A}" destId="{4460E101-4A25-4F45-A73E-C64E94941EC0}" srcOrd="12" destOrd="0" presId="urn:microsoft.com/office/officeart/2009/3/layout/CircleRelationship"/>
    <dgm:cxn modelId="{2815B9F5-751E-4982-809E-E92327110D5E}" type="presParOf" srcId="{4460E101-4A25-4F45-A73E-C64E94941EC0}" destId="{96755A37-6B3F-437A-AF7F-1E6216CD62DC}" srcOrd="0" destOrd="0" presId="urn:microsoft.com/office/officeart/2009/3/layout/CircleRelationship"/>
    <dgm:cxn modelId="{F1F809B3-9092-41FE-86C9-D15A97C324E5}" type="presParOf" srcId="{0C8491BF-A6C8-47D5-BC84-B978625F644A}" destId="{76A02E60-F45C-4CC7-BAFB-567E8E91E953}" srcOrd="13" destOrd="0" presId="urn:microsoft.com/office/officeart/2009/3/layout/CircleRelationship"/>
    <dgm:cxn modelId="{123DA44E-B7E0-47DB-A3A9-1BDFA59941AC}" type="presParOf" srcId="{0C8491BF-A6C8-47D5-BC84-B978625F644A}" destId="{D4D183D2-0540-4A71-913C-724BAFC668CE}" srcOrd="14" destOrd="0" presId="urn:microsoft.com/office/officeart/2009/3/layout/CircleRelationship"/>
    <dgm:cxn modelId="{9042CA42-80A9-48DF-89A1-FAC96771D52F}" type="presParOf" srcId="{D4D183D2-0540-4A71-913C-724BAFC668CE}" destId="{4D4BCFDB-41C6-48AE-A851-D58C0292A7D6}" srcOrd="0" destOrd="0" presId="urn:microsoft.com/office/officeart/2009/3/layout/CircleRelationship"/>
    <dgm:cxn modelId="{8BF30CD1-D7AF-4569-B537-2C04D21926A0}" type="presParOf" srcId="{0C8491BF-A6C8-47D5-BC84-B978625F644A}" destId="{B9D15C44-45DA-4D5F-B006-4BC51A682B83}" srcOrd="15" destOrd="0" presId="urn:microsoft.com/office/officeart/2009/3/layout/CircleRelationship"/>
    <dgm:cxn modelId="{29CE48DF-C978-41B1-90CF-E52987815ADD}" type="presParOf" srcId="{0C8491BF-A6C8-47D5-BC84-B978625F644A}" destId="{E99C01EA-4EA1-4DA2-B699-7912DFD12B65}" srcOrd="16" destOrd="0" presId="urn:microsoft.com/office/officeart/2009/3/layout/CircleRelationship"/>
    <dgm:cxn modelId="{1B4BD54B-7370-456B-97B5-62F7F81D719A}" type="presParOf" srcId="{E99C01EA-4EA1-4DA2-B699-7912DFD12B65}" destId="{9655D44B-1ACD-45F8-A4BF-39573644CFFE}" srcOrd="0" destOrd="0" presId="urn:microsoft.com/office/officeart/2009/3/layout/CircleRelationship"/>
    <dgm:cxn modelId="{BBE9B46B-2030-409F-BAF1-FBC92954B8CE}" type="presParOf" srcId="{0C8491BF-A6C8-47D5-BC84-B978625F644A}" destId="{D6FE651E-6468-48F8-A310-D5F312CF0C79}" srcOrd="17" destOrd="0" presId="urn:microsoft.com/office/officeart/2009/3/layout/CircleRelationship"/>
    <dgm:cxn modelId="{A0119A43-B458-4B46-933B-1B8D1F411FAA}" type="presParOf" srcId="{0C8491BF-A6C8-47D5-BC84-B978625F644A}" destId="{CC2DD9BC-15C4-4E99-BD1B-9DC9FEA09E5A}" srcOrd="18" destOrd="0" presId="urn:microsoft.com/office/officeart/2009/3/layout/CircleRelationship"/>
    <dgm:cxn modelId="{030DF288-120D-43F2-B05A-37E3E3015DAB}" type="presParOf" srcId="{CC2DD9BC-15C4-4E99-BD1B-9DC9FEA09E5A}" destId="{84D535EC-0F1F-4544-9797-F802CD941ABC}" srcOrd="0" destOrd="0" presId="urn:microsoft.com/office/officeart/2009/3/layout/CircleRelationship"/>
    <dgm:cxn modelId="{A6D47563-F6C1-4EC7-8165-B31AFFFD6AB7}" type="presParOf" srcId="{0C8491BF-A6C8-47D5-BC84-B978625F644A}" destId="{44D98F9D-DADC-4384-ABA1-D543A21EA94B}" srcOrd="19" destOrd="0" presId="urn:microsoft.com/office/officeart/2009/3/layout/CircleRelationship"/>
    <dgm:cxn modelId="{A3632F63-E827-48DB-97E1-CBBEB939B701}" type="presParOf" srcId="{44D98F9D-DADC-4384-ABA1-D543A21EA94B}" destId="{131F9FF8-D4D8-4EB9-9293-0CC9AB5E11F3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A1860-C4C8-4A81-9A66-A453BFD66F84}">
      <dsp:nvSpPr>
        <dsp:cNvPr id="0" name=""/>
        <dsp:cNvSpPr/>
      </dsp:nvSpPr>
      <dsp:spPr>
        <a:xfrm>
          <a:off x="2940" y="141279"/>
          <a:ext cx="2571098" cy="1028439"/>
        </a:xfrm>
        <a:prstGeom prst="homePlate">
          <a:avLst/>
        </a:prstGeom>
        <a:solidFill>
          <a:srgbClr val="00656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venir LT Std 65 Medium" panose="020B0603020203020204" pitchFamily="34" charset="0"/>
            </a:rPr>
            <a:t>Development</a:t>
          </a:r>
          <a:endParaRPr lang="fr-FR" sz="1800" kern="1200" dirty="0">
            <a:latin typeface="Avenir LT Std 65 Medium" panose="020B0603020203020204" pitchFamily="34" charset="0"/>
          </a:endParaRPr>
        </a:p>
      </dsp:txBody>
      <dsp:txXfrm>
        <a:off x="2940" y="141279"/>
        <a:ext cx="2313988" cy="1028439"/>
      </dsp:txXfrm>
    </dsp:sp>
    <dsp:sp modelId="{3D144040-EFF6-4222-862D-3D4D6AABB7C2}">
      <dsp:nvSpPr>
        <dsp:cNvPr id="0" name=""/>
        <dsp:cNvSpPr/>
      </dsp:nvSpPr>
      <dsp:spPr>
        <a:xfrm>
          <a:off x="2141101" y="162321"/>
          <a:ext cx="2571098" cy="1028439"/>
        </a:xfrm>
        <a:prstGeom prst="chevron">
          <a:avLst/>
        </a:prstGeom>
        <a:solidFill>
          <a:srgbClr val="9933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>
              <a:latin typeface="Avenir LT Std 65 Medium" panose="020B0603020203020204" pitchFamily="34" charset="0"/>
            </a:rPr>
            <a:t>Transport &amp; Construction</a:t>
          </a:r>
        </a:p>
      </dsp:txBody>
      <dsp:txXfrm>
        <a:off x="2655321" y="162321"/>
        <a:ext cx="1542659" cy="1028439"/>
      </dsp:txXfrm>
    </dsp:sp>
    <dsp:sp modelId="{3F9E2BB8-49C9-4A83-A7A2-457A90FDED1B}">
      <dsp:nvSpPr>
        <dsp:cNvPr id="0" name=""/>
        <dsp:cNvSpPr/>
      </dsp:nvSpPr>
      <dsp:spPr>
        <a:xfrm>
          <a:off x="4116697" y="141279"/>
          <a:ext cx="2571098" cy="1028439"/>
        </a:xfrm>
        <a:prstGeom prst="chevron">
          <a:avLst/>
        </a:prstGeom>
        <a:solidFill>
          <a:srgbClr val="84B818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>
              <a:latin typeface="Avenir LT Std 65 Medium" panose="020B0603020203020204" pitchFamily="34" charset="0"/>
            </a:rPr>
            <a:t>O&amp;M</a:t>
          </a:r>
          <a:endParaRPr lang="fr-FR" sz="1800" kern="1200" dirty="0">
            <a:latin typeface="Avenir LT Std 65 Medium" panose="020B0603020203020204" pitchFamily="34" charset="0"/>
          </a:endParaRPr>
        </a:p>
      </dsp:txBody>
      <dsp:txXfrm>
        <a:off x="4630917" y="141279"/>
        <a:ext cx="1542659" cy="1028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ADC60-FF07-4FD7-B0DD-5312A7056758}">
      <dsp:nvSpPr>
        <dsp:cNvPr id="0" name=""/>
        <dsp:cNvSpPr/>
      </dsp:nvSpPr>
      <dsp:spPr>
        <a:xfrm>
          <a:off x="1041518" y="737061"/>
          <a:ext cx="2081366" cy="1910978"/>
        </a:xfrm>
        <a:prstGeom prst="ellipse">
          <a:avLst/>
        </a:prstGeom>
        <a:solidFill>
          <a:srgbClr val="006564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50" kern="1200" dirty="0">
            <a:latin typeface="Avenir LT Std 45 Book" panose="020B0502020203020204" pitchFamily="34" charset="0"/>
          </a:endParaRPr>
        </a:p>
      </dsp:txBody>
      <dsp:txXfrm>
        <a:off x="1346327" y="1016917"/>
        <a:ext cx="1471748" cy="1351266"/>
      </dsp:txXfrm>
    </dsp:sp>
    <dsp:sp modelId="{CD1C8336-8CAA-4A50-8282-9453E7279B0A}">
      <dsp:nvSpPr>
        <dsp:cNvPr id="0" name=""/>
        <dsp:cNvSpPr/>
      </dsp:nvSpPr>
      <dsp:spPr>
        <a:xfrm>
          <a:off x="1725019" y="2395105"/>
          <a:ext cx="154027" cy="15401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EFAE713-C0C7-40D7-B45A-1A42D1E6AECA}">
      <dsp:nvSpPr>
        <dsp:cNvPr id="0" name=""/>
        <dsp:cNvSpPr/>
      </dsp:nvSpPr>
      <dsp:spPr>
        <a:xfrm>
          <a:off x="3171234" y="1401710"/>
          <a:ext cx="154027" cy="154012"/>
        </a:xfrm>
        <a:prstGeom prst="ellipse">
          <a:avLst/>
        </a:prstGeom>
        <a:solidFill>
          <a:srgbClr val="009897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4908F2-D2CE-4BAA-88D8-C020DEFAC407}">
      <dsp:nvSpPr>
        <dsp:cNvPr id="0" name=""/>
        <dsp:cNvSpPr/>
      </dsp:nvSpPr>
      <dsp:spPr>
        <a:xfrm>
          <a:off x="2435193" y="2559020"/>
          <a:ext cx="212425" cy="212748"/>
        </a:xfrm>
        <a:prstGeom prst="ellipse">
          <a:avLst/>
        </a:prstGeom>
        <a:solidFill>
          <a:srgbClr val="006564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9CE8C69-0220-4641-984B-7509142E55AD}">
      <dsp:nvSpPr>
        <dsp:cNvPr id="0" name=""/>
        <dsp:cNvSpPr/>
      </dsp:nvSpPr>
      <dsp:spPr>
        <a:xfrm>
          <a:off x="1768131" y="840983"/>
          <a:ext cx="154027" cy="154012"/>
        </a:xfrm>
        <a:prstGeom prst="ellipse">
          <a:avLst/>
        </a:prstGeom>
        <a:solidFill>
          <a:srgbClr val="ADCFCF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2575C2-09F6-4B96-AC18-66262AA3E5D1}">
      <dsp:nvSpPr>
        <dsp:cNvPr id="0" name=""/>
        <dsp:cNvSpPr/>
      </dsp:nvSpPr>
      <dsp:spPr>
        <a:xfrm>
          <a:off x="1283316" y="1722369"/>
          <a:ext cx="154027" cy="154012"/>
        </a:xfrm>
        <a:prstGeom prst="ellipse">
          <a:avLst/>
        </a:prstGeom>
        <a:solidFill>
          <a:srgbClr val="009897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F66ED2F-3B3F-4A6A-91DB-3B2446F88BAA}">
      <dsp:nvSpPr>
        <dsp:cNvPr id="0" name=""/>
        <dsp:cNvSpPr/>
      </dsp:nvSpPr>
      <dsp:spPr>
        <a:xfrm>
          <a:off x="0" y="129156"/>
          <a:ext cx="1449247" cy="1464647"/>
        </a:xfrm>
        <a:prstGeom prst="ellipse">
          <a:avLst/>
        </a:prstGeom>
        <a:solidFill>
          <a:srgbClr val="009897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latin typeface="Avenir LT Std 45 Book" panose="020B0502020203020204" pitchFamily="34" charset="0"/>
            </a:rPr>
            <a:t>Responsible purchasing charter</a:t>
          </a:r>
          <a:endParaRPr lang="en-GB" sz="800" kern="1200" dirty="0">
            <a:latin typeface="Avenir LT Std 45 Book" panose="020B0502020203020204" pitchFamily="34" charset="0"/>
          </a:endParaRPr>
        </a:p>
      </dsp:txBody>
      <dsp:txXfrm>
        <a:off x="212237" y="343649"/>
        <a:ext cx="1024773" cy="1035661"/>
      </dsp:txXfrm>
    </dsp:sp>
    <dsp:sp modelId="{054F07DC-D0CD-4CD2-B20C-FAAA14B54B79}">
      <dsp:nvSpPr>
        <dsp:cNvPr id="0" name=""/>
        <dsp:cNvSpPr/>
      </dsp:nvSpPr>
      <dsp:spPr>
        <a:xfrm>
          <a:off x="2013086" y="847813"/>
          <a:ext cx="212425" cy="212748"/>
        </a:xfrm>
        <a:prstGeom prst="ellipse">
          <a:avLst/>
        </a:prstGeom>
        <a:solidFill>
          <a:srgbClr val="F29400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5783212-0971-40E4-A04F-ECD7BF089A87}">
      <dsp:nvSpPr>
        <dsp:cNvPr id="0" name=""/>
        <dsp:cNvSpPr/>
      </dsp:nvSpPr>
      <dsp:spPr>
        <a:xfrm>
          <a:off x="613511" y="1975413"/>
          <a:ext cx="384089" cy="384176"/>
        </a:xfrm>
        <a:prstGeom prst="ellipse">
          <a:avLst/>
        </a:prstGeom>
        <a:solidFill>
          <a:srgbClr val="ADCFCF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3195165-D0C0-479A-84F9-152F6E7AC798}">
      <dsp:nvSpPr>
        <dsp:cNvPr id="0" name=""/>
        <dsp:cNvSpPr/>
      </dsp:nvSpPr>
      <dsp:spPr>
        <a:xfrm>
          <a:off x="2991796" y="410013"/>
          <a:ext cx="1282258" cy="1168256"/>
        </a:xfrm>
        <a:prstGeom prst="ellipse">
          <a:avLst/>
        </a:prstGeom>
        <a:solidFill>
          <a:srgbClr val="476278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>
              <a:latin typeface="Avenir LT Std 45 Book" panose="020B0502020203020204" pitchFamily="34" charset="0"/>
            </a:rPr>
            <a:t>Employment of local job-seekers</a:t>
          </a:r>
          <a:endParaRPr lang="en-GB" sz="800" kern="1200" dirty="0">
            <a:latin typeface="Avenir LT Std 45 Book" panose="020B0502020203020204" pitchFamily="34" charset="0"/>
          </a:endParaRPr>
        </a:p>
      </dsp:txBody>
      <dsp:txXfrm>
        <a:off x="3179578" y="581100"/>
        <a:ext cx="906694" cy="826082"/>
      </dsp:txXfrm>
    </dsp:sp>
    <dsp:sp modelId="{1D4A8728-03CD-4EA4-8160-906E304E52D5}">
      <dsp:nvSpPr>
        <dsp:cNvPr id="0" name=""/>
        <dsp:cNvSpPr/>
      </dsp:nvSpPr>
      <dsp:spPr>
        <a:xfrm>
          <a:off x="2897668" y="1141836"/>
          <a:ext cx="212425" cy="212748"/>
        </a:xfrm>
        <a:prstGeom prst="ellipse">
          <a:avLst/>
        </a:prstGeom>
        <a:solidFill>
          <a:srgbClr val="84B819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248006E-FC14-445C-8CE0-50FC7A0F0217}">
      <dsp:nvSpPr>
        <dsp:cNvPr id="0" name=""/>
        <dsp:cNvSpPr/>
      </dsp:nvSpPr>
      <dsp:spPr>
        <a:xfrm>
          <a:off x="467321" y="2432668"/>
          <a:ext cx="154027" cy="154012"/>
        </a:xfrm>
        <a:prstGeom prst="ellipse">
          <a:avLst/>
        </a:prstGeom>
        <a:solidFill>
          <a:srgbClr val="476278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6755A37-6B3F-437A-AF7F-1E6216CD62DC}">
      <dsp:nvSpPr>
        <dsp:cNvPr id="0" name=""/>
        <dsp:cNvSpPr/>
      </dsp:nvSpPr>
      <dsp:spPr>
        <a:xfrm>
          <a:off x="2002112" y="2213432"/>
          <a:ext cx="154027" cy="154012"/>
        </a:xfrm>
        <a:prstGeom prst="ellipse">
          <a:avLst/>
        </a:prstGeom>
        <a:solidFill>
          <a:srgbClr val="84B819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A02E60-F45C-4CC7-BAFB-567E8E91E953}">
      <dsp:nvSpPr>
        <dsp:cNvPr id="0" name=""/>
        <dsp:cNvSpPr/>
      </dsp:nvSpPr>
      <dsp:spPr>
        <a:xfrm>
          <a:off x="2659525" y="1610011"/>
          <a:ext cx="1608259" cy="1544884"/>
        </a:xfrm>
        <a:prstGeom prst="ellipse">
          <a:avLst/>
        </a:prstGeom>
        <a:solidFill>
          <a:srgbClr val="ADCFCF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latin typeface="Avenir LT Std 45 Book" panose="020B0502020203020204" pitchFamily="34" charset="0"/>
            </a:rPr>
            <a:t>Local economic gains – discount on electricity price for local citizens</a:t>
          </a:r>
          <a:endParaRPr lang="en-GB" sz="900" kern="1200" dirty="0">
            <a:latin typeface="Avenir LT Std 45 Book" panose="020B0502020203020204" pitchFamily="34" charset="0"/>
          </a:endParaRPr>
        </a:p>
      </dsp:txBody>
      <dsp:txXfrm>
        <a:off x="2895049" y="1836254"/>
        <a:ext cx="1137211" cy="1092398"/>
      </dsp:txXfrm>
    </dsp:sp>
    <dsp:sp modelId="{4D4BCFDB-41C6-48AE-A851-D58C0292A7D6}">
      <dsp:nvSpPr>
        <dsp:cNvPr id="0" name=""/>
        <dsp:cNvSpPr/>
      </dsp:nvSpPr>
      <dsp:spPr>
        <a:xfrm>
          <a:off x="3072118" y="1731877"/>
          <a:ext cx="154027" cy="154012"/>
        </a:xfrm>
        <a:prstGeom prst="ellipse">
          <a:avLst/>
        </a:prstGeom>
        <a:solidFill>
          <a:srgbClr val="009897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9D15C44-45DA-4D5F-B006-4BC51A682B83}">
      <dsp:nvSpPr>
        <dsp:cNvPr id="0" name=""/>
        <dsp:cNvSpPr/>
      </dsp:nvSpPr>
      <dsp:spPr>
        <a:xfrm>
          <a:off x="951840" y="2323289"/>
          <a:ext cx="1417243" cy="1356263"/>
        </a:xfrm>
        <a:prstGeom prst="ellipse">
          <a:avLst/>
        </a:prstGeom>
        <a:solidFill>
          <a:srgbClr val="F29400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000" b="1" kern="1200" dirty="0">
              <a:latin typeface="Avenir LT Std 45 Book" panose="020B0502020203020204" pitchFamily="34" charset="0"/>
            </a:rPr>
            <a:t>Local communication</a:t>
          </a:r>
          <a:endParaRPr lang="en-GB" sz="600" kern="1200" dirty="0">
            <a:latin typeface="Avenir LT Std 45 Book" panose="020B0502020203020204" pitchFamily="34" charset="0"/>
          </a:endParaRPr>
        </a:p>
      </dsp:txBody>
      <dsp:txXfrm>
        <a:off x="1159390" y="2521909"/>
        <a:ext cx="1002143" cy="959023"/>
      </dsp:txXfrm>
    </dsp:sp>
    <dsp:sp modelId="{9655D44B-1ACD-45F8-A4BF-39573644CFFE}">
      <dsp:nvSpPr>
        <dsp:cNvPr id="0" name=""/>
        <dsp:cNvSpPr/>
      </dsp:nvSpPr>
      <dsp:spPr>
        <a:xfrm>
          <a:off x="2073835" y="2586681"/>
          <a:ext cx="154027" cy="154012"/>
        </a:xfrm>
        <a:prstGeom prst="ellipse">
          <a:avLst/>
        </a:prstGeom>
        <a:solidFill>
          <a:srgbClr val="009897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FE651E-6468-48F8-A310-D5F312CF0C79}">
      <dsp:nvSpPr>
        <dsp:cNvPr id="0" name=""/>
        <dsp:cNvSpPr/>
      </dsp:nvSpPr>
      <dsp:spPr>
        <a:xfrm>
          <a:off x="1736392" y="-264651"/>
          <a:ext cx="1412839" cy="1256122"/>
        </a:xfrm>
        <a:prstGeom prst="ellipse">
          <a:avLst/>
        </a:prstGeom>
        <a:solidFill>
          <a:srgbClr val="84B819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>
              <a:latin typeface="Avenir LT Std 45 Book" panose="020B0502020203020204" pitchFamily="34" charset="0"/>
            </a:rPr>
            <a:t>Crowdfunding-type equity</a:t>
          </a:r>
          <a:endParaRPr lang="en-GB" sz="700" kern="1200" dirty="0">
            <a:latin typeface="Avenir LT Std 45 Book" panose="020B0502020203020204" pitchFamily="34" charset="0"/>
          </a:endParaRPr>
        </a:p>
      </dsp:txBody>
      <dsp:txXfrm>
        <a:off x="1943297" y="-80696"/>
        <a:ext cx="999029" cy="888212"/>
      </dsp:txXfrm>
    </dsp:sp>
    <dsp:sp modelId="{84D535EC-0F1F-4544-9797-F802CD941ABC}">
      <dsp:nvSpPr>
        <dsp:cNvPr id="0" name=""/>
        <dsp:cNvSpPr/>
      </dsp:nvSpPr>
      <dsp:spPr>
        <a:xfrm>
          <a:off x="1294534" y="577501"/>
          <a:ext cx="154027" cy="154012"/>
        </a:xfrm>
        <a:prstGeom prst="ellipse">
          <a:avLst/>
        </a:prstGeom>
        <a:solidFill>
          <a:srgbClr val="ADCFCF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31F9FF8-D4D8-4EB9-9293-0CC9AB5E11F3}">
      <dsp:nvSpPr>
        <dsp:cNvPr id="0" name=""/>
        <dsp:cNvSpPr/>
      </dsp:nvSpPr>
      <dsp:spPr>
        <a:xfrm>
          <a:off x="2956457" y="166199"/>
          <a:ext cx="154027" cy="154012"/>
        </a:xfrm>
        <a:prstGeom prst="ellipse">
          <a:avLst/>
        </a:prstGeom>
        <a:solidFill>
          <a:srgbClr val="F29400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91545A7-FD2A-411C-BB22-018C05EA0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4EE3B40E-4012-45DD-84A1-86E04649D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4026174-4774-4111-810C-5066BD3DB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415D-148B-4533-97EA-B711AB61A909}" type="datetimeFigureOut">
              <a:rPr lang="fr-FR" smtClean="0"/>
              <a:t>30/06/2020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14AE25A-E656-453E-8888-FF427278C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CD30213-9991-4DEC-85C6-46C918391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64EF-AEAC-4169-BBA9-FCD1AEDF3C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54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279FD44-25A4-466D-BCF8-FD90AE3B5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35F35981-0D75-4254-8CFC-4A71456DA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A9FC2E8-B22F-4A27-8E92-3F671F44F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415D-148B-4533-97EA-B711AB61A909}" type="datetimeFigureOut">
              <a:rPr lang="fr-FR" smtClean="0"/>
              <a:t>30/06/2020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44F5551-FFB9-4B67-AF74-E7982F652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19C01A8-824D-43E4-8595-8AC81A1E0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64EF-AEAC-4169-BBA9-FCD1AEDF3C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34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317FA7E7-3566-423B-B1DA-69425AA98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4926D11-5E9F-4BFE-A1D9-BE90F30B1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56A0262-1815-44BF-99DC-4D2DCEFE3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415D-148B-4533-97EA-B711AB61A909}" type="datetimeFigureOut">
              <a:rPr lang="fr-FR" smtClean="0"/>
              <a:t>30/06/2020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70D35B8-55F5-44C6-8B03-D347F1BD2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BCC0E56-4BB0-4BF6-9D86-AF1214AA0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64EF-AEAC-4169-BBA9-FCD1AEDF3C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67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734572F-999B-4159-B0BD-1DE6DFD8A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419AD10-CCBF-4214-83B0-00F94353E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4991E53-5C8B-4607-8501-337B3030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415D-148B-4533-97EA-B711AB61A909}" type="datetimeFigureOut">
              <a:rPr lang="fr-FR" smtClean="0"/>
              <a:t>30/06/2020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A0AD9F8-6FF8-4499-9D74-1E5C5CAB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C164B66-295C-4F85-8212-71C0A816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64EF-AEAC-4169-BBA9-FCD1AEDF3C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10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9111FAE-300E-450C-9CC9-36A56A0D9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7FBDE05-71FC-4A6F-A26F-15B66641C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BCB046D-584D-4B0A-BEA2-015E01C49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415D-148B-4533-97EA-B711AB61A909}" type="datetimeFigureOut">
              <a:rPr lang="fr-FR" smtClean="0"/>
              <a:t>30/06/2020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F510F50-7CF8-4B9F-94CC-9D9E7733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0B30FBA-9857-4AFB-B00F-5A1C3C61B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64EF-AEAC-4169-BBA9-FCD1AEDF3C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86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69A65E9-763C-4D5F-97A1-39A264083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6AF5F11-F076-4FAD-B3B0-D3E14C96C1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4F3365C-48F2-4947-9FF8-2299A665A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01FA13D-154A-465F-AE78-D0E921A59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415D-148B-4533-97EA-B711AB61A909}" type="datetimeFigureOut">
              <a:rPr lang="fr-FR" smtClean="0"/>
              <a:t>30/06/2020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7974DD9-DE21-423F-B396-15B8C8A71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14CB302-F16A-4A71-8767-9FB592BF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64EF-AEAC-4169-BBA9-FCD1AEDF3C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32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2936976-D97B-4751-9320-DA428855A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6B371B6-852A-4A48-A038-539E4F9A9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A7F63F3-2442-4B33-B356-7FF0D8A5E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DB3BE28-9F7F-4479-A13F-02608716C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69A77615-4F86-4260-B103-D3E691085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2AA7FBC2-22DB-498A-AC86-D9FD61038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415D-148B-4533-97EA-B711AB61A909}" type="datetimeFigureOut">
              <a:rPr lang="fr-FR" smtClean="0"/>
              <a:t>30/06/2020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976B2E2F-72E6-4120-9829-12E0EF437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E2705CF7-192A-4AFC-AB4C-975883180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64EF-AEAC-4169-BBA9-FCD1AEDF3C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33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9FF2B5A-71CF-4AF3-B695-27EA695C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C5C248CF-7A89-4BC2-850D-4F14AB114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415D-148B-4533-97EA-B711AB61A909}" type="datetimeFigureOut">
              <a:rPr lang="fr-FR" smtClean="0"/>
              <a:t>30/06/2020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805FED3F-911E-4726-AFDB-B1F9EBADF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834FF314-6932-4584-B04D-E7C66CC0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64EF-AEAC-4169-BBA9-FCD1AEDF3C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15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669CB6EB-6CC2-4E65-83C3-B12E0C35B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415D-148B-4533-97EA-B711AB61A909}" type="datetimeFigureOut">
              <a:rPr lang="fr-FR" smtClean="0"/>
              <a:t>30/06/2020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70BD5182-BB00-4561-B283-12A8F09E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E3B3D2C-07BD-471F-80FD-33A1E945C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64EF-AEAC-4169-BBA9-FCD1AEDF3C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51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3EB9D7B-8846-4011-BFA2-0DBD278DA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96F4DBB-BB60-4F62-AB00-5DE6FAC16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9C77D43-58AF-48E5-BA5F-ADB8EF0AB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54F6E00-783B-44FD-81E0-3502A00F5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415D-148B-4533-97EA-B711AB61A909}" type="datetimeFigureOut">
              <a:rPr lang="fr-FR" smtClean="0"/>
              <a:t>30/06/2020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46ADC50-BF50-4F19-AB3A-7348C0EDB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33AC415-312C-4699-B5AD-054635F6B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64EF-AEAC-4169-BBA9-FCD1AEDF3C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04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FF5E7CD-5EEA-49F6-833C-D4102759E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73826DA5-35FD-4B81-9D16-A1D11BE7D9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6920DEC-1D47-4881-AE93-6E095B347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FAEFB08-BB59-4020-A841-159000593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415D-148B-4533-97EA-B711AB61A909}" type="datetimeFigureOut">
              <a:rPr lang="fr-FR" smtClean="0"/>
              <a:t>30/06/2020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7CF4705-6F4E-41CD-89FD-EA95127E9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3968162-0CE9-404A-AE80-29ED7350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64EF-AEAC-4169-BBA9-FCD1AEDF3C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05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874553A7-C48F-4208-9F9B-DBAE05E16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73FF20A-D3F3-4926-AF68-7631AC9FB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D1D585C-CCF9-4E8F-A6E2-54685C2A3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415D-148B-4533-97EA-B711AB61A909}" type="datetimeFigureOut">
              <a:rPr lang="fr-FR" smtClean="0"/>
              <a:t>30/06/2020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3578E47-9AB8-4A3C-A560-DB91ECA65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8973318-9B11-47DE-999A-296B3C43A4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D64EF-AEAC-4169-BBA9-FCD1AEDF3C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46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9.emf"/><Relationship Id="rId5" Type="http://schemas.openxmlformats.org/officeDocument/2006/relationships/diagramQuickStyle" Target="../diagrams/quickStyle2.xml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 29">
            <a:extLst>
              <a:ext uri="{FF2B5EF4-FFF2-40B4-BE49-F238E27FC236}">
                <a16:creationId xmlns:a16="http://schemas.microsoft.com/office/drawing/2014/main" xmlns="" id="{B69F77AF-F132-4A17-8ABB-83E0C535B7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279" cy="6858000"/>
          </a:xfrm>
          <a:prstGeom prst="rect">
            <a:avLst/>
          </a:prstGeom>
        </p:spPr>
      </p:pic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xmlns="" id="{12A70BA3-94B3-4AB7-9B9B-5139A79A29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8716044"/>
              </p:ext>
            </p:extLst>
          </p:nvPr>
        </p:nvGraphicFramePr>
        <p:xfrm>
          <a:off x="2541687" y="1151848"/>
          <a:ext cx="6690736" cy="1310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118A551-2F69-4EB4-92F6-8376729715C0}"/>
              </a:ext>
            </a:extLst>
          </p:cNvPr>
          <p:cNvSpPr txBox="1"/>
          <p:nvPr/>
        </p:nvSpPr>
        <p:spPr>
          <a:xfrm>
            <a:off x="9722989" y="2546086"/>
            <a:ext cx="1617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4B818"/>
                </a:solidFill>
                <a:latin typeface="HandelGothic BT" panose="04030805030B02020C03" pitchFamily="82" charset="0"/>
              </a:rPr>
              <a:t>Turnover</a:t>
            </a:r>
            <a:endParaRPr lang="fr-FR" dirty="0"/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xmlns="" id="{05A4610F-AC11-4B65-A2EE-A93658DF2B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4846530"/>
              </p:ext>
            </p:extLst>
          </p:nvPr>
        </p:nvGraphicFramePr>
        <p:xfrm>
          <a:off x="9510989" y="3071733"/>
          <a:ext cx="2196008" cy="2908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6939CA65-2143-4EFB-A581-C4E5D0E01947}"/>
              </a:ext>
            </a:extLst>
          </p:cNvPr>
          <p:cNvSpPr txBox="1"/>
          <p:nvPr/>
        </p:nvSpPr>
        <p:spPr>
          <a:xfrm>
            <a:off x="9722989" y="2889545"/>
            <a:ext cx="4708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2">
                    <a:lumMod val="50000"/>
                  </a:schemeClr>
                </a:solidFill>
                <a:latin typeface="Avenir LT Std 65 Medium" panose="020B0603020203020204" pitchFamily="34" charset="0"/>
              </a:rPr>
              <a:t>M€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BF9010D3-95D8-45D9-AEF8-B4CECC4939F3}"/>
              </a:ext>
            </a:extLst>
          </p:cNvPr>
          <p:cNvSpPr/>
          <p:nvPr/>
        </p:nvSpPr>
        <p:spPr>
          <a:xfrm>
            <a:off x="2486814" y="5856884"/>
            <a:ext cx="6690736" cy="646331"/>
          </a:xfrm>
          <a:prstGeom prst="rect">
            <a:avLst/>
          </a:prstGeom>
          <a:solidFill>
            <a:srgbClr val="77B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Avenir LT Std 65 Medium" panose="020B0603020203020204" pitchFamily="34" charset="0"/>
              </a:rPr>
              <a:t>Total </a:t>
            </a:r>
            <a:r>
              <a:rPr lang="fr-FR" b="1" dirty="0" err="1">
                <a:latin typeface="Avenir LT Std 65 Medium" panose="020B0603020203020204" pitchFamily="34" charset="0"/>
              </a:rPr>
              <a:t>installed</a:t>
            </a:r>
            <a:r>
              <a:rPr lang="fr-FR" b="1" dirty="0">
                <a:latin typeface="Avenir LT Std 65 Medium" panose="020B0603020203020204" pitchFamily="34" charset="0"/>
              </a:rPr>
              <a:t> </a:t>
            </a:r>
            <a:r>
              <a:rPr lang="fr-FR" b="1" dirty="0" err="1">
                <a:latin typeface="Avenir LT Std 65 Medium" panose="020B0603020203020204" pitchFamily="34" charset="0"/>
              </a:rPr>
              <a:t>capacity</a:t>
            </a:r>
            <a:r>
              <a:rPr lang="fr-FR" b="1" dirty="0">
                <a:latin typeface="Avenir LT Std 65 Medium" panose="020B0603020203020204" pitchFamily="34" charset="0"/>
              </a:rPr>
              <a:t> </a:t>
            </a:r>
            <a:r>
              <a:rPr lang="fr-FR" b="1" dirty="0" err="1">
                <a:latin typeface="Avenir LT Std 65 Medium" panose="020B0603020203020204" pitchFamily="34" charset="0"/>
              </a:rPr>
              <a:t>owned</a:t>
            </a:r>
            <a:r>
              <a:rPr lang="fr-FR" b="1" dirty="0">
                <a:latin typeface="Avenir LT Std 65 Medium" panose="020B0603020203020204" pitchFamily="34" charset="0"/>
              </a:rPr>
              <a:t> by Valorem : 395 MW</a:t>
            </a: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xmlns="" id="{651D1978-361C-4D26-9DE9-8963DE261228}"/>
              </a:ext>
            </a:extLst>
          </p:cNvPr>
          <p:cNvGrpSpPr/>
          <p:nvPr/>
        </p:nvGrpSpPr>
        <p:grpSpPr>
          <a:xfrm>
            <a:off x="2820253" y="2513552"/>
            <a:ext cx="5548281" cy="3360640"/>
            <a:chOff x="2519284" y="4395724"/>
            <a:chExt cx="5548281" cy="336064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7FC8A26B-C274-4F71-B2B6-83486E4EDB04}"/>
                </a:ext>
              </a:extLst>
            </p:cNvPr>
            <p:cNvSpPr/>
            <p:nvPr/>
          </p:nvSpPr>
          <p:spPr>
            <a:xfrm>
              <a:off x="2519285" y="5228324"/>
              <a:ext cx="1726814" cy="2369880"/>
            </a:xfrm>
            <a:prstGeom prst="rect">
              <a:avLst/>
            </a:prstGeom>
            <a:solidFill>
              <a:srgbClr val="71C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FFFC18C6-CCA7-4310-B984-48DDD0171D28}"/>
                </a:ext>
              </a:extLst>
            </p:cNvPr>
            <p:cNvSpPr/>
            <p:nvPr/>
          </p:nvSpPr>
          <p:spPr>
            <a:xfrm>
              <a:off x="4377842" y="5228323"/>
              <a:ext cx="1899244" cy="2369880"/>
            </a:xfrm>
            <a:prstGeom prst="rect">
              <a:avLst/>
            </a:prstGeom>
            <a:solidFill>
              <a:srgbClr val="E95D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EFE9E96E-9D40-4CAF-8F39-92AA058C3999}"/>
                </a:ext>
              </a:extLst>
            </p:cNvPr>
            <p:cNvSpPr/>
            <p:nvPr/>
          </p:nvSpPr>
          <p:spPr>
            <a:xfrm>
              <a:off x="6408831" y="5228323"/>
              <a:ext cx="1658734" cy="2369880"/>
            </a:xfrm>
            <a:prstGeom prst="rect">
              <a:avLst/>
            </a:prstGeom>
            <a:solidFill>
              <a:srgbClr val="0087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xmlns="" id="{B279D54E-C2EA-45C0-A14A-4D2D38E29338}"/>
                </a:ext>
              </a:extLst>
            </p:cNvPr>
            <p:cNvSpPr txBox="1"/>
            <p:nvPr/>
          </p:nvSpPr>
          <p:spPr>
            <a:xfrm>
              <a:off x="2519284" y="5386484"/>
              <a:ext cx="1726814" cy="23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2 150 MW</a:t>
              </a:r>
            </a:p>
            <a:p>
              <a:pPr algn="ctr"/>
              <a:r>
                <a:rPr lang="en-GB" sz="11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Developing</a:t>
              </a:r>
            </a:p>
            <a:p>
              <a:pPr algn="ctr"/>
              <a:endParaRPr lang="en-GB" sz="1600" b="1" dirty="0">
                <a:solidFill>
                  <a:schemeClr val="bg1"/>
                </a:solidFill>
                <a:latin typeface="Avenir LT Std 45 Book" panose="020B0502020203020204" pitchFamily="34" charset="0"/>
              </a:endParaRPr>
            </a:p>
            <a:p>
              <a:pPr algn="ctr"/>
              <a:r>
                <a:rPr lang="en-GB" sz="16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945 MW </a:t>
              </a:r>
            </a:p>
            <a:p>
              <a:pPr algn="ctr"/>
              <a:r>
                <a:rPr lang="en-GB" sz="11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Installed capacity</a:t>
              </a:r>
            </a:p>
            <a:p>
              <a:pPr algn="ctr"/>
              <a:endParaRPr lang="en-GB" sz="1100" b="1" dirty="0">
                <a:solidFill>
                  <a:schemeClr val="bg1"/>
                </a:solidFill>
                <a:latin typeface="Avenir LT Std 45 Book" panose="020B0502020203020204" pitchFamily="34" charset="0"/>
              </a:endParaRPr>
            </a:p>
            <a:p>
              <a:pPr algn="ctr"/>
              <a:r>
                <a:rPr lang="en-GB" sz="11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 including </a:t>
              </a:r>
              <a:r>
                <a:rPr lang="fr-FR" sz="16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329 MW </a:t>
              </a:r>
            </a:p>
            <a:p>
              <a:pPr algn="ctr"/>
              <a:r>
                <a:rPr lang="en-GB" sz="11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Owned by Valorem in </a:t>
              </a:r>
              <a:r>
                <a:rPr lang="en-GB" sz="12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operation</a:t>
              </a:r>
              <a:endParaRPr lang="en-GB" sz="1600" b="1" dirty="0">
                <a:solidFill>
                  <a:schemeClr val="bg1"/>
                </a:solidFill>
                <a:latin typeface="Avenir LT Std 45 Book" panose="020B0502020203020204" pitchFamily="34" charset="0"/>
              </a:endParaRPr>
            </a:p>
            <a:p>
              <a:pPr algn="ctr"/>
              <a:endParaRPr lang="fr-FR" sz="1600" b="1" dirty="0">
                <a:solidFill>
                  <a:schemeClr val="bg1"/>
                </a:solidFill>
                <a:latin typeface="Avenir LT Std 45 Book" panose="020B0502020203020204" pitchFamily="34" charset="0"/>
              </a:endParaRPr>
            </a:p>
            <a:p>
              <a:pPr algn="ctr"/>
              <a:endParaRPr lang="en-GB" sz="1200" b="1" dirty="0">
                <a:solidFill>
                  <a:schemeClr val="bg1"/>
                </a:solidFill>
                <a:latin typeface="Avenir LT Std 45 Book" panose="020B050202020302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xmlns="" id="{BCA0097D-B7D2-4D1C-9E5D-71F0A628BE7A}"/>
                </a:ext>
              </a:extLst>
            </p:cNvPr>
            <p:cNvSpPr txBox="1"/>
            <p:nvPr/>
          </p:nvSpPr>
          <p:spPr>
            <a:xfrm>
              <a:off x="4325488" y="5380318"/>
              <a:ext cx="2003951" cy="2339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1 485 </a:t>
              </a:r>
              <a:r>
                <a:rPr lang="fr-FR" sz="1600" b="1" dirty="0" err="1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MWc</a:t>
              </a:r>
              <a:endParaRPr lang="fr-FR" sz="1600" b="1" dirty="0">
                <a:solidFill>
                  <a:schemeClr val="bg1"/>
                </a:solidFill>
                <a:latin typeface="Avenir LT Std 45 Book" panose="020B0502020203020204" pitchFamily="34" charset="0"/>
              </a:endParaRPr>
            </a:p>
            <a:p>
              <a:pPr algn="ctr"/>
              <a:r>
                <a:rPr lang="en-GB" sz="12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Developing</a:t>
              </a:r>
            </a:p>
            <a:p>
              <a:pPr algn="ctr"/>
              <a:endParaRPr lang="en-GB" sz="1200" b="1" dirty="0">
                <a:solidFill>
                  <a:schemeClr val="bg1"/>
                </a:solidFill>
                <a:latin typeface="Avenir LT Std 45 Book" panose="020B0502020203020204" pitchFamily="34" charset="0"/>
              </a:endParaRPr>
            </a:p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121 </a:t>
              </a:r>
              <a:r>
                <a:rPr lang="fr-FR" sz="1600" b="1" dirty="0" err="1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MWc</a:t>
              </a:r>
              <a:r>
                <a:rPr lang="fr-FR" sz="16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 </a:t>
              </a:r>
            </a:p>
            <a:p>
              <a:pPr algn="ctr"/>
              <a:r>
                <a:rPr lang="en-GB" sz="12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Installed</a:t>
              </a:r>
              <a:r>
                <a:rPr lang="fr-FR" sz="12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 </a:t>
              </a:r>
              <a:r>
                <a:rPr lang="en-GB" sz="12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capacity</a:t>
              </a:r>
            </a:p>
            <a:p>
              <a:pPr algn="ctr"/>
              <a:endParaRPr lang="en-GB" sz="1200" b="1" dirty="0">
                <a:solidFill>
                  <a:schemeClr val="bg1"/>
                </a:solidFill>
                <a:latin typeface="Avenir LT Std 45 Book" panose="020B0502020203020204" pitchFamily="34" charset="0"/>
              </a:endParaRPr>
            </a:p>
            <a:p>
              <a:pPr algn="ctr"/>
              <a:r>
                <a:rPr lang="en-GB" sz="12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Including </a:t>
              </a:r>
              <a:r>
                <a:rPr lang="en-GB" sz="16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55 </a:t>
              </a:r>
              <a:r>
                <a:rPr lang="en-GB" sz="1600" b="1" dirty="0" err="1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MWc</a:t>
              </a:r>
              <a:r>
                <a:rPr lang="en-GB" sz="16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 </a:t>
              </a:r>
              <a:r>
                <a:rPr lang="en-GB" sz="11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Owned by Valorem in operation</a:t>
              </a:r>
            </a:p>
            <a:p>
              <a:pPr algn="ctr"/>
              <a:r>
                <a:rPr lang="en-GB" sz="1200" b="1" dirty="0">
                  <a:solidFill>
                    <a:schemeClr val="bg1"/>
                  </a:solidFill>
                  <a:latin typeface="Avenir LT Std 45 Book" panose="020B0502020203020204" pitchFamily="34" charset="0"/>
                </a:rPr>
                <a:t> </a:t>
              </a:r>
              <a:endParaRPr lang="en-GB" sz="1600" b="1" dirty="0">
                <a:solidFill>
                  <a:schemeClr val="bg1"/>
                </a:solidFill>
                <a:latin typeface="Avenir LT Std 45 Book" panose="020B0502020203020204" pitchFamily="34" charset="0"/>
              </a:endParaRPr>
            </a:p>
            <a:p>
              <a:pPr algn="ctr"/>
              <a:endParaRPr lang="fr-FR" sz="1200" b="1" dirty="0">
                <a:solidFill>
                  <a:schemeClr val="bg1"/>
                </a:solidFill>
                <a:latin typeface="Avenir LT Std 45 Book" panose="020B0502020203020204" pitchFamily="34" charset="0"/>
              </a:endParaRP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xmlns="" id="{5877C276-51EC-43F1-8B41-6D58FAF7E60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6752" y="4413397"/>
              <a:ext cx="753828" cy="741694"/>
            </a:xfrm>
            <a:prstGeom prst="rect">
              <a:avLst/>
            </a:prstGeom>
          </p:spPr>
        </p:pic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xmlns="" id="{759E851A-628C-4D09-9B68-E1440F658AA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7837" y="4398148"/>
              <a:ext cx="753828" cy="756943"/>
            </a:xfrm>
            <a:prstGeom prst="rect">
              <a:avLst/>
            </a:prstGeom>
          </p:spPr>
        </p:pic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xmlns="" id="{35538724-8216-4F0C-805A-8B2543B375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3347" y="4395724"/>
              <a:ext cx="769006" cy="751986"/>
            </a:xfrm>
            <a:prstGeom prst="rect">
              <a:avLst/>
            </a:prstGeom>
          </p:spPr>
        </p:pic>
      </p:grpSp>
      <p:pic>
        <p:nvPicPr>
          <p:cNvPr id="32" name="Image 31">
            <a:extLst>
              <a:ext uri="{FF2B5EF4-FFF2-40B4-BE49-F238E27FC236}">
                <a16:creationId xmlns:a16="http://schemas.microsoft.com/office/drawing/2014/main" xmlns="" id="{8B77A939-3188-45E9-8517-DFEFEE046BE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029" y="87215"/>
            <a:ext cx="3291287" cy="1131167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C71FBAB1-2817-4581-8CDE-803696722A45}"/>
              </a:ext>
            </a:extLst>
          </p:cNvPr>
          <p:cNvSpPr txBox="1"/>
          <p:nvPr/>
        </p:nvSpPr>
        <p:spPr>
          <a:xfrm>
            <a:off x="6662095" y="3498146"/>
            <a:ext cx="16587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25 MW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developing</a:t>
            </a:r>
            <a:endParaRPr lang="fr-FR" sz="1200" b="1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  <a:p>
            <a:pPr algn="ctr"/>
            <a:endParaRPr lang="fr-FR" sz="1600" b="1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  <a:p>
            <a:pPr algn="ctr"/>
            <a:r>
              <a:rPr lang="fr-FR" sz="16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650 KW 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Installed</a:t>
            </a:r>
            <a:r>
              <a:rPr lang="fr-FR" sz="12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 </a:t>
            </a:r>
            <a:r>
              <a:rPr lang="en-GB" sz="12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capacity</a:t>
            </a:r>
          </a:p>
          <a:p>
            <a:pPr algn="ctr"/>
            <a:endParaRPr lang="en-GB" sz="1200" b="1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  <a:p>
            <a:pPr algn="ctr"/>
            <a:r>
              <a:rPr lang="en-GB" sz="12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Including </a:t>
            </a:r>
            <a:r>
              <a:rPr lang="en-GB" sz="16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11 MW </a:t>
            </a:r>
            <a:r>
              <a:rPr lang="en-GB" sz="12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Owned by Valorem in operation</a:t>
            </a:r>
          </a:p>
          <a:p>
            <a:pPr algn="ctr"/>
            <a:endParaRPr lang="en-GB" sz="1600" b="1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  <a:p>
            <a:pPr algn="ctr"/>
            <a:endParaRPr lang="fr-FR" sz="1600" b="1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19" name="Larme 18">
            <a:extLst>
              <a:ext uri="{FF2B5EF4-FFF2-40B4-BE49-F238E27FC236}">
                <a16:creationId xmlns:a16="http://schemas.microsoft.com/office/drawing/2014/main" xmlns="" id="{07DE84A7-402F-4B70-8725-D1351A7F8AD3}"/>
              </a:ext>
            </a:extLst>
          </p:cNvPr>
          <p:cNvSpPr/>
          <p:nvPr/>
        </p:nvSpPr>
        <p:spPr>
          <a:xfrm>
            <a:off x="9722989" y="877990"/>
            <a:ext cx="1724137" cy="1496366"/>
          </a:xfrm>
          <a:prstGeom prst="teardrop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26 </a:t>
            </a:r>
            <a:r>
              <a:rPr lang="fr-FR" sz="1400" b="1" dirty="0" err="1">
                <a:solidFill>
                  <a:schemeClr val="bg1"/>
                </a:solidFill>
              </a:rPr>
              <a:t>years</a:t>
            </a:r>
            <a:r>
              <a:rPr lang="fr-FR" sz="1400" b="1" dirty="0">
                <a:solidFill>
                  <a:schemeClr val="bg1"/>
                </a:solidFill>
              </a:rPr>
              <a:t> of </a:t>
            </a:r>
            <a:r>
              <a:rPr lang="fr-FR" sz="1400" b="1" dirty="0" err="1">
                <a:solidFill>
                  <a:schemeClr val="bg1"/>
                </a:solidFill>
              </a:rPr>
              <a:t>experience</a:t>
            </a:r>
            <a:endParaRPr lang="fr-FR" sz="1400" b="1" dirty="0">
              <a:solidFill>
                <a:schemeClr val="bg1"/>
              </a:solidFill>
            </a:endParaRPr>
          </a:p>
          <a:p>
            <a:pPr algn="ctr"/>
            <a:endParaRPr lang="fr-FR" sz="1400" b="1" dirty="0">
              <a:solidFill>
                <a:schemeClr val="bg1"/>
              </a:solidFill>
            </a:endParaRP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300 </a:t>
            </a:r>
            <a:r>
              <a:rPr lang="fr-FR" sz="1400" b="1" dirty="0" err="1">
                <a:solidFill>
                  <a:schemeClr val="bg1"/>
                </a:solidFill>
              </a:rPr>
              <a:t>employees</a:t>
            </a:r>
            <a:endParaRPr lang="fr-F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5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B867C605-90AC-4164-B751-D0164F7B1A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279" cy="6858000"/>
          </a:xfrm>
          <a:prstGeom prst="rect">
            <a:avLst/>
          </a:prstGeom>
        </p:spPr>
      </p:pic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xmlns="" id="{9BA31ACF-D4B4-4F26-A8DE-85C6623763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4192365"/>
              </p:ext>
            </p:extLst>
          </p:nvPr>
        </p:nvGraphicFramePr>
        <p:xfrm>
          <a:off x="1597297" y="1731179"/>
          <a:ext cx="5006330" cy="3414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928FB19E-2DA6-434F-8498-BDA6EBF3D3C4}"/>
              </a:ext>
            </a:extLst>
          </p:cNvPr>
          <p:cNvSpPr txBox="1"/>
          <p:nvPr/>
        </p:nvSpPr>
        <p:spPr>
          <a:xfrm>
            <a:off x="2558643" y="377505"/>
            <a:ext cx="22314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Corporate</a:t>
            </a:r>
            <a:r>
              <a:rPr lang="fr-FR" b="1" dirty="0"/>
              <a:t> social and </a:t>
            </a:r>
            <a:r>
              <a:rPr lang="fr-FR" b="1" dirty="0" err="1"/>
              <a:t>environmental</a:t>
            </a:r>
            <a:r>
              <a:rPr lang="fr-FR" b="1" dirty="0"/>
              <a:t> </a:t>
            </a:r>
            <a:r>
              <a:rPr lang="fr-FR" b="1" dirty="0" err="1"/>
              <a:t>policy</a:t>
            </a:r>
            <a:r>
              <a:rPr lang="fr-FR" b="1" dirty="0"/>
              <a:t> </a:t>
            </a:r>
          </a:p>
          <a:p>
            <a:r>
              <a:rPr lang="fr-FR" sz="1400" b="1" dirty="0" err="1">
                <a:solidFill>
                  <a:schemeClr val="bg1">
                    <a:lumMod val="50000"/>
                  </a:schemeClr>
                </a:solidFill>
              </a:rPr>
              <a:t>Throughout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the </a:t>
            </a:r>
            <a:r>
              <a:rPr lang="fr-FR" sz="1400" b="1" dirty="0" err="1">
                <a:solidFill>
                  <a:schemeClr val="bg1">
                    <a:lumMod val="50000"/>
                  </a:schemeClr>
                </a:solidFill>
              </a:rPr>
              <a:t>project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D730DE46-2943-49E9-8829-C981E4F60292}"/>
              </a:ext>
            </a:extLst>
          </p:cNvPr>
          <p:cNvSpPr txBox="1"/>
          <p:nvPr/>
        </p:nvSpPr>
        <p:spPr>
          <a:xfrm>
            <a:off x="8517622" y="377505"/>
            <a:ext cx="2231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Innovative solutions</a:t>
            </a:r>
          </a:p>
          <a:p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F9EBB02E-FE67-41D0-982A-8209056EEE17}"/>
              </a:ext>
            </a:extLst>
          </p:cNvPr>
          <p:cNvSpPr txBox="1"/>
          <p:nvPr/>
        </p:nvSpPr>
        <p:spPr>
          <a:xfrm>
            <a:off x="6471947" y="811572"/>
            <a:ext cx="51026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/>
              <a:t>Cryosolar</a:t>
            </a:r>
            <a:r>
              <a:rPr lang="fr-FR" sz="1400" b="1" dirty="0"/>
              <a:t> 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fr-FR" sz="1400" b="1" dirty="0" err="1">
                <a:solidFill>
                  <a:schemeClr val="bg1">
                    <a:lumMod val="50000"/>
                  </a:schemeClr>
                </a:solidFill>
              </a:rPr>
              <a:t>Senegal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and Guadeloupe</a:t>
            </a:r>
          </a:p>
          <a:p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A system able to </a:t>
            </a:r>
            <a:r>
              <a:rPr lang="fr-FR" sz="1400" b="1" dirty="0" err="1">
                <a:solidFill>
                  <a:schemeClr val="bg1">
                    <a:lumMod val="50000"/>
                  </a:schemeClr>
                </a:solidFill>
              </a:rPr>
              <a:t>both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cool and </a:t>
            </a:r>
            <a:r>
              <a:rPr lang="fr-FR" sz="1400" b="1" dirty="0" err="1">
                <a:solidFill>
                  <a:schemeClr val="bg1">
                    <a:lumMod val="50000"/>
                  </a:schemeClr>
                </a:solidFill>
              </a:rPr>
              <a:t>generate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power </a:t>
            </a:r>
            <a:r>
              <a:rPr lang="fr-FR" sz="1400" b="1" dirty="0" err="1">
                <a:solidFill>
                  <a:schemeClr val="bg1">
                    <a:lumMod val="50000"/>
                  </a:schemeClr>
                </a:solidFill>
              </a:rPr>
              <a:t>from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100% </a:t>
            </a:r>
            <a:r>
              <a:rPr lang="fr-FR" sz="1400" b="1" dirty="0" err="1">
                <a:solidFill>
                  <a:schemeClr val="bg1">
                    <a:lumMod val="50000"/>
                  </a:schemeClr>
                </a:solidFill>
              </a:rPr>
              <a:t>renewable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sources</a:t>
            </a:r>
          </a:p>
          <a:p>
            <a:endParaRPr lang="fr-FR" sz="1400" dirty="0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xmlns="" id="{23E3C64C-48C0-4D25-8832-95CC40E5C293}"/>
              </a:ext>
            </a:extLst>
          </p:cNvPr>
          <p:cNvGrpSpPr/>
          <p:nvPr/>
        </p:nvGrpSpPr>
        <p:grpSpPr>
          <a:xfrm>
            <a:off x="6587543" y="1634908"/>
            <a:ext cx="5353541" cy="1684253"/>
            <a:chOff x="6595932" y="1472122"/>
            <a:chExt cx="5353541" cy="1684253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xmlns="" id="{B2FD895C-BD21-4D9C-AE15-4209DE825061}"/>
                </a:ext>
              </a:extLst>
            </p:cNvPr>
            <p:cNvGrpSpPr/>
            <p:nvPr/>
          </p:nvGrpSpPr>
          <p:grpSpPr>
            <a:xfrm>
              <a:off x="6595932" y="1472122"/>
              <a:ext cx="5353541" cy="1684253"/>
              <a:chOff x="6575798" y="1312731"/>
              <a:chExt cx="5353541" cy="1684253"/>
            </a:xfrm>
          </p:grpSpPr>
          <p:pic>
            <p:nvPicPr>
              <p:cNvPr id="8" name="Picture 5">
                <a:extLst>
                  <a:ext uri="{FF2B5EF4-FFF2-40B4-BE49-F238E27FC236}">
                    <a16:creationId xmlns:a16="http://schemas.microsoft.com/office/drawing/2014/main" xmlns="" id="{4F2C2C2D-21E5-498D-AC2F-AA3AEBF533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6575798" y="1312731"/>
                <a:ext cx="1532269" cy="976416"/>
              </a:xfrm>
              <a:prstGeom prst="rect">
                <a:avLst/>
              </a:prstGeom>
              <a:ln w="38100">
                <a:solidFill>
                  <a:srgbClr val="F29400"/>
                </a:solidFill>
              </a:ln>
              <a:effectLst>
                <a:outerShdw blurRad="292100" dist="139700" dir="2700000" sx="89000" sy="89000" algn="tl" rotWithShape="0">
                  <a:srgbClr val="333333">
                    <a:alpha val="8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6AD2289B-3FAC-4083-B670-2B56494A5144}"/>
                  </a:ext>
                </a:extLst>
              </p:cNvPr>
              <p:cNvSpPr/>
              <p:nvPr/>
            </p:nvSpPr>
            <p:spPr>
              <a:xfrm>
                <a:off x="6706892" y="2309098"/>
                <a:ext cx="1309694" cy="1940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spcBef>
                    <a:spcPct val="20000"/>
                  </a:spcBef>
                </a:pPr>
                <a:r>
                  <a:rPr lang="en-GB" sz="661" i="1" dirty="0">
                    <a:solidFill>
                      <a:schemeClr val="bg1">
                        <a:lumMod val="65000"/>
                      </a:schemeClr>
                    </a:solidFill>
                    <a:latin typeface="Interstate RegularComp" panose="02000506030000020004"/>
                  </a:rPr>
                  <a:t>Fishing boats in Senegal</a:t>
                </a:r>
              </a:p>
            </p:txBody>
          </p:sp>
          <p:pic>
            <p:nvPicPr>
              <p:cNvPr id="10" name="Image 9">
                <a:extLst>
                  <a:ext uri="{FF2B5EF4-FFF2-40B4-BE49-F238E27FC236}">
                    <a16:creationId xmlns:a16="http://schemas.microsoft.com/office/drawing/2014/main" xmlns="" id="{B1CA371C-7B60-45BD-881B-2FD6394905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266267" y="1771076"/>
                <a:ext cx="1510670" cy="976415"/>
              </a:xfrm>
              <a:prstGeom prst="rect">
                <a:avLst/>
              </a:prstGeom>
              <a:ln w="38100">
                <a:solidFill>
                  <a:srgbClr val="84B819"/>
                </a:solidFill>
              </a:ln>
              <a:effectLst>
                <a:outerShdw blurRad="292100" dist="139700" dir="2700000" sx="89000" sy="89000" algn="tl" rotWithShape="0">
                  <a:srgbClr val="333333">
                    <a:alpha val="85000"/>
                  </a:srgbClr>
                </a:outerShdw>
              </a:effectLst>
            </p:spPr>
          </p:pic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692EDE84-FFA9-4AF8-928B-73C84A89BD2A}"/>
                  </a:ext>
                </a:extLst>
              </p:cNvPr>
              <p:cNvSpPr/>
              <p:nvPr/>
            </p:nvSpPr>
            <p:spPr>
              <a:xfrm>
                <a:off x="10127871" y="2802957"/>
                <a:ext cx="1801468" cy="1940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spcBef>
                    <a:spcPct val="20000"/>
                  </a:spcBef>
                </a:pPr>
                <a:r>
                  <a:rPr lang="en-GB" sz="661" i="1">
                    <a:solidFill>
                      <a:schemeClr val="bg1">
                        <a:lumMod val="65000"/>
                      </a:schemeClr>
                    </a:solidFill>
                    <a:latin typeface="Interstate RegularComp" panose="02000506030000020004"/>
                  </a:rPr>
                  <a:t>Photomontage of the container in Guadeloupe </a:t>
                </a:r>
              </a:p>
            </p:txBody>
          </p:sp>
        </p:grp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xmlns="" id="{68FC51BE-3747-4CE4-B5ED-29BA0F2253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195305" y="1547540"/>
              <a:ext cx="2023992" cy="873016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xmlns="" id="{89E12EFA-F699-4C91-9249-D5C3F50611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3170" t="14566" r="15947" b="18695"/>
            <a:stretch/>
          </p:blipFill>
          <p:spPr>
            <a:xfrm>
              <a:off x="9580513" y="2198914"/>
              <a:ext cx="502301" cy="262416"/>
            </a:xfrm>
            <a:prstGeom prst="rect">
              <a:avLst/>
            </a:prstGeom>
          </p:spPr>
        </p:pic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8CDFF2E9-959E-4DE8-95D6-F9A3ED5BBBDA}"/>
              </a:ext>
            </a:extLst>
          </p:cNvPr>
          <p:cNvSpPr txBox="1"/>
          <p:nvPr/>
        </p:nvSpPr>
        <p:spPr>
          <a:xfrm>
            <a:off x="6495616" y="3182027"/>
            <a:ext cx="43812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/>
              <a:t>Insul’Grid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– Guadeloupe</a:t>
            </a:r>
          </a:p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This facility increases the production of electricity  from renewable sources in Guadeloupe by 10%,  thus reducing its dependence on fossil fuels.</a:t>
            </a:r>
          </a:p>
          <a:p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fr-FR" sz="1400" dirty="0"/>
          </a:p>
        </p:txBody>
      </p:sp>
      <p:sp>
        <p:nvSpPr>
          <p:cNvPr id="22" name="object 209">
            <a:extLst>
              <a:ext uri="{FF2B5EF4-FFF2-40B4-BE49-F238E27FC236}">
                <a16:creationId xmlns:a16="http://schemas.microsoft.com/office/drawing/2014/main" xmlns="" id="{7C4AF63E-59C6-4EAB-BBE1-E8F8708633DD}"/>
              </a:ext>
            </a:extLst>
          </p:cNvPr>
          <p:cNvSpPr/>
          <p:nvPr/>
        </p:nvSpPr>
        <p:spPr>
          <a:xfrm>
            <a:off x="6532156" y="4159506"/>
            <a:ext cx="1755940" cy="17280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5" name="Groupe 124">
            <a:extLst>
              <a:ext uri="{FF2B5EF4-FFF2-40B4-BE49-F238E27FC236}">
                <a16:creationId xmlns:a16="http://schemas.microsoft.com/office/drawing/2014/main" xmlns="" id="{6EF05873-00EB-4CE3-8508-FC968A07477D}"/>
              </a:ext>
            </a:extLst>
          </p:cNvPr>
          <p:cNvGrpSpPr/>
          <p:nvPr/>
        </p:nvGrpSpPr>
        <p:grpSpPr>
          <a:xfrm>
            <a:off x="8333458" y="4159506"/>
            <a:ext cx="3607626" cy="1711553"/>
            <a:chOff x="7974006" y="4312409"/>
            <a:chExt cx="4145418" cy="1891346"/>
          </a:xfrm>
        </p:grpSpPr>
        <p:sp>
          <p:nvSpPr>
            <p:cNvPr id="23" name="object 40">
              <a:extLst>
                <a:ext uri="{FF2B5EF4-FFF2-40B4-BE49-F238E27FC236}">
                  <a16:creationId xmlns:a16="http://schemas.microsoft.com/office/drawing/2014/main" xmlns="" id="{82E61891-949D-42CC-A9E9-CBFAFDB1F882}"/>
                </a:ext>
              </a:extLst>
            </p:cNvPr>
            <p:cNvSpPr/>
            <p:nvPr/>
          </p:nvSpPr>
          <p:spPr>
            <a:xfrm>
              <a:off x="8437814" y="4966257"/>
              <a:ext cx="0" cy="19685"/>
            </a:xfrm>
            <a:custGeom>
              <a:avLst/>
              <a:gdLst/>
              <a:ahLst/>
              <a:cxnLst/>
              <a:rect l="l" t="t" r="r" b="b"/>
              <a:pathLst>
                <a:path h="19685">
                  <a:moveTo>
                    <a:pt x="-13080" y="9810"/>
                  </a:moveTo>
                  <a:lnTo>
                    <a:pt x="13080" y="9810"/>
                  </a:lnTo>
                </a:path>
              </a:pathLst>
            </a:custGeom>
            <a:ln w="19621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41">
              <a:extLst>
                <a:ext uri="{FF2B5EF4-FFF2-40B4-BE49-F238E27FC236}">
                  <a16:creationId xmlns:a16="http://schemas.microsoft.com/office/drawing/2014/main" xmlns="" id="{56262E47-EE9E-455A-A216-9639F30858E9}"/>
                </a:ext>
              </a:extLst>
            </p:cNvPr>
            <p:cNvSpPr/>
            <p:nvPr/>
          </p:nvSpPr>
          <p:spPr>
            <a:xfrm>
              <a:off x="8437814" y="5010047"/>
              <a:ext cx="0" cy="229870"/>
            </a:xfrm>
            <a:custGeom>
              <a:avLst/>
              <a:gdLst/>
              <a:ahLst/>
              <a:cxnLst/>
              <a:rect l="l" t="t" r="r" b="b"/>
              <a:pathLst>
                <a:path h="229870">
                  <a:moveTo>
                    <a:pt x="0" y="0"/>
                  </a:moveTo>
                  <a:lnTo>
                    <a:pt x="0" y="229628"/>
                  </a:lnTo>
                </a:path>
              </a:pathLst>
            </a:custGeom>
            <a:ln w="26162">
              <a:solidFill>
                <a:srgbClr val="00AEEF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42">
              <a:extLst>
                <a:ext uri="{FF2B5EF4-FFF2-40B4-BE49-F238E27FC236}">
                  <a16:creationId xmlns:a16="http://schemas.microsoft.com/office/drawing/2014/main" xmlns="" id="{9EE72CE8-DB4F-4BB5-9ED8-09981D6C8A4A}"/>
                </a:ext>
              </a:extLst>
            </p:cNvPr>
            <p:cNvSpPr/>
            <p:nvPr/>
          </p:nvSpPr>
          <p:spPr>
            <a:xfrm>
              <a:off x="8437814" y="5251758"/>
              <a:ext cx="19685" cy="19685"/>
            </a:xfrm>
            <a:custGeom>
              <a:avLst/>
              <a:gdLst/>
              <a:ahLst/>
              <a:cxnLst/>
              <a:rect l="l" t="t" r="r" b="b"/>
              <a:pathLst>
                <a:path w="19684" h="19684">
                  <a:moveTo>
                    <a:pt x="0" y="0"/>
                  </a:moveTo>
                  <a:lnTo>
                    <a:pt x="0" y="19621"/>
                  </a:lnTo>
                  <a:lnTo>
                    <a:pt x="19621" y="19621"/>
                  </a:lnTo>
                </a:path>
              </a:pathLst>
            </a:custGeom>
            <a:ln w="26162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43">
              <a:extLst>
                <a:ext uri="{FF2B5EF4-FFF2-40B4-BE49-F238E27FC236}">
                  <a16:creationId xmlns:a16="http://schemas.microsoft.com/office/drawing/2014/main" xmlns="" id="{3226A9B6-3F3A-4549-AFE4-9A10A594E230}"/>
                </a:ext>
              </a:extLst>
            </p:cNvPr>
            <p:cNvSpPr/>
            <p:nvPr/>
          </p:nvSpPr>
          <p:spPr>
            <a:xfrm>
              <a:off x="8483208" y="5271379"/>
              <a:ext cx="502920" cy="0"/>
            </a:xfrm>
            <a:custGeom>
              <a:avLst/>
              <a:gdLst/>
              <a:ahLst/>
              <a:cxnLst/>
              <a:rect l="l" t="t" r="r" b="b"/>
              <a:pathLst>
                <a:path w="502920">
                  <a:moveTo>
                    <a:pt x="0" y="0"/>
                  </a:moveTo>
                  <a:lnTo>
                    <a:pt x="502513" y="0"/>
                  </a:lnTo>
                </a:path>
              </a:pathLst>
            </a:custGeom>
            <a:ln w="26162">
              <a:solidFill>
                <a:srgbClr val="00AEEF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44">
              <a:extLst>
                <a:ext uri="{FF2B5EF4-FFF2-40B4-BE49-F238E27FC236}">
                  <a16:creationId xmlns:a16="http://schemas.microsoft.com/office/drawing/2014/main" xmlns="" id="{7676A1A2-0CA8-49D4-BD47-59ECBAA46EA6}"/>
                </a:ext>
              </a:extLst>
            </p:cNvPr>
            <p:cNvSpPr/>
            <p:nvPr/>
          </p:nvSpPr>
          <p:spPr>
            <a:xfrm>
              <a:off x="8998616" y="5271379"/>
              <a:ext cx="19685" cy="0"/>
            </a:xfrm>
            <a:custGeom>
              <a:avLst/>
              <a:gdLst/>
              <a:ahLst/>
              <a:cxnLst/>
              <a:rect l="l" t="t" r="r" b="b"/>
              <a:pathLst>
                <a:path w="19684">
                  <a:moveTo>
                    <a:pt x="0" y="0"/>
                  </a:moveTo>
                  <a:lnTo>
                    <a:pt x="19621" y="0"/>
                  </a:lnTo>
                </a:path>
              </a:pathLst>
            </a:custGeom>
            <a:ln w="26162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45">
              <a:extLst>
                <a:ext uri="{FF2B5EF4-FFF2-40B4-BE49-F238E27FC236}">
                  <a16:creationId xmlns:a16="http://schemas.microsoft.com/office/drawing/2014/main" xmlns="" id="{FD2C0D1B-280D-4D8D-9EEA-F4F40ED7E66D}"/>
                </a:ext>
              </a:extLst>
            </p:cNvPr>
            <p:cNvSpPr/>
            <p:nvPr/>
          </p:nvSpPr>
          <p:spPr>
            <a:xfrm>
              <a:off x="9003733" y="5221814"/>
              <a:ext cx="86360" cy="99695"/>
            </a:xfrm>
            <a:custGeom>
              <a:avLst/>
              <a:gdLst/>
              <a:ahLst/>
              <a:cxnLst/>
              <a:rect l="l" t="t" r="r" b="b"/>
              <a:pathLst>
                <a:path w="86359" h="99695">
                  <a:moveTo>
                    <a:pt x="0" y="0"/>
                  </a:moveTo>
                  <a:lnTo>
                    <a:pt x="0" y="99136"/>
                  </a:lnTo>
                  <a:lnTo>
                    <a:pt x="85839" y="495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46">
              <a:extLst>
                <a:ext uri="{FF2B5EF4-FFF2-40B4-BE49-F238E27FC236}">
                  <a16:creationId xmlns:a16="http://schemas.microsoft.com/office/drawing/2014/main" xmlns="" id="{CA98997D-F5CC-45FA-BC82-D20101EC6767}"/>
                </a:ext>
              </a:extLst>
            </p:cNvPr>
            <p:cNvSpPr/>
            <p:nvPr/>
          </p:nvSpPr>
          <p:spPr>
            <a:xfrm>
              <a:off x="8717351" y="5613109"/>
              <a:ext cx="505459" cy="142875"/>
            </a:xfrm>
            <a:custGeom>
              <a:avLst/>
              <a:gdLst/>
              <a:ahLst/>
              <a:cxnLst/>
              <a:rect l="l" t="t" r="r" b="b"/>
              <a:pathLst>
                <a:path w="505459" h="142875">
                  <a:moveTo>
                    <a:pt x="505167" y="0"/>
                  </a:moveTo>
                  <a:lnTo>
                    <a:pt x="505167" y="142709"/>
                  </a:lnTo>
                  <a:lnTo>
                    <a:pt x="0" y="142709"/>
                  </a:lnTo>
                </a:path>
              </a:pathLst>
            </a:custGeom>
            <a:ln w="26162">
              <a:solidFill>
                <a:srgbClr val="00AEEF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47">
              <a:extLst>
                <a:ext uri="{FF2B5EF4-FFF2-40B4-BE49-F238E27FC236}">
                  <a16:creationId xmlns:a16="http://schemas.microsoft.com/office/drawing/2014/main" xmlns="" id="{C02705DB-DDBA-410D-B346-3157721C6257}"/>
                </a:ext>
              </a:extLst>
            </p:cNvPr>
            <p:cNvSpPr/>
            <p:nvPr/>
          </p:nvSpPr>
          <p:spPr>
            <a:xfrm>
              <a:off x="9172949" y="5541767"/>
              <a:ext cx="99695" cy="86360"/>
            </a:xfrm>
            <a:custGeom>
              <a:avLst/>
              <a:gdLst/>
              <a:ahLst/>
              <a:cxnLst/>
              <a:rect l="l" t="t" r="r" b="b"/>
              <a:pathLst>
                <a:path w="99695" h="86359">
                  <a:moveTo>
                    <a:pt x="49580" y="0"/>
                  </a:moveTo>
                  <a:lnTo>
                    <a:pt x="0" y="85839"/>
                  </a:lnTo>
                  <a:lnTo>
                    <a:pt x="99136" y="85839"/>
                  </a:lnTo>
                  <a:lnTo>
                    <a:pt x="49580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48">
              <a:extLst>
                <a:ext uri="{FF2B5EF4-FFF2-40B4-BE49-F238E27FC236}">
                  <a16:creationId xmlns:a16="http://schemas.microsoft.com/office/drawing/2014/main" xmlns="" id="{CCD3C9F8-8228-496A-A029-9BC0C418FDD6}"/>
                </a:ext>
              </a:extLst>
            </p:cNvPr>
            <p:cNvSpPr/>
            <p:nvPr/>
          </p:nvSpPr>
          <p:spPr>
            <a:xfrm>
              <a:off x="8646023" y="5706246"/>
              <a:ext cx="86360" cy="99695"/>
            </a:xfrm>
            <a:custGeom>
              <a:avLst/>
              <a:gdLst/>
              <a:ahLst/>
              <a:cxnLst/>
              <a:rect l="l" t="t" r="r" b="b"/>
              <a:pathLst>
                <a:path w="86359" h="99695">
                  <a:moveTo>
                    <a:pt x="85839" y="0"/>
                  </a:moveTo>
                  <a:lnTo>
                    <a:pt x="0" y="49568"/>
                  </a:lnTo>
                  <a:lnTo>
                    <a:pt x="85839" y="99136"/>
                  </a:lnTo>
                  <a:lnTo>
                    <a:pt x="85839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49">
              <a:extLst>
                <a:ext uri="{FF2B5EF4-FFF2-40B4-BE49-F238E27FC236}">
                  <a16:creationId xmlns:a16="http://schemas.microsoft.com/office/drawing/2014/main" xmlns="" id="{9DD99DD9-EB7F-41F1-98D5-E0F7B4040521}"/>
                </a:ext>
              </a:extLst>
            </p:cNvPr>
            <p:cNvSpPr/>
            <p:nvPr/>
          </p:nvSpPr>
          <p:spPr>
            <a:xfrm>
              <a:off x="9721317" y="5263312"/>
              <a:ext cx="379095" cy="0"/>
            </a:xfrm>
            <a:custGeom>
              <a:avLst/>
              <a:gdLst/>
              <a:ahLst/>
              <a:cxnLst/>
              <a:rect l="l" t="t" r="r" b="b"/>
              <a:pathLst>
                <a:path w="379095">
                  <a:moveTo>
                    <a:pt x="0" y="0"/>
                  </a:moveTo>
                  <a:lnTo>
                    <a:pt x="378853" y="0"/>
                  </a:lnTo>
                </a:path>
              </a:pathLst>
            </a:custGeom>
            <a:ln w="26162">
              <a:solidFill>
                <a:srgbClr val="00AEEF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50">
              <a:extLst>
                <a:ext uri="{FF2B5EF4-FFF2-40B4-BE49-F238E27FC236}">
                  <a16:creationId xmlns:a16="http://schemas.microsoft.com/office/drawing/2014/main" xmlns="" id="{958F1DAF-D954-40BD-A11B-3E2695A4E425}"/>
                </a:ext>
              </a:extLst>
            </p:cNvPr>
            <p:cNvSpPr/>
            <p:nvPr/>
          </p:nvSpPr>
          <p:spPr>
            <a:xfrm>
              <a:off x="10085668" y="5213747"/>
              <a:ext cx="86360" cy="99695"/>
            </a:xfrm>
            <a:custGeom>
              <a:avLst/>
              <a:gdLst/>
              <a:ahLst/>
              <a:cxnLst/>
              <a:rect l="l" t="t" r="r" b="b"/>
              <a:pathLst>
                <a:path w="86359" h="99695">
                  <a:moveTo>
                    <a:pt x="0" y="0"/>
                  </a:moveTo>
                  <a:lnTo>
                    <a:pt x="0" y="99136"/>
                  </a:lnTo>
                  <a:lnTo>
                    <a:pt x="85839" y="495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51">
              <a:extLst>
                <a:ext uri="{FF2B5EF4-FFF2-40B4-BE49-F238E27FC236}">
                  <a16:creationId xmlns:a16="http://schemas.microsoft.com/office/drawing/2014/main" xmlns="" id="{07A8A9AA-BE32-4968-B2CF-DE8CAD17C94F}"/>
                </a:ext>
              </a:extLst>
            </p:cNvPr>
            <p:cNvSpPr/>
            <p:nvPr/>
          </p:nvSpPr>
          <p:spPr>
            <a:xfrm>
              <a:off x="10803017" y="5077499"/>
              <a:ext cx="678815" cy="186055"/>
            </a:xfrm>
            <a:custGeom>
              <a:avLst/>
              <a:gdLst/>
              <a:ahLst/>
              <a:cxnLst/>
              <a:rect l="l" t="t" r="r" b="b"/>
              <a:pathLst>
                <a:path w="678815" h="186054">
                  <a:moveTo>
                    <a:pt x="0" y="185813"/>
                  </a:moveTo>
                  <a:lnTo>
                    <a:pt x="678586" y="185813"/>
                  </a:lnTo>
                  <a:lnTo>
                    <a:pt x="678586" y="0"/>
                  </a:lnTo>
                </a:path>
              </a:pathLst>
            </a:custGeom>
            <a:ln w="26161">
              <a:solidFill>
                <a:srgbClr val="00AEEF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52">
              <a:extLst>
                <a:ext uri="{FF2B5EF4-FFF2-40B4-BE49-F238E27FC236}">
                  <a16:creationId xmlns:a16="http://schemas.microsoft.com/office/drawing/2014/main" xmlns="" id="{424DBF7D-6396-41C2-80AA-2C67A5B48C30}"/>
                </a:ext>
              </a:extLst>
            </p:cNvPr>
            <p:cNvSpPr/>
            <p:nvPr/>
          </p:nvSpPr>
          <p:spPr>
            <a:xfrm>
              <a:off x="11432047" y="5006169"/>
              <a:ext cx="99695" cy="86360"/>
            </a:xfrm>
            <a:custGeom>
              <a:avLst/>
              <a:gdLst/>
              <a:ahLst/>
              <a:cxnLst/>
              <a:rect l="l" t="t" r="r" b="b"/>
              <a:pathLst>
                <a:path w="99695" h="86359">
                  <a:moveTo>
                    <a:pt x="49568" y="0"/>
                  </a:moveTo>
                  <a:lnTo>
                    <a:pt x="0" y="85839"/>
                  </a:lnTo>
                  <a:lnTo>
                    <a:pt x="99136" y="85839"/>
                  </a:lnTo>
                  <a:lnTo>
                    <a:pt x="4956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53">
              <a:extLst>
                <a:ext uri="{FF2B5EF4-FFF2-40B4-BE49-F238E27FC236}">
                  <a16:creationId xmlns:a16="http://schemas.microsoft.com/office/drawing/2014/main" xmlns="" id="{62E0B11D-B6E5-45AD-AA42-288A30B4669D}"/>
                </a:ext>
              </a:extLst>
            </p:cNvPr>
            <p:cNvSpPr/>
            <p:nvPr/>
          </p:nvSpPr>
          <p:spPr>
            <a:xfrm>
              <a:off x="7974006" y="4312409"/>
              <a:ext cx="661035" cy="762635"/>
            </a:xfrm>
            <a:custGeom>
              <a:avLst/>
              <a:gdLst/>
              <a:ahLst/>
              <a:cxnLst/>
              <a:rect l="l" t="t" r="r" b="b"/>
              <a:pathLst>
                <a:path w="661034" h="762634">
                  <a:moveTo>
                    <a:pt x="330225" y="0"/>
                  </a:moveTo>
                  <a:lnTo>
                    <a:pt x="0" y="190652"/>
                  </a:lnTo>
                  <a:lnTo>
                    <a:pt x="0" y="571969"/>
                  </a:lnTo>
                  <a:lnTo>
                    <a:pt x="330225" y="762622"/>
                  </a:lnTo>
                  <a:lnTo>
                    <a:pt x="660450" y="571969"/>
                  </a:lnTo>
                  <a:lnTo>
                    <a:pt x="660450" y="190652"/>
                  </a:lnTo>
                  <a:lnTo>
                    <a:pt x="330225" y="0"/>
                  </a:lnTo>
                  <a:close/>
                </a:path>
              </a:pathLst>
            </a:custGeom>
            <a:solidFill>
              <a:srgbClr val="7AC1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54">
              <a:extLst>
                <a:ext uri="{FF2B5EF4-FFF2-40B4-BE49-F238E27FC236}">
                  <a16:creationId xmlns:a16="http://schemas.microsoft.com/office/drawing/2014/main" xmlns="" id="{930251B8-5891-4B7E-BBB8-62A232EB1484}"/>
                </a:ext>
              </a:extLst>
            </p:cNvPr>
            <p:cNvSpPr/>
            <p:nvPr/>
          </p:nvSpPr>
          <p:spPr>
            <a:xfrm>
              <a:off x="11320243" y="4312409"/>
              <a:ext cx="661035" cy="762635"/>
            </a:xfrm>
            <a:custGeom>
              <a:avLst/>
              <a:gdLst/>
              <a:ahLst/>
              <a:cxnLst/>
              <a:rect l="l" t="t" r="r" b="b"/>
              <a:pathLst>
                <a:path w="661034" h="762634">
                  <a:moveTo>
                    <a:pt x="330212" y="0"/>
                  </a:moveTo>
                  <a:lnTo>
                    <a:pt x="0" y="190652"/>
                  </a:lnTo>
                  <a:lnTo>
                    <a:pt x="0" y="571969"/>
                  </a:lnTo>
                  <a:lnTo>
                    <a:pt x="330212" y="762622"/>
                  </a:lnTo>
                  <a:lnTo>
                    <a:pt x="660450" y="571969"/>
                  </a:lnTo>
                  <a:lnTo>
                    <a:pt x="660450" y="190652"/>
                  </a:lnTo>
                  <a:lnTo>
                    <a:pt x="330212" y="0"/>
                  </a:lnTo>
                  <a:close/>
                </a:path>
              </a:pathLst>
            </a:custGeom>
            <a:solidFill>
              <a:srgbClr val="7AC1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55">
              <a:extLst>
                <a:ext uri="{FF2B5EF4-FFF2-40B4-BE49-F238E27FC236}">
                  <a16:creationId xmlns:a16="http://schemas.microsoft.com/office/drawing/2014/main" xmlns="" id="{8D0BAA2E-4C36-401D-9508-9F889E0B6E17}"/>
                </a:ext>
              </a:extLst>
            </p:cNvPr>
            <p:cNvSpPr/>
            <p:nvPr/>
          </p:nvSpPr>
          <p:spPr>
            <a:xfrm>
              <a:off x="9103525" y="4886170"/>
              <a:ext cx="661035" cy="762635"/>
            </a:xfrm>
            <a:custGeom>
              <a:avLst/>
              <a:gdLst/>
              <a:ahLst/>
              <a:cxnLst/>
              <a:rect l="l" t="t" r="r" b="b"/>
              <a:pathLst>
                <a:path w="661034" h="762634">
                  <a:moveTo>
                    <a:pt x="330225" y="0"/>
                  </a:moveTo>
                  <a:lnTo>
                    <a:pt x="0" y="190665"/>
                  </a:lnTo>
                  <a:lnTo>
                    <a:pt x="0" y="571969"/>
                  </a:lnTo>
                  <a:lnTo>
                    <a:pt x="330225" y="762622"/>
                  </a:lnTo>
                  <a:lnTo>
                    <a:pt x="660450" y="571969"/>
                  </a:lnTo>
                  <a:lnTo>
                    <a:pt x="660450" y="190665"/>
                  </a:lnTo>
                  <a:lnTo>
                    <a:pt x="330225" y="0"/>
                  </a:lnTo>
                  <a:close/>
                </a:path>
              </a:pathLst>
            </a:custGeom>
            <a:solidFill>
              <a:srgbClr val="7AC1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56">
              <a:extLst>
                <a:ext uri="{FF2B5EF4-FFF2-40B4-BE49-F238E27FC236}">
                  <a16:creationId xmlns:a16="http://schemas.microsoft.com/office/drawing/2014/main" xmlns="" id="{AC732AE9-93DA-45CF-8B01-E514D0A968DE}"/>
                </a:ext>
              </a:extLst>
            </p:cNvPr>
            <p:cNvSpPr/>
            <p:nvPr/>
          </p:nvSpPr>
          <p:spPr>
            <a:xfrm>
              <a:off x="10183699" y="4886170"/>
              <a:ext cx="661035" cy="762635"/>
            </a:xfrm>
            <a:custGeom>
              <a:avLst/>
              <a:gdLst/>
              <a:ahLst/>
              <a:cxnLst/>
              <a:rect l="l" t="t" r="r" b="b"/>
              <a:pathLst>
                <a:path w="661034" h="762634">
                  <a:moveTo>
                    <a:pt x="330238" y="0"/>
                  </a:moveTo>
                  <a:lnTo>
                    <a:pt x="0" y="190665"/>
                  </a:lnTo>
                  <a:lnTo>
                    <a:pt x="0" y="571969"/>
                  </a:lnTo>
                  <a:lnTo>
                    <a:pt x="330238" y="762622"/>
                  </a:lnTo>
                  <a:lnTo>
                    <a:pt x="660450" y="571969"/>
                  </a:lnTo>
                  <a:lnTo>
                    <a:pt x="660450" y="190665"/>
                  </a:lnTo>
                  <a:lnTo>
                    <a:pt x="330238" y="0"/>
                  </a:lnTo>
                  <a:close/>
                </a:path>
              </a:pathLst>
            </a:custGeom>
            <a:solidFill>
              <a:srgbClr val="7AC1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57">
              <a:extLst>
                <a:ext uri="{FF2B5EF4-FFF2-40B4-BE49-F238E27FC236}">
                  <a16:creationId xmlns:a16="http://schemas.microsoft.com/office/drawing/2014/main" xmlns="" id="{4C688BCE-AD13-4E9D-84A8-D1FEEE03BA00}"/>
                </a:ext>
              </a:extLst>
            </p:cNvPr>
            <p:cNvSpPr/>
            <p:nvPr/>
          </p:nvSpPr>
          <p:spPr>
            <a:xfrm>
              <a:off x="7974019" y="5441120"/>
              <a:ext cx="661035" cy="762635"/>
            </a:xfrm>
            <a:custGeom>
              <a:avLst/>
              <a:gdLst/>
              <a:ahLst/>
              <a:cxnLst/>
              <a:rect l="l" t="t" r="r" b="b"/>
              <a:pathLst>
                <a:path w="661034" h="762634">
                  <a:moveTo>
                    <a:pt x="330212" y="0"/>
                  </a:moveTo>
                  <a:lnTo>
                    <a:pt x="0" y="190665"/>
                  </a:lnTo>
                  <a:lnTo>
                    <a:pt x="0" y="571969"/>
                  </a:lnTo>
                  <a:lnTo>
                    <a:pt x="330212" y="762622"/>
                  </a:lnTo>
                  <a:lnTo>
                    <a:pt x="660450" y="571969"/>
                  </a:lnTo>
                  <a:lnTo>
                    <a:pt x="660450" y="190665"/>
                  </a:lnTo>
                  <a:lnTo>
                    <a:pt x="330212" y="0"/>
                  </a:lnTo>
                  <a:close/>
                </a:path>
              </a:pathLst>
            </a:custGeom>
            <a:solidFill>
              <a:srgbClr val="7AC1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58">
              <a:extLst>
                <a:ext uri="{FF2B5EF4-FFF2-40B4-BE49-F238E27FC236}">
                  <a16:creationId xmlns:a16="http://schemas.microsoft.com/office/drawing/2014/main" xmlns="" id="{AC9A7488-7A92-4584-947B-280840CE5A20}"/>
                </a:ext>
              </a:extLst>
            </p:cNvPr>
            <p:cNvSpPr/>
            <p:nvPr/>
          </p:nvSpPr>
          <p:spPr>
            <a:xfrm>
              <a:off x="8061264" y="4487565"/>
              <a:ext cx="318135" cy="423545"/>
            </a:xfrm>
            <a:custGeom>
              <a:avLst/>
              <a:gdLst/>
              <a:ahLst/>
              <a:cxnLst/>
              <a:rect l="l" t="t" r="r" b="b"/>
              <a:pathLst>
                <a:path w="318134" h="423545">
                  <a:moveTo>
                    <a:pt x="202793" y="412115"/>
                  </a:moveTo>
                  <a:lnTo>
                    <a:pt x="113093" y="412115"/>
                  </a:lnTo>
                  <a:lnTo>
                    <a:pt x="110921" y="414286"/>
                  </a:lnTo>
                  <a:lnTo>
                    <a:pt x="110921" y="420814"/>
                  </a:lnTo>
                  <a:lnTo>
                    <a:pt x="113093" y="422998"/>
                  </a:lnTo>
                  <a:lnTo>
                    <a:pt x="202793" y="422998"/>
                  </a:lnTo>
                  <a:lnTo>
                    <a:pt x="204965" y="420814"/>
                  </a:lnTo>
                  <a:lnTo>
                    <a:pt x="204965" y="414286"/>
                  </a:lnTo>
                  <a:lnTo>
                    <a:pt x="202793" y="412115"/>
                  </a:lnTo>
                  <a:close/>
                </a:path>
                <a:path w="318134" h="423545">
                  <a:moveTo>
                    <a:pt x="172339" y="177787"/>
                  </a:moveTo>
                  <a:lnTo>
                    <a:pt x="142989" y="177787"/>
                  </a:lnTo>
                  <a:lnTo>
                    <a:pt x="143522" y="178333"/>
                  </a:lnTo>
                  <a:lnTo>
                    <a:pt x="144081" y="178866"/>
                  </a:lnTo>
                  <a:lnTo>
                    <a:pt x="131572" y="412115"/>
                  </a:lnTo>
                  <a:lnTo>
                    <a:pt x="142443" y="412115"/>
                  </a:lnTo>
                  <a:lnTo>
                    <a:pt x="154952" y="184315"/>
                  </a:lnTo>
                  <a:lnTo>
                    <a:pt x="171564" y="184315"/>
                  </a:lnTo>
                  <a:lnTo>
                    <a:pt x="171259" y="178866"/>
                  </a:lnTo>
                  <a:lnTo>
                    <a:pt x="172339" y="177787"/>
                  </a:lnTo>
                  <a:close/>
                </a:path>
                <a:path w="318134" h="423545">
                  <a:moveTo>
                    <a:pt x="171564" y="184315"/>
                  </a:moveTo>
                  <a:lnTo>
                    <a:pt x="160388" y="184315"/>
                  </a:lnTo>
                  <a:lnTo>
                    <a:pt x="172897" y="412115"/>
                  </a:lnTo>
                  <a:lnTo>
                    <a:pt x="184302" y="412115"/>
                  </a:lnTo>
                  <a:lnTo>
                    <a:pt x="171564" y="184315"/>
                  </a:lnTo>
                  <a:close/>
                </a:path>
                <a:path w="318134" h="423545">
                  <a:moveTo>
                    <a:pt x="132651" y="150050"/>
                  </a:moveTo>
                  <a:lnTo>
                    <a:pt x="128320" y="150050"/>
                  </a:lnTo>
                  <a:lnTo>
                    <a:pt x="3263" y="196265"/>
                  </a:lnTo>
                  <a:lnTo>
                    <a:pt x="0" y="202793"/>
                  </a:lnTo>
                  <a:lnTo>
                    <a:pt x="3810" y="214210"/>
                  </a:lnTo>
                  <a:lnTo>
                    <a:pt x="8699" y="218020"/>
                  </a:lnTo>
                  <a:lnTo>
                    <a:pt x="15760" y="218020"/>
                  </a:lnTo>
                  <a:lnTo>
                    <a:pt x="16852" y="217487"/>
                  </a:lnTo>
                  <a:lnTo>
                    <a:pt x="61435" y="205511"/>
                  </a:lnTo>
                  <a:lnTo>
                    <a:pt x="12509" y="205511"/>
                  </a:lnTo>
                  <a:lnTo>
                    <a:pt x="11963" y="204431"/>
                  </a:lnTo>
                  <a:lnTo>
                    <a:pt x="11963" y="203352"/>
                  </a:lnTo>
                  <a:lnTo>
                    <a:pt x="12509" y="202793"/>
                  </a:lnTo>
                  <a:lnTo>
                    <a:pt x="126682" y="160388"/>
                  </a:lnTo>
                  <a:lnTo>
                    <a:pt x="127215" y="160388"/>
                  </a:lnTo>
                  <a:lnTo>
                    <a:pt x="128320" y="159854"/>
                  </a:lnTo>
                  <a:lnTo>
                    <a:pt x="146799" y="159854"/>
                  </a:lnTo>
                  <a:lnTo>
                    <a:pt x="146799" y="155498"/>
                  </a:lnTo>
                  <a:lnTo>
                    <a:pt x="149517" y="152781"/>
                  </a:lnTo>
                  <a:lnTo>
                    <a:pt x="138633" y="152781"/>
                  </a:lnTo>
                  <a:lnTo>
                    <a:pt x="138099" y="152234"/>
                  </a:lnTo>
                  <a:lnTo>
                    <a:pt x="137007" y="151688"/>
                  </a:lnTo>
                  <a:lnTo>
                    <a:pt x="136461" y="151688"/>
                  </a:lnTo>
                  <a:lnTo>
                    <a:pt x="132651" y="150050"/>
                  </a:lnTo>
                  <a:close/>
                </a:path>
                <a:path w="318134" h="423545">
                  <a:moveTo>
                    <a:pt x="201685" y="177787"/>
                  </a:moveTo>
                  <a:lnTo>
                    <a:pt x="172339" y="177787"/>
                  </a:lnTo>
                  <a:lnTo>
                    <a:pt x="175069" y="181051"/>
                  </a:lnTo>
                  <a:lnTo>
                    <a:pt x="178320" y="183222"/>
                  </a:lnTo>
                  <a:lnTo>
                    <a:pt x="182676" y="184315"/>
                  </a:lnTo>
                  <a:lnTo>
                    <a:pt x="301739" y="210413"/>
                  </a:lnTo>
                  <a:lnTo>
                    <a:pt x="309905" y="210413"/>
                  </a:lnTo>
                  <a:lnTo>
                    <a:pt x="314794" y="206603"/>
                  </a:lnTo>
                  <a:lnTo>
                    <a:pt x="316433" y="201168"/>
                  </a:lnTo>
                  <a:lnTo>
                    <a:pt x="316732" y="200075"/>
                  </a:lnTo>
                  <a:lnTo>
                    <a:pt x="303377" y="200075"/>
                  </a:lnTo>
                  <a:lnTo>
                    <a:pt x="201685" y="177787"/>
                  </a:lnTo>
                  <a:close/>
                </a:path>
                <a:path w="318134" h="423545">
                  <a:moveTo>
                    <a:pt x="146799" y="159854"/>
                  </a:moveTo>
                  <a:lnTo>
                    <a:pt x="130479" y="159854"/>
                  </a:lnTo>
                  <a:lnTo>
                    <a:pt x="131572" y="160388"/>
                  </a:lnTo>
                  <a:lnTo>
                    <a:pt x="133210" y="160934"/>
                  </a:lnTo>
                  <a:lnTo>
                    <a:pt x="134823" y="162560"/>
                  </a:lnTo>
                  <a:lnTo>
                    <a:pt x="135915" y="166916"/>
                  </a:lnTo>
                  <a:lnTo>
                    <a:pt x="135915" y="168554"/>
                  </a:lnTo>
                  <a:lnTo>
                    <a:pt x="134289" y="170726"/>
                  </a:lnTo>
                  <a:lnTo>
                    <a:pt x="133743" y="172351"/>
                  </a:lnTo>
                  <a:lnTo>
                    <a:pt x="132651" y="173443"/>
                  </a:lnTo>
                  <a:lnTo>
                    <a:pt x="131025" y="173977"/>
                  </a:lnTo>
                  <a:lnTo>
                    <a:pt x="13589" y="205511"/>
                  </a:lnTo>
                  <a:lnTo>
                    <a:pt x="61435" y="205511"/>
                  </a:lnTo>
                  <a:lnTo>
                    <a:pt x="134289" y="185940"/>
                  </a:lnTo>
                  <a:lnTo>
                    <a:pt x="137553" y="183222"/>
                  </a:lnTo>
                  <a:lnTo>
                    <a:pt x="140817" y="181051"/>
                  </a:lnTo>
                  <a:lnTo>
                    <a:pt x="142989" y="177787"/>
                  </a:lnTo>
                  <a:lnTo>
                    <a:pt x="201685" y="177787"/>
                  </a:lnTo>
                  <a:lnTo>
                    <a:pt x="184302" y="173977"/>
                  </a:lnTo>
                  <a:lnTo>
                    <a:pt x="182676" y="173443"/>
                  </a:lnTo>
                  <a:lnTo>
                    <a:pt x="181597" y="172897"/>
                  </a:lnTo>
                  <a:lnTo>
                    <a:pt x="181231" y="172351"/>
                  </a:lnTo>
                  <a:lnTo>
                    <a:pt x="151688" y="172351"/>
                  </a:lnTo>
                  <a:lnTo>
                    <a:pt x="146799" y="167449"/>
                  </a:lnTo>
                  <a:lnTo>
                    <a:pt x="146799" y="159854"/>
                  </a:lnTo>
                  <a:close/>
                </a:path>
                <a:path w="318134" h="423545">
                  <a:moveTo>
                    <a:pt x="225016" y="160934"/>
                  </a:moveTo>
                  <a:lnTo>
                    <a:pt x="187566" y="160934"/>
                  </a:lnTo>
                  <a:lnTo>
                    <a:pt x="303923" y="197358"/>
                  </a:lnTo>
                  <a:lnTo>
                    <a:pt x="304457" y="197358"/>
                  </a:lnTo>
                  <a:lnTo>
                    <a:pt x="305015" y="198437"/>
                  </a:lnTo>
                  <a:lnTo>
                    <a:pt x="305015" y="199542"/>
                  </a:lnTo>
                  <a:lnTo>
                    <a:pt x="303923" y="200075"/>
                  </a:lnTo>
                  <a:lnTo>
                    <a:pt x="316732" y="200075"/>
                  </a:lnTo>
                  <a:lnTo>
                    <a:pt x="318071" y="195186"/>
                  </a:lnTo>
                  <a:lnTo>
                    <a:pt x="314794" y="188658"/>
                  </a:lnTo>
                  <a:lnTo>
                    <a:pt x="308267" y="186486"/>
                  </a:lnTo>
                  <a:lnTo>
                    <a:pt x="225016" y="160934"/>
                  </a:lnTo>
                  <a:close/>
                </a:path>
                <a:path w="318134" h="423545">
                  <a:moveTo>
                    <a:pt x="176151" y="150609"/>
                  </a:moveTo>
                  <a:lnTo>
                    <a:pt x="163639" y="150609"/>
                  </a:lnTo>
                  <a:lnTo>
                    <a:pt x="168541" y="155498"/>
                  </a:lnTo>
                  <a:lnTo>
                    <a:pt x="168541" y="167449"/>
                  </a:lnTo>
                  <a:lnTo>
                    <a:pt x="163639" y="172351"/>
                  </a:lnTo>
                  <a:lnTo>
                    <a:pt x="181231" y="172351"/>
                  </a:lnTo>
                  <a:lnTo>
                    <a:pt x="179412" y="169633"/>
                  </a:lnTo>
                  <a:lnTo>
                    <a:pt x="178866" y="167449"/>
                  </a:lnTo>
                  <a:lnTo>
                    <a:pt x="179412" y="165823"/>
                  </a:lnTo>
                  <a:lnTo>
                    <a:pt x="179959" y="163664"/>
                  </a:lnTo>
                  <a:lnTo>
                    <a:pt x="181038" y="162560"/>
                  </a:lnTo>
                  <a:lnTo>
                    <a:pt x="183222" y="161480"/>
                  </a:lnTo>
                  <a:lnTo>
                    <a:pt x="184848" y="160934"/>
                  </a:lnTo>
                  <a:lnTo>
                    <a:pt x="225016" y="160934"/>
                  </a:lnTo>
                  <a:lnTo>
                    <a:pt x="198451" y="152781"/>
                  </a:lnTo>
                  <a:lnTo>
                    <a:pt x="177241" y="152781"/>
                  </a:lnTo>
                  <a:lnTo>
                    <a:pt x="176151" y="150609"/>
                  </a:lnTo>
                  <a:close/>
                </a:path>
                <a:path w="318134" h="423545">
                  <a:moveTo>
                    <a:pt x="145707" y="0"/>
                  </a:moveTo>
                  <a:lnTo>
                    <a:pt x="139179" y="1092"/>
                  </a:lnTo>
                  <a:lnTo>
                    <a:pt x="132651" y="1638"/>
                  </a:lnTo>
                  <a:lnTo>
                    <a:pt x="128320" y="7620"/>
                  </a:lnTo>
                  <a:lnTo>
                    <a:pt x="138589" y="134835"/>
                  </a:lnTo>
                  <a:lnTo>
                    <a:pt x="143522" y="146253"/>
                  </a:lnTo>
                  <a:lnTo>
                    <a:pt x="141351" y="147878"/>
                  </a:lnTo>
                  <a:lnTo>
                    <a:pt x="139725" y="150609"/>
                  </a:lnTo>
                  <a:lnTo>
                    <a:pt x="138633" y="152781"/>
                  </a:lnTo>
                  <a:lnTo>
                    <a:pt x="149517" y="152781"/>
                  </a:lnTo>
                  <a:lnTo>
                    <a:pt x="151688" y="150609"/>
                  </a:lnTo>
                  <a:lnTo>
                    <a:pt x="176151" y="150609"/>
                  </a:lnTo>
                  <a:lnTo>
                    <a:pt x="175602" y="149517"/>
                  </a:lnTo>
                  <a:lnTo>
                    <a:pt x="172897" y="146253"/>
                  </a:lnTo>
                  <a:lnTo>
                    <a:pt x="170167" y="144081"/>
                  </a:lnTo>
                  <a:lnTo>
                    <a:pt x="170167" y="143535"/>
                  </a:lnTo>
                  <a:lnTo>
                    <a:pt x="170726" y="143535"/>
                  </a:lnTo>
                  <a:lnTo>
                    <a:pt x="170726" y="142989"/>
                  </a:lnTo>
                  <a:lnTo>
                    <a:pt x="172275" y="140271"/>
                  </a:lnTo>
                  <a:lnTo>
                    <a:pt x="154393" y="140271"/>
                  </a:lnTo>
                  <a:lnTo>
                    <a:pt x="152781" y="139738"/>
                  </a:lnTo>
                  <a:lnTo>
                    <a:pt x="150050" y="137007"/>
                  </a:lnTo>
                  <a:lnTo>
                    <a:pt x="148971" y="133756"/>
                  </a:lnTo>
                  <a:lnTo>
                    <a:pt x="139179" y="12509"/>
                  </a:lnTo>
                  <a:lnTo>
                    <a:pt x="139179" y="11963"/>
                  </a:lnTo>
                  <a:lnTo>
                    <a:pt x="139725" y="11417"/>
                  </a:lnTo>
                  <a:lnTo>
                    <a:pt x="152872" y="11417"/>
                  </a:lnTo>
                  <a:lnTo>
                    <a:pt x="151688" y="4356"/>
                  </a:lnTo>
                  <a:lnTo>
                    <a:pt x="145707" y="0"/>
                  </a:lnTo>
                  <a:close/>
                </a:path>
                <a:path w="318134" h="423545">
                  <a:moveTo>
                    <a:pt x="187566" y="149517"/>
                  </a:moveTo>
                  <a:lnTo>
                    <a:pt x="183222" y="149517"/>
                  </a:lnTo>
                  <a:lnTo>
                    <a:pt x="178866" y="151688"/>
                  </a:lnTo>
                  <a:lnTo>
                    <a:pt x="178320" y="152234"/>
                  </a:lnTo>
                  <a:lnTo>
                    <a:pt x="177787" y="152234"/>
                  </a:lnTo>
                  <a:lnTo>
                    <a:pt x="177241" y="152781"/>
                  </a:lnTo>
                  <a:lnTo>
                    <a:pt x="198451" y="152781"/>
                  </a:lnTo>
                  <a:lnTo>
                    <a:pt x="191376" y="150609"/>
                  </a:lnTo>
                  <a:lnTo>
                    <a:pt x="187566" y="149517"/>
                  </a:lnTo>
                  <a:close/>
                </a:path>
                <a:path w="318134" h="423545">
                  <a:moveTo>
                    <a:pt x="152872" y="11417"/>
                  </a:moveTo>
                  <a:lnTo>
                    <a:pt x="140817" y="11417"/>
                  </a:lnTo>
                  <a:lnTo>
                    <a:pt x="141909" y="12509"/>
                  </a:lnTo>
                  <a:lnTo>
                    <a:pt x="162560" y="132664"/>
                  </a:lnTo>
                  <a:lnTo>
                    <a:pt x="162560" y="135928"/>
                  </a:lnTo>
                  <a:lnTo>
                    <a:pt x="161480" y="137007"/>
                  </a:lnTo>
                  <a:lnTo>
                    <a:pt x="160388" y="138645"/>
                  </a:lnTo>
                  <a:lnTo>
                    <a:pt x="158750" y="139738"/>
                  </a:lnTo>
                  <a:lnTo>
                    <a:pt x="156578" y="140271"/>
                  </a:lnTo>
                  <a:lnTo>
                    <a:pt x="172275" y="140271"/>
                  </a:lnTo>
                  <a:lnTo>
                    <a:pt x="172897" y="139179"/>
                  </a:lnTo>
                  <a:lnTo>
                    <a:pt x="173977" y="134835"/>
                  </a:lnTo>
                  <a:lnTo>
                    <a:pt x="173431" y="131038"/>
                  </a:lnTo>
                  <a:lnTo>
                    <a:pt x="152872" y="1141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59">
              <a:extLst>
                <a:ext uri="{FF2B5EF4-FFF2-40B4-BE49-F238E27FC236}">
                  <a16:creationId xmlns:a16="http://schemas.microsoft.com/office/drawing/2014/main" xmlns="" id="{F01216A6-271F-4090-AA96-964F6E45D0B7}"/>
                </a:ext>
              </a:extLst>
            </p:cNvPr>
            <p:cNvSpPr/>
            <p:nvPr/>
          </p:nvSpPr>
          <p:spPr>
            <a:xfrm>
              <a:off x="8289069" y="4485936"/>
              <a:ext cx="224790" cy="316865"/>
            </a:xfrm>
            <a:custGeom>
              <a:avLst/>
              <a:gdLst/>
              <a:ahLst/>
              <a:cxnLst/>
              <a:rect l="l" t="t" r="r" b="b"/>
              <a:pathLst>
                <a:path w="224790" h="316864">
                  <a:moveTo>
                    <a:pt x="161480" y="305549"/>
                  </a:moveTo>
                  <a:lnTo>
                    <a:pt x="90792" y="305549"/>
                  </a:lnTo>
                  <a:lnTo>
                    <a:pt x="88620" y="307733"/>
                  </a:lnTo>
                  <a:lnTo>
                    <a:pt x="88620" y="314248"/>
                  </a:lnTo>
                  <a:lnTo>
                    <a:pt x="90792" y="316433"/>
                  </a:lnTo>
                  <a:lnTo>
                    <a:pt x="161480" y="316433"/>
                  </a:lnTo>
                  <a:lnTo>
                    <a:pt x="163652" y="314248"/>
                  </a:lnTo>
                  <a:lnTo>
                    <a:pt x="163652" y="307733"/>
                  </a:lnTo>
                  <a:lnTo>
                    <a:pt x="161480" y="305549"/>
                  </a:lnTo>
                  <a:close/>
                </a:path>
                <a:path w="224790" h="316864">
                  <a:moveTo>
                    <a:pt x="144627" y="125044"/>
                  </a:moveTo>
                  <a:lnTo>
                    <a:pt x="113080" y="125044"/>
                  </a:lnTo>
                  <a:lnTo>
                    <a:pt x="113639" y="126136"/>
                  </a:lnTo>
                  <a:lnTo>
                    <a:pt x="114719" y="126669"/>
                  </a:lnTo>
                  <a:lnTo>
                    <a:pt x="115252" y="127762"/>
                  </a:lnTo>
                  <a:lnTo>
                    <a:pt x="104940" y="305549"/>
                  </a:lnTo>
                  <a:lnTo>
                    <a:pt x="115811" y="305549"/>
                  </a:lnTo>
                  <a:lnTo>
                    <a:pt x="125590" y="132651"/>
                  </a:lnTo>
                  <a:lnTo>
                    <a:pt x="144231" y="132651"/>
                  </a:lnTo>
                  <a:lnTo>
                    <a:pt x="142989" y="131572"/>
                  </a:lnTo>
                  <a:lnTo>
                    <a:pt x="142443" y="131025"/>
                  </a:lnTo>
                  <a:lnTo>
                    <a:pt x="141897" y="129933"/>
                  </a:lnTo>
                  <a:lnTo>
                    <a:pt x="141897" y="127762"/>
                  </a:lnTo>
                  <a:lnTo>
                    <a:pt x="142443" y="126669"/>
                  </a:lnTo>
                  <a:lnTo>
                    <a:pt x="143535" y="125590"/>
                  </a:lnTo>
                  <a:lnTo>
                    <a:pt x="144627" y="125044"/>
                  </a:lnTo>
                  <a:close/>
                </a:path>
                <a:path w="224790" h="316864">
                  <a:moveTo>
                    <a:pt x="144231" y="132651"/>
                  </a:moveTo>
                  <a:lnTo>
                    <a:pt x="127228" y="132651"/>
                  </a:lnTo>
                  <a:lnTo>
                    <a:pt x="137007" y="305549"/>
                  </a:lnTo>
                  <a:lnTo>
                    <a:pt x="147345" y="305549"/>
                  </a:lnTo>
                  <a:lnTo>
                    <a:pt x="138099" y="142443"/>
                  </a:lnTo>
                  <a:lnTo>
                    <a:pt x="155494" y="142443"/>
                  </a:lnTo>
                  <a:lnTo>
                    <a:pt x="144231" y="132651"/>
                  </a:lnTo>
                  <a:close/>
                </a:path>
                <a:path w="224790" h="316864">
                  <a:moveTo>
                    <a:pt x="155494" y="142443"/>
                  </a:moveTo>
                  <a:lnTo>
                    <a:pt x="138099" y="142443"/>
                  </a:lnTo>
                  <a:lnTo>
                    <a:pt x="206070" y="201168"/>
                  </a:lnTo>
                  <a:lnTo>
                    <a:pt x="208241" y="202793"/>
                  </a:lnTo>
                  <a:lnTo>
                    <a:pt x="210413" y="203885"/>
                  </a:lnTo>
                  <a:lnTo>
                    <a:pt x="215849" y="203885"/>
                  </a:lnTo>
                  <a:lnTo>
                    <a:pt x="218567" y="202793"/>
                  </a:lnTo>
                  <a:lnTo>
                    <a:pt x="220738" y="200621"/>
                  </a:lnTo>
                  <a:lnTo>
                    <a:pt x="224548" y="196265"/>
                  </a:lnTo>
                  <a:lnTo>
                    <a:pt x="224548" y="193014"/>
                  </a:lnTo>
                  <a:lnTo>
                    <a:pt x="213664" y="193014"/>
                  </a:lnTo>
                  <a:lnTo>
                    <a:pt x="155494" y="142443"/>
                  </a:lnTo>
                  <a:close/>
                </a:path>
                <a:path w="224790" h="316864">
                  <a:moveTo>
                    <a:pt x="162765" y="125044"/>
                  </a:moveTo>
                  <a:lnTo>
                    <a:pt x="147345" y="125044"/>
                  </a:lnTo>
                  <a:lnTo>
                    <a:pt x="213664" y="193014"/>
                  </a:lnTo>
                  <a:lnTo>
                    <a:pt x="224548" y="193014"/>
                  </a:lnTo>
                  <a:lnTo>
                    <a:pt x="224548" y="190296"/>
                  </a:lnTo>
                  <a:lnTo>
                    <a:pt x="220738" y="185953"/>
                  </a:lnTo>
                  <a:lnTo>
                    <a:pt x="162765" y="125044"/>
                  </a:lnTo>
                  <a:close/>
                </a:path>
                <a:path w="224790" h="316864">
                  <a:moveTo>
                    <a:pt x="10871" y="96227"/>
                  </a:moveTo>
                  <a:lnTo>
                    <a:pt x="5448" y="96227"/>
                  </a:lnTo>
                  <a:lnTo>
                    <a:pt x="546" y="100584"/>
                  </a:lnTo>
                  <a:lnTo>
                    <a:pt x="435" y="107111"/>
                  </a:lnTo>
                  <a:lnTo>
                    <a:pt x="0" y="111455"/>
                  </a:lnTo>
                  <a:lnTo>
                    <a:pt x="4343" y="116344"/>
                  </a:lnTo>
                  <a:lnTo>
                    <a:pt x="9779" y="117436"/>
                  </a:lnTo>
                  <a:lnTo>
                    <a:pt x="103301" y="127762"/>
                  </a:lnTo>
                  <a:lnTo>
                    <a:pt x="107657" y="127762"/>
                  </a:lnTo>
                  <a:lnTo>
                    <a:pt x="110363" y="126669"/>
                  </a:lnTo>
                  <a:lnTo>
                    <a:pt x="113080" y="125044"/>
                  </a:lnTo>
                  <a:lnTo>
                    <a:pt x="162765" y="125044"/>
                  </a:lnTo>
                  <a:lnTo>
                    <a:pt x="159139" y="121234"/>
                  </a:lnTo>
                  <a:lnTo>
                    <a:pt x="122339" y="121234"/>
                  </a:lnTo>
                  <a:lnTo>
                    <a:pt x="119062" y="117983"/>
                  </a:lnTo>
                  <a:lnTo>
                    <a:pt x="119062" y="116344"/>
                  </a:lnTo>
                  <a:lnTo>
                    <a:pt x="103847" y="116344"/>
                  </a:lnTo>
                  <a:lnTo>
                    <a:pt x="10325" y="106565"/>
                  </a:lnTo>
                  <a:lnTo>
                    <a:pt x="147878" y="106565"/>
                  </a:lnTo>
                  <a:lnTo>
                    <a:pt x="150596" y="103835"/>
                  </a:lnTo>
                  <a:lnTo>
                    <a:pt x="151690" y="101663"/>
                  </a:lnTo>
                  <a:lnTo>
                    <a:pt x="113639" y="101663"/>
                  </a:lnTo>
                  <a:lnTo>
                    <a:pt x="110909" y="99491"/>
                  </a:lnTo>
                  <a:lnTo>
                    <a:pt x="108191" y="98412"/>
                  </a:lnTo>
                  <a:lnTo>
                    <a:pt x="104940" y="98412"/>
                  </a:lnTo>
                  <a:lnTo>
                    <a:pt x="10871" y="96227"/>
                  </a:lnTo>
                  <a:close/>
                </a:path>
                <a:path w="224790" h="316864">
                  <a:moveTo>
                    <a:pt x="146234" y="107111"/>
                  </a:moveTo>
                  <a:lnTo>
                    <a:pt x="129933" y="107111"/>
                  </a:lnTo>
                  <a:lnTo>
                    <a:pt x="133210" y="110363"/>
                  </a:lnTo>
                  <a:lnTo>
                    <a:pt x="133210" y="117983"/>
                  </a:lnTo>
                  <a:lnTo>
                    <a:pt x="129933" y="121234"/>
                  </a:lnTo>
                  <a:lnTo>
                    <a:pt x="159139" y="121234"/>
                  </a:lnTo>
                  <a:lnTo>
                    <a:pt x="156044" y="117983"/>
                  </a:lnTo>
                  <a:lnTo>
                    <a:pt x="153327" y="115265"/>
                  </a:lnTo>
                  <a:lnTo>
                    <a:pt x="150063" y="114173"/>
                  </a:lnTo>
                  <a:lnTo>
                    <a:pt x="146265" y="113626"/>
                  </a:lnTo>
                  <a:lnTo>
                    <a:pt x="144068" y="113626"/>
                  </a:lnTo>
                  <a:lnTo>
                    <a:pt x="144068" y="111988"/>
                  </a:lnTo>
                  <a:lnTo>
                    <a:pt x="143535" y="109816"/>
                  </a:lnTo>
                  <a:lnTo>
                    <a:pt x="142989" y="108191"/>
                  </a:lnTo>
                  <a:lnTo>
                    <a:pt x="144068" y="108191"/>
                  </a:lnTo>
                  <a:lnTo>
                    <a:pt x="144627" y="107645"/>
                  </a:lnTo>
                  <a:lnTo>
                    <a:pt x="146234" y="107111"/>
                  </a:lnTo>
                  <a:close/>
                </a:path>
                <a:path w="224790" h="316864">
                  <a:moveTo>
                    <a:pt x="147878" y="106565"/>
                  </a:moveTo>
                  <a:lnTo>
                    <a:pt x="10325" y="106565"/>
                  </a:lnTo>
                  <a:lnTo>
                    <a:pt x="104381" y="108737"/>
                  </a:lnTo>
                  <a:lnTo>
                    <a:pt x="105473" y="108737"/>
                  </a:lnTo>
                  <a:lnTo>
                    <a:pt x="106019" y="109283"/>
                  </a:lnTo>
                  <a:lnTo>
                    <a:pt x="107111" y="109816"/>
                  </a:lnTo>
                  <a:lnTo>
                    <a:pt x="108191" y="110921"/>
                  </a:lnTo>
                  <a:lnTo>
                    <a:pt x="108191" y="114706"/>
                  </a:lnTo>
                  <a:lnTo>
                    <a:pt x="106553" y="115798"/>
                  </a:lnTo>
                  <a:lnTo>
                    <a:pt x="106019" y="116344"/>
                  </a:lnTo>
                  <a:lnTo>
                    <a:pt x="119062" y="116344"/>
                  </a:lnTo>
                  <a:lnTo>
                    <a:pt x="119062" y="109816"/>
                  </a:lnTo>
                  <a:lnTo>
                    <a:pt x="122339" y="107111"/>
                  </a:lnTo>
                  <a:lnTo>
                    <a:pt x="146234" y="107111"/>
                  </a:lnTo>
                  <a:lnTo>
                    <a:pt x="147878" y="106565"/>
                  </a:lnTo>
                  <a:close/>
                </a:path>
                <a:path w="224790" h="316864">
                  <a:moveTo>
                    <a:pt x="185953" y="0"/>
                  </a:moveTo>
                  <a:lnTo>
                    <a:pt x="127228" y="86448"/>
                  </a:lnTo>
                  <a:lnTo>
                    <a:pt x="125044" y="96227"/>
                  </a:lnTo>
                  <a:lnTo>
                    <a:pt x="120700" y="96227"/>
                  </a:lnTo>
                  <a:lnTo>
                    <a:pt x="116357" y="98412"/>
                  </a:lnTo>
                  <a:lnTo>
                    <a:pt x="113639" y="101663"/>
                  </a:lnTo>
                  <a:lnTo>
                    <a:pt x="151690" y="101663"/>
                  </a:lnTo>
                  <a:lnTo>
                    <a:pt x="153629" y="97866"/>
                  </a:lnTo>
                  <a:lnTo>
                    <a:pt x="139179" y="97866"/>
                  </a:lnTo>
                  <a:lnTo>
                    <a:pt x="138099" y="97307"/>
                  </a:lnTo>
                  <a:lnTo>
                    <a:pt x="137553" y="97307"/>
                  </a:lnTo>
                  <a:lnTo>
                    <a:pt x="137007" y="96774"/>
                  </a:lnTo>
                  <a:lnTo>
                    <a:pt x="135915" y="96227"/>
                  </a:lnTo>
                  <a:lnTo>
                    <a:pt x="135382" y="94602"/>
                  </a:lnTo>
                  <a:lnTo>
                    <a:pt x="135915" y="93510"/>
                  </a:lnTo>
                  <a:lnTo>
                    <a:pt x="135915" y="92964"/>
                  </a:lnTo>
                  <a:lnTo>
                    <a:pt x="136461" y="91884"/>
                  </a:lnTo>
                  <a:lnTo>
                    <a:pt x="185953" y="11963"/>
                  </a:lnTo>
                  <a:lnTo>
                    <a:pt x="197904" y="11963"/>
                  </a:lnTo>
                  <a:lnTo>
                    <a:pt x="195732" y="5435"/>
                  </a:lnTo>
                  <a:lnTo>
                    <a:pt x="185953" y="0"/>
                  </a:lnTo>
                  <a:close/>
                </a:path>
                <a:path w="224790" h="316864">
                  <a:moveTo>
                    <a:pt x="197904" y="11963"/>
                  </a:moveTo>
                  <a:lnTo>
                    <a:pt x="185953" y="11963"/>
                  </a:lnTo>
                  <a:lnTo>
                    <a:pt x="142443" y="96774"/>
                  </a:lnTo>
                  <a:lnTo>
                    <a:pt x="141897" y="97307"/>
                  </a:lnTo>
                  <a:lnTo>
                    <a:pt x="140817" y="97307"/>
                  </a:lnTo>
                  <a:lnTo>
                    <a:pt x="139179" y="97866"/>
                  </a:lnTo>
                  <a:lnTo>
                    <a:pt x="153629" y="97866"/>
                  </a:lnTo>
                  <a:lnTo>
                    <a:pt x="195186" y="16852"/>
                  </a:lnTo>
                  <a:lnTo>
                    <a:pt x="197904" y="119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60">
              <a:extLst>
                <a:ext uri="{FF2B5EF4-FFF2-40B4-BE49-F238E27FC236}">
                  <a16:creationId xmlns:a16="http://schemas.microsoft.com/office/drawing/2014/main" xmlns="" id="{E6AD21C2-32E8-4D2A-B68E-B5DC1B17D2A0}"/>
                </a:ext>
              </a:extLst>
            </p:cNvPr>
            <p:cNvSpPr/>
            <p:nvPr/>
          </p:nvSpPr>
          <p:spPr>
            <a:xfrm>
              <a:off x="8081053" y="5688442"/>
              <a:ext cx="446405" cy="268605"/>
            </a:xfrm>
            <a:custGeom>
              <a:avLst/>
              <a:gdLst/>
              <a:ahLst/>
              <a:cxnLst/>
              <a:rect l="l" t="t" r="r" b="b"/>
              <a:pathLst>
                <a:path w="446404" h="268604">
                  <a:moveTo>
                    <a:pt x="110223" y="0"/>
                  </a:moveTo>
                  <a:lnTo>
                    <a:pt x="0" y="55105"/>
                  </a:lnTo>
                  <a:lnTo>
                    <a:pt x="0" y="220662"/>
                  </a:lnTo>
                  <a:lnTo>
                    <a:pt x="110375" y="267982"/>
                  </a:lnTo>
                  <a:lnTo>
                    <a:pt x="250663" y="252044"/>
                  </a:lnTo>
                  <a:lnTo>
                    <a:pt x="118922" y="252044"/>
                  </a:lnTo>
                  <a:lnTo>
                    <a:pt x="118922" y="249097"/>
                  </a:lnTo>
                  <a:lnTo>
                    <a:pt x="104063" y="249097"/>
                  </a:lnTo>
                  <a:lnTo>
                    <a:pt x="59474" y="229984"/>
                  </a:lnTo>
                  <a:lnTo>
                    <a:pt x="59474" y="223621"/>
                  </a:lnTo>
                  <a:lnTo>
                    <a:pt x="44615" y="223621"/>
                  </a:lnTo>
                  <a:lnTo>
                    <a:pt x="14871" y="210883"/>
                  </a:lnTo>
                  <a:lnTo>
                    <a:pt x="14871" y="64287"/>
                  </a:lnTo>
                  <a:lnTo>
                    <a:pt x="44615" y="49441"/>
                  </a:lnTo>
                  <a:lnTo>
                    <a:pt x="59474" y="49441"/>
                  </a:lnTo>
                  <a:lnTo>
                    <a:pt x="59474" y="41998"/>
                  </a:lnTo>
                  <a:lnTo>
                    <a:pt x="104063" y="19684"/>
                  </a:lnTo>
                  <a:lnTo>
                    <a:pt x="118922" y="19684"/>
                  </a:lnTo>
                  <a:lnTo>
                    <a:pt x="118922" y="16179"/>
                  </a:lnTo>
                  <a:lnTo>
                    <a:pt x="228864" y="16179"/>
                  </a:lnTo>
                  <a:lnTo>
                    <a:pt x="110223" y="0"/>
                  </a:lnTo>
                  <a:close/>
                </a:path>
                <a:path w="446404" h="268604">
                  <a:moveTo>
                    <a:pt x="228864" y="16179"/>
                  </a:moveTo>
                  <a:lnTo>
                    <a:pt x="118922" y="16179"/>
                  </a:lnTo>
                  <a:lnTo>
                    <a:pt x="431088" y="58762"/>
                  </a:lnTo>
                  <a:lnTo>
                    <a:pt x="431088" y="216573"/>
                  </a:lnTo>
                  <a:lnTo>
                    <a:pt x="118922" y="252044"/>
                  </a:lnTo>
                  <a:lnTo>
                    <a:pt x="250663" y="252044"/>
                  </a:lnTo>
                  <a:lnTo>
                    <a:pt x="445947" y="229857"/>
                  </a:lnTo>
                  <a:lnTo>
                    <a:pt x="445947" y="45770"/>
                  </a:lnTo>
                  <a:lnTo>
                    <a:pt x="228864" y="16179"/>
                  </a:lnTo>
                  <a:close/>
                </a:path>
                <a:path w="446404" h="268604">
                  <a:moveTo>
                    <a:pt x="118922" y="19684"/>
                  </a:moveTo>
                  <a:lnTo>
                    <a:pt x="104063" y="19684"/>
                  </a:lnTo>
                  <a:lnTo>
                    <a:pt x="104063" y="249097"/>
                  </a:lnTo>
                  <a:lnTo>
                    <a:pt x="118922" y="249097"/>
                  </a:lnTo>
                  <a:lnTo>
                    <a:pt x="118922" y="19684"/>
                  </a:lnTo>
                  <a:close/>
                </a:path>
                <a:path w="446404" h="268604">
                  <a:moveTo>
                    <a:pt x="59474" y="49441"/>
                  </a:moveTo>
                  <a:lnTo>
                    <a:pt x="44615" y="49441"/>
                  </a:lnTo>
                  <a:lnTo>
                    <a:pt x="44615" y="223621"/>
                  </a:lnTo>
                  <a:lnTo>
                    <a:pt x="59474" y="223621"/>
                  </a:lnTo>
                  <a:lnTo>
                    <a:pt x="59474" y="494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61">
              <a:extLst>
                <a:ext uri="{FF2B5EF4-FFF2-40B4-BE49-F238E27FC236}">
                  <a16:creationId xmlns:a16="http://schemas.microsoft.com/office/drawing/2014/main" xmlns="" id="{CD0D869C-6CFE-499F-A7D6-592028FEC837}"/>
                </a:ext>
              </a:extLst>
            </p:cNvPr>
            <p:cNvSpPr/>
            <p:nvPr/>
          </p:nvSpPr>
          <p:spPr>
            <a:xfrm>
              <a:off x="8103366" y="5792741"/>
              <a:ext cx="15240" cy="67310"/>
            </a:xfrm>
            <a:custGeom>
              <a:avLst/>
              <a:gdLst/>
              <a:ahLst/>
              <a:cxnLst/>
              <a:rect l="l" t="t" r="r" b="b"/>
              <a:pathLst>
                <a:path w="15240" h="67309">
                  <a:moveTo>
                    <a:pt x="11518" y="0"/>
                  </a:moveTo>
                  <a:lnTo>
                    <a:pt x="3327" y="0"/>
                  </a:lnTo>
                  <a:lnTo>
                    <a:pt x="0" y="3327"/>
                  </a:lnTo>
                  <a:lnTo>
                    <a:pt x="0" y="63550"/>
                  </a:lnTo>
                  <a:lnTo>
                    <a:pt x="3327" y="66878"/>
                  </a:lnTo>
                  <a:lnTo>
                    <a:pt x="11518" y="66878"/>
                  </a:lnTo>
                  <a:lnTo>
                    <a:pt x="14859" y="63550"/>
                  </a:lnTo>
                  <a:lnTo>
                    <a:pt x="14859" y="3327"/>
                  </a:lnTo>
                  <a:lnTo>
                    <a:pt x="115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62">
              <a:extLst>
                <a:ext uri="{FF2B5EF4-FFF2-40B4-BE49-F238E27FC236}">
                  <a16:creationId xmlns:a16="http://schemas.microsoft.com/office/drawing/2014/main" xmlns="" id="{6ECA4743-01ED-4802-887F-BF056F37F2D1}"/>
                </a:ext>
              </a:extLst>
            </p:cNvPr>
            <p:cNvSpPr/>
            <p:nvPr/>
          </p:nvSpPr>
          <p:spPr>
            <a:xfrm>
              <a:off x="8155389" y="5792741"/>
              <a:ext cx="15240" cy="74930"/>
            </a:xfrm>
            <a:custGeom>
              <a:avLst/>
              <a:gdLst/>
              <a:ahLst/>
              <a:cxnLst/>
              <a:rect l="l" t="t" r="r" b="b"/>
              <a:pathLst>
                <a:path w="15240" h="74929">
                  <a:moveTo>
                    <a:pt x="11518" y="0"/>
                  </a:moveTo>
                  <a:lnTo>
                    <a:pt x="3340" y="0"/>
                  </a:lnTo>
                  <a:lnTo>
                    <a:pt x="0" y="3327"/>
                  </a:lnTo>
                  <a:lnTo>
                    <a:pt x="0" y="70993"/>
                  </a:lnTo>
                  <a:lnTo>
                    <a:pt x="3340" y="74320"/>
                  </a:lnTo>
                  <a:lnTo>
                    <a:pt x="11518" y="74320"/>
                  </a:lnTo>
                  <a:lnTo>
                    <a:pt x="14859" y="70993"/>
                  </a:lnTo>
                  <a:lnTo>
                    <a:pt x="14859" y="3327"/>
                  </a:lnTo>
                  <a:lnTo>
                    <a:pt x="115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63">
              <a:extLst>
                <a:ext uri="{FF2B5EF4-FFF2-40B4-BE49-F238E27FC236}">
                  <a16:creationId xmlns:a16="http://schemas.microsoft.com/office/drawing/2014/main" xmlns="" id="{38623968-A706-4856-837B-F0580FAE2378}"/>
                </a:ext>
              </a:extLst>
            </p:cNvPr>
            <p:cNvSpPr/>
            <p:nvPr/>
          </p:nvSpPr>
          <p:spPr>
            <a:xfrm>
              <a:off x="8214831" y="5725446"/>
              <a:ext cx="282575" cy="193675"/>
            </a:xfrm>
            <a:custGeom>
              <a:avLst/>
              <a:gdLst/>
              <a:ahLst/>
              <a:cxnLst/>
              <a:rect l="l" t="t" r="r" b="b"/>
              <a:pathLst>
                <a:path w="282575" h="193675">
                  <a:moveTo>
                    <a:pt x="4178" y="0"/>
                  </a:moveTo>
                  <a:lnTo>
                    <a:pt x="507" y="2946"/>
                  </a:lnTo>
                  <a:lnTo>
                    <a:pt x="0" y="7556"/>
                  </a:lnTo>
                  <a:lnTo>
                    <a:pt x="0" y="188302"/>
                  </a:lnTo>
                  <a:lnTo>
                    <a:pt x="876" y="190271"/>
                  </a:lnTo>
                  <a:lnTo>
                    <a:pt x="3784" y="192938"/>
                  </a:lnTo>
                  <a:lnTo>
                    <a:pt x="5575" y="193649"/>
                  </a:lnTo>
                  <a:lnTo>
                    <a:pt x="8064" y="193649"/>
                  </a:lnTo>
                  <a:lnTo>
                    <a:pt x="194345" y="178117"/>
                  </a:lnTo>
                  <a:lnTo>
                    <a:pt x="14871" y="178117"/>
                  </a:lnTo>
                  <a:lnTo>
                    <a:pt x="14871" y="16141"/>
                  </a:lnTo>
                  <a:lnTo>
                    <a:pt x="149494" y="16141"/>
                  </a:lnTo>
                  <a:lnTo>
                    <a:pt x="4178" y="0"/>
                  </a:lnTo>
                  <a:close/>
                </a:path>
                <a:path w="282575" h="193675">
                  <a:moveTo>
                    <a:pt x="149494" y="16141"/>
                  </a:moveTo>
                  <a:lnTo>
                    <a:pt x="14871" y="16141"/>
                  </a:lnTo>
                  <a:lnTo>
                    <a:pt x="44615" y="19443"/>
                  </a:lnTo>
                  <a:lnTo>
                    <a:pt x="44615" y="175666"/>
                  </a:lnTo>
                  <a:lnTo>
                    <a:pt x="14871" y="178117"/>
                  </a:lnTo>
                  <a:lnTo>
                    <a:pt x="194345" y="178117"/>
                  </a:lnTo>
                  <a:lnTo>
                    <a:pt x="238820" y="174409"/>
                  </a:lnTo>
                  <a:lnTo>
                    <a:pt x="59474" y="174409"/>
                  </a:lnTo>
                  <a:lnTo>
                    <a:pt x="59474" y="21081"/>
                  </a:lnTo>
                  <a:lnTo>
                    <a:pt x="193969" y="21081"/>
                  </a:lnTo>
                  <a:lnTo>
                    <a:pt x="149494" y="16141"/>
                  </a:lnTo>
                  <a:close/>
                </a:path>
                <a:path w="282575" h="193675">
                  <a:moveTo>
                    <a:pt x="193969" y="21081"/>
                  </a:moveTo>
                  <a:lnTo>
                    <a:pt x="59474" y="21081"/>
                  </a:lnTo>
                  <a:lnTo>
                    <a:pt x="89204" y="24383"/>
                  </a:lnTo>
                  <a:lnTo>
                    <a:pt x="89204" y="171945"/>
                  </a:lnTo>
                  <a:lnTo>
                    <a:pt x="59474" y="174409"/>
                  </a:lnTo>
                  <a:lnTo>
                    <a:pt x="238820" y="174409"/>
                  </a:lnTo>
                  <a:lnTo>
                    <a:pt x="279488" y="171018"/>
                  </a:lnTo>
                  <a:lnTo>
                    <a:pt x="279793" y="170687"/>
                  </a:lnTo>
                  <a:lnTo>
                    <a:pt x="104063" y="170687"/>
                  </a:lnTo>
                  <a:lnTo>
                    <a:pt x="104063" y="26034"/>
                  </a:lnTo>
                  <a:lnTo>
                    <a:pt x="238559" y="26034"/>
                  </a:lnTo>
                  <a:lnTo>
                    <a:pt x="193969" y="21081"/>
                  </a:lnTo>
                  <a:close/>
                </a:path>
                <a:path w="282575" h="193675">
                  <a:moveTo>
                    <a:pt x="238559" y="26034"/>
                  </a:moveTo>
                  <a:lnTo>
                    <a:pt x="104063" y="26034"/>
                  </a:lnTo>
                  <a:lnTo>
                    <a:pt x="133794" y="29349"/>
                  </a:lnTo>
                  <a:lnTo>
                    <a:pt x="133794" y="168236"/>
                  </a:lnTo>
                  <a:lnTo>
                    <a:pt x="104063" y="170687"/>
                  </a:lnTo>
                  <a:lnTo>
                    <a:pt x="279793" y="170687"/>
                  </a:lnTo>
                  <a:lnTo>
                    <a:pt x="282460" y="167792"/>
                  </a:lnTo>
                  <a:lnTo>
                    <a:pt x="282455" y="166979"/>
                  </a:lnTo>
                  <a:lnTo>
                    <a:pt x="148653" y="166979"/>
                  </a:lnTo>
                  <a:lnTo>
                    <a:pt x="148653" y="30962"/>
                  </a:lnTo>
                  <a:lnTo>
                    <a:pt x="279920" y="30962"/>
                  </a:lnTo>
                  <a:lnTo>
                    <a:pt x="279590" y="30594"/>
                  </a:lnTo>
                  <a:lnTo>
                    <a:pt x="238559" y="26034"/>
                  </a:lnTo>
                  <a:close/>
                </a:path>
                <a:path w="282575" h="193675">
                  <a:moveTo>
                    <a:pt x="279920" y="30962"/>
                  </a:moveTo>
                  <a:lnTo>
                    <a:pt x="148653" y="30962"/>
                  </a:lnTo>
                  <a:lnTo>
                    <a:pt x="178384" y="34264"/>
                  </a:lnTo>
                  <a:lnTo>
                    <a:pt x="178384" y="164503"/>
                  </a:lnTo>
                  <a:lnTo>
                    <a:pt x="148653" y="166979"/>
                  </a:lnTo>
                  <a:lnTo>
                    <a:pt x="282455" y="166979"/>
                  </a:lnTo>
                  <a:lnTo>
                    <a:pt x="282435" y="163271"/>
                  </a:lnTo>
                  <a:lnTo>
                    <a:pt x="193255" y="163271"/>
                  </a:lnTo>
                  <a:lnTo>
                    <a:pt x="193255" y="35915"/>
                  </a:lnTo>
                  <a:lnTo>
                    <a:pt x="282435" y="35915"/>
                  </a:lnTo>
                  <a:lnTo>
                    <a:pt x="282435" y="33769"/>
                  </a:lnTo>
                  <a:lnTo>
                    <a:pt x="279920" y="30962"/>
                  </a:lnTo>
                  <a:close/>
                </a:path>
                <a:path w="282575" h="193675">
                  <a:moveTo>
                    <a:pt x="282435" y="35915"/>
                  </a:moveTo>
                  <a:lnTo>
                    <a:pt x="193255" y="35915"/>
                  </a:lnTo>
                  <a:lnTo>
                    <a:pt x="222986" y="39242"/>
                  </a:lnTo>
                  <a:lnTo>
                    <a:pt x="222986" y="160794"/>
                  </a:lnTo>
                  <a:lnTo>
                    <a:pt x="193255" y="163271"/>
                  </a:lnTo>
                  <a:lnTo>
                    <a:pt x="282435" y="163271"/>
                  </a:lnTo>
                  <a:lnTo>
                    <a:pt x="282435" y="159550"/>
                  </a:lnTo>
                  <a:lnTo>
                    <a:pt x="237858" y="159550"/>
                  </a:lnTo>
                  <a:lnTo>
                    <a:pt x="237858" y="40919"/>
                  </a:lnTo>
                  <a:lnTo>
                    <a:pt x="282435" y="40919"/>
                  </a:lnTo>
                  <a:lnTo>
                    <a:pt x="282435" y="35915"/>
                  </a:lnTo>
                  <a:close/>
                </a:path>
                <a:path w="282575" h="193675">
                  <a:moveTo>
                    <a:pt x="282435" y="40919"/>
                  </a:moveTo>
                  <a:lnTo>
                    <a:pt x="237858" y="40919"/>
                  </a:lnTo>
                  <a:lnTo>
                    <a:pt x="267576" y="44221"/>
                  </a:lnTo>
                  <a:lnTo>
                    <a:pt x="267576" y="157073"/>
                  </a:lnTo>
                  <a:lnTo>
                    <a:pt x="237858" y="159550"/>
                  </a:lnTo>
                  <a:lnTo>
                    <a:pt x="282435" y="159550"/>
                  </a:lnTo>
                  <a:lnTo>
                    <a:pt x="282435" y="4091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64">
              <a:extLst>
                <a:ext uri="{FF2B5EF4-FFF2-40B4-BE49-F238E27FC236}">
                  <a16:creationId xmlns:a16="http://schemas.microsoft.com/office/drawing/2014/main" xmlns="" id="{0861F8EF-8137-443E-AAB1-2078886C4F6A}"/>
                </a:ext>
              </a:extLst>
            </p:cNvPr>
            <p:cNvSpPr/>
            <p:nvPr/>
          </p:nvSpPr>
          <p:spPr>
            <a:xfrm>
              <a:off x="9253910" y="5344539"/>
              <a:ext cx="360045" cy="87630"/>
            </a:xfrm>
            <a:custGeom>
              <a:avLst/>
              <a:gdLst/>
              <a:ahLst/>
              <a:cxnLst/>
              <a:rect l="l" t="t" r="r" b="b"/>
              <a:pathLst>
                <a:path w="360045" h="87629">
                  <a:moveTo>
                    <a:pt x="226250" y="81203"/>
                  </a:moveTo>
                  <a:lnTo>
                    <a:pt x="133438" y="81203"/>
                  </a:lnTo>
                  <a:lnTo>
                    <a:pt x="133438" y="84404"/>
                  </a:lnTo>
                  <a:lnTo>
                    <a:pt x="136042" y="87007"/>
                  </a:lnTo>
                  <a:lnTo>
                    <a:pt x="223647" y="87007"/>
                  </a:lnTo>
                  <a:lnTo>
                    <a:pt x="226250" y="84404"/>
                  </a:lnTo>
                  <a:lnTo>
                    <a:pt x="226250" y="81203"/>
                  </a:lnTo>
                  <a:close/>
                </a:path>
                <a:path w="360045" h="87629">
                  <a:moveTo>
                    <a:pt x="168236" y="46405"/>
                  </a:moveTo>
                  <a:lnTo>
                    <a:pt x="136042" y="46405"/>
                  </a:lnTo>
                  <a:lnTo>
                    <a:pt x="133438" y="48996"/>
                  </a:lnTo>
                  <a:lnTo>
                    <a:pt x="133438" y="52209"/>
                  </a:lnTo>
                  <a:lnTo>
                    <a:pt x="2590" y="52209"/>
                  </a:lnTo>
                  <a:lnTo>
                    <a:pt x="0" y="54813"/>
                  </a:lnTo>
                  <a:lnTo>
                    <a:pt x="0" y="78612"/>
                  </a:lnTo>
                  <a:lnTo>
                    <a:pt x="2590" y="81203"/>
                  </a:lnTo>
                  <a:lnTo>
                    <a:pt x="357098" y="81203"/>
                  </a:lnTo>
                  <a:lnTo>
                    <a:pt x="359689" y="78612"/>
                  </a:lnTo>
                  <a:lnTo>
                    <a:pt x="359689" y="75412"/>
                  </a:lnTo>
                  <a:lnTo>
                    <a:pt x="145034" y="75412"/>
                  </a:lnTo>
                  <a:lnTo>
                    <a:pt x="145034" y="69608"/>
                  </a:lnTo>
                  <a:lnTo>
                    <a:pt x="11620" y="69608"/>
                  </a:lnTo>
                  <a:lnTo>
                    <a:pt x="11620" y="63817"/>
                  </a:lnTo>
                  <a:lnTo>
                    <a:pt x="145034" y="63817"/>
                  </a:lnTo>
                  <a:lnTo>
                    <a:pt x="145034" y="58013"/>
                  </a:lnTo>
                  <a:lnTo>
                    <a:pt x="165633" y="58013"/>
                  </a:lnTo>
                  <a:lnTo>
                    <a:pt x="168236" y="55397"/>
                  </a:lnTo>
                  <a:lnTo>
                    <a:pt x="168236" y="46405"/>
                  </a:lnTo>
                  <a:close/>
                </a:path>
                <a:path w="360045" h="87629">
                  <a:moveTo>
                    <a:pt x="223647" y="46405"/>
                  </a:moveTo>
                  <a:lnTo>
                    <a:pt x="191452" y="46405"/>
                  </a:lnTo>
                  <a:lnTo>
                    <a:pt x="191452" y="55397"/>
                  </a:lnTo>
                  <a:lnTo>
                    <a:pt x="194055" y="58013"/>
                  </a:lnTo>
                  <a:lnTo>
                    <a:pt x="214655" y="58013"/>
                  </a:lnTo>
                  <a:lnTo>
                    <a:pt x="214655" y="75412"/>
                  </a:lnTo>
                  <a:lnTo>
                    <a:pt x="359689" y="75412"/>
                  </a:lnTo>
                  <a:lnTo>
                    <a:pt x="359689" y="69608"/>
                  </a:lnTo>
                  <a:lnTo>
                    <a:pt x="226275" y="69608"/>
                  </a:lnTo>
                  <a:lnTo>
                    <a:pt x="226275" y="63817"/>
                  </a:lnTo>
                  <a:lnTo>
                    <a:pt x="359689" y="63817"/>
                  </a:lnTo>
                  <a:lnTo>
                    <a:pt x="359689" y="54813"/>
                  </a:lnTo>
                  <a:lnTo>
                    <a:pt x="357098" y="52209"/>
                  </a:lnTo>
                  <a:lnTo>
                    <a:pt x="226250" y="52209"/>
                  </a:lnTo>
                  <a:lnTo>
                    <a:pt x="226250" y="48996"/>
                  </a:lnTo>
                  <a:lnTo>
                    <a:pt x="223647" y="46405"/>
                  </a:lnTo>
                  <a:close/>
                </a:path>
                <a:path w="360045" h="87629">
                  <a:moveTo>
                    <a:pt x="145034" y="63817"/>
                  </a:moveTo>
                  <a:lnTo>
                    <a:pt x="133438" y="63817"/>
                  </a:lnTo>
                  <a:lnTo>
                    <a:pt x="133438" y="69608"/>
                  </a:lnTo>
                  <a:lnTo>
                    <a:pt x="145034" y="69608"/>
                  </a:lnTo>
                  <a:lnTo>
                    <a:pt x="145034" y="63817"/>
                  </a:lnTo>
                  <a:close/>
                </a:path>
                <a:path w="360045" h="87629">
                  <a:moveTo>
                    <a:pt x="359689" y="63817"/>
                  </a:moveTo>
                  <a:lnTo>
                    <a:pt x="348094" y="63817"/>
                  </a:lnTo>
                  <a:lnTo>
                    <a:pt x="348094" y="69608"/>
                  </a:lnTo>
                  <a:lnTo>
                    <a:pt x="359689" y="69608"/>
                  </a:lnTo>
                  <a:lnTo>
                    <a:pt x="359689" y="63817"/>
                  </a:lnTo>
                  <a:close/>
                </a:path>
                <a:path w="360045" h="87629">
                  <a:moveTo>
                    <a:pt x="200444" y="34797"/>
                  </a:moveTo>
                  <a:lnTo>
                    <a:pt x="159245" y="34797"/>
                  </a:lnTo>
                  <a:lnTo>
                    <a:pt x="156641" y="37401"/>
                  </a:lnTo>
                  <a:lnTo>
                    <a:pt x="156641" y="46405"/>
                  </a:lnTo>
                  <a:lnTo>
                    <a:pt x="203047" y="46405"/>
                  </a:lnTo>
                  <a:lnTo>
                    <a:pt x="203047" y="37401"/>
                  </a:lnTo>
                  <a:lnTo>
                    <a:pt x="200444" y="34797"/>
                  </a:lnTo>
                  <a:close/>
                </a:path>
                <a:path w="360045" h="87629">
                  <a:moveTo>
                    <a:pt x="194652" y="0"/>
                  </a:moveTo>
                  <a:lnTo>
                    <a:pt x="165036" y="0"/>
                  </a:lnTo>
                  <a:lnTo>
                    <a:pt x="162433" y="2590"/>
                  </a:lnTo>
                  <a:lnTo>
                    <a:pt x="162433" y="34797"/>
                  </a:lnTo>
                  <a:lnTo>
                    <a:pt x="174040" y="34797"/>
                  </a:lnTo>
                  <a:lnTo>
                    <a:pt x="174040" y="11607"/>
                  </a:lnTo>
                  <a:lnTo>
                    <a:pt x="197243" y="11607"/>
                  </a:lnTo>
                  <a:lnTo>
                    <a:pt x="197243" y="2590"/>
                  </a:lnTo>
                  <a:lnTo>
                    <a:pt x="194652" y="0"/>
                  </a:lnTo>
                  <a:close/>
                </a:path>
                <a:path w="360045" h="87629">
                  <a:moveTo>
                    <a:pt x="197243" y="11607"/>
                  </a:moveTo>
                  <a:lnTo>
                    <a:pt x="185648" y="11607"/>
                  </a:lnTo>
                  <a:lnTo>
                    <a:pt x="185648" y="34797"/>
                  </a:lnTo>
                  <a:lnTo>
                    <a:pt x="197243" y="34797"/>
                  </a:lnTo>
                  <a:lnTo>
                    <a:pt x="197243" y="116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65">
              <a:extLst>
                <a:ext uri="{FF2B5EF4-FFF2-40B4-BE49-F238E27FC236}">
                  <a16:creationId xmlns:a16="http://schemas.microsoft.com/office/drawing/2014/main" xmlns="" id="{38559796-E35F-44FE-9C2C-FD7FB4529EF2}"/>
                </a:ext>
              </a:extLst>
            </p:cNvPr>
            <p:cNvSpPr/>
            <p:nvPr/>
          </p:nvSpPr>
          <p:spPr>
            <a:xfrm>
              <a:off x="9253928" y="5193685"/>
              <a:ext cx="360045" cy="69850"/>
            </a:xfrm>
            <a:custGeom>
              <a:avLst/>
              <a:gdLst/>
              <a:ahLst/>
              <a:cxnLst/>
              <a:rect l="l" t="t" r="r" b="b"/>
              <a:pathLst>
                <a:path w="360045" h="69850">
                  <a:moveTo>
                    <a:pt x="342277" y="0"/>
                  </a:moveTo>
                  <a:lnTo>
                    <a:pt x="7785" y="12"/>
                  </a:lnTo>
                  <a:lnTo>
                    <a:pt x="0" y="7797"/>
                  </a:lnTo>
                  <a:lnTo>
                    <a:pt x="0" y="61823"/>
                  </a:lnTo>
                  <a:lnTo>
                    <a:pt x="7785" y="69621"/>
                  </a:lnTo>
                  <a:lnTo>
                    <a:pt x="351878" y="69621"/>
                  </a:lnTo>
                  <a:lnTo>
                    <a:pt x="359664" y="61823"/>
                  </a:lnTo>
                  <a:lnTo>
                    <a:pt x="359669" y="58013"/>
                  </a:lnTo>
                  <a:lnTo>
                    <a:pt x="14185" y="58013"/>
                  </a:lnTo>
                  <a:lnTo>
                    <a:pt x="11582" y="55422"/>
                  </a:lnTo>
                  <a:lnTo>
                    <a:pt x="11582" y="14211"/>
                  </a:lnTo>
                  <a:lnTo>
                    <a:pt x="14185" y="11620"/>
                  </a:lnTo>
                  <a:lnTo>
                    <a:pt x="359665" y="11620"/>
                  </a:lnTo>
                  <a:lnTo>
                    <a:pt x="359664" y="7797"/>
                  </a:lnTo>
                  <a:lnTo>
                    <a:pt x="351878" y="12"/>
                  </a:lnTo>
                  <a:lnTo>
                    <a:pt x="342277" y="0"/>
                  </a:lnTo>
                  <a:close/>
                </a:path>
                <a:path w="360045" h="69850">
                  <a:moveTo>
                    <a:pt x="359665" y="11620"/>
                  </a:moveTo>
                  <a:lnTo>
                    <a:pt x="345465" y="11620"/>
                  </a:lnTo>
                  <a:lnTo>
                    <a:pt x="348068" y="14211"/>
                  </a:lnTo>
                  <a:lnTo>
                    <a:pt x="348068" y="55422"/>
                  </a:lnTo>
                  <a:lnTo>
                    <a:pt x="345465" y="58013"/>
                  </a:lnTo>
                  <a:lnTo>
                    <a:pt x="359669" y="58013"/>
                  </a:lnTo>
                  <a:lnTo>
                    <a:pt x="359665" y="116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66">
              <a:extLst>
                <a:ext uri="{FF2B5EF4-FFF2-40B4-BE49-F238E27FC236}">
                  <a16:creationId xmlns:a16="http://schemas.microsoft.com/office/drawing/2014/main" xmlns="" id="{296582E0-64BE-4144-882D-0B33D51011CD}"/>
                </a:ext>
              </a:extLst>
            </p:cNvPr>
            <p:cNvSpPr/>
            <p:nvPr/>
          </p:nvSpPr>
          <p:spPr>
            <a:xfrm>
              <a:off x="9554215" y="5211099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8770" y="0"/>
                  </a:moveTo>
                  <a:lnTo>
                    <a:pt x="11715" y="12"/>
                  </a:lnTo>
                  <a:lnTo>
                    <a:pt x="5384" y="4241"/>
                  </a:lnTo>
                  <a:lnTo>
                    <a:pt x="0" y="17233"/>
                  </a:lnTo>
                  <a:lnTo>
                    <a:pt x="1485" y="24739"/>
                  </a:lnTo>
                  <a:lnTo>
                    <a:pt x="11442" y="34683"/>
                  </a:lnTo>
                  <a:lnTo>
                    <a:pt x="18922" y="36182"/>
                  </a:lnTo>
                  <a:lnTo>
                    <a:pt x="31927" y="30784"/>
                  </a:lnTo>
                  <a:lnTo>
                    <a:pt x="36182" y="24447"/>
                  </a:lnTo>
                  <a:lnTo>
                    <a:pt x="36181" y="23202"/>
                  </a:lnTo>
                  <a:lnTo>
                    <a:pt x="16433" y="23202"/>
                  </a:lnTo>
                  <a:lnTo>
                    <a:pt x="14312" y="21793"/>
                  </a:lnTo>
                  <a:lnTo>
                    <a:pt x="12522" y="17462"/>
                  </a:lnTo>
                  <a:lnTo>
                    <a:pt x="13017" y="14960"/>
                  </a:lnTo>
                  <a:lnTo>
                    <a:pt x="16319" y="11645"/>
                  </a:lnTo>
                  <a:lnTo>
                    <a:pt x="18821" y="11137"/>
                  </a:lnTo>
                  <a:lnTo>
                    <a:pt x="36172" y="11137"/>
                  </a:lnTo>
                  <a:lnTo>
                    <a:pt x="36169" y="7797"/>
                  </a:lnTo>
                  <a:lnTo>
                    <a:pt x="28384" y="12"/>
                  </a:lnTo>
                  <a:lnTo>
                    <a:pt x="18770" y="0"/>
                  </a:lnTo>
                  <a:close/>
                </a:path>
                <a:path w="36195" h="36195">
                  <a:moveTo>
                    <a:pt x="36172" y="11137"/>
                  </a:moveTo>
                  <a:lnTo>
                    <a:pt x="18821" y="11137"/>
                  </a:lnTo>
                  <a:lnTo>
                    <a:pt x="23164" y="12941"/>
                  </a:lnTo>
                  <a:lnTo>
                    <a:pt x="24515" y="14960"/>
                  </a:lnTo>
                  <a:lnTo>
                    <a:pt x="24561" y="20599"/>
                  </a:lnTo>
                  <a:lnTo>
                    <a:pt x="21970" y="23202"/>
                  </a:lnTo>
                  <a:lnTo>
                    <a:pt x="36181" y="23202"/>
                  </a:lnTo>
                  <a:lnTo>
                    <a:pt x="36172" y="111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67">
              <a:extLst>
                <a:ext uri="{FF2B5EF4-FFF2-40B4-BE49-F238E27FC236}">
                  <a16:creationId xmlns:a16="http://schemas.microsoft.com/office/drawing/2014/main" xmlns="" id="{5DAABF3F-30B3-433C-9D30-D0001581BC18}"/>
                </a:ext>
              </a:extLst>
            </p:cNvPr>
            <p:cNvSpPr/>
            <p:nvPr/>
          </p:nvSpPr>
          <p:spPr>
            <a:xfrm>
              <a:off x="9513605" y="5211099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8770" y="0"/>
                  </a:moveTo>
                  <a:lnTo>
                    <a:pt x="11715" y="12"/>
                  </a:lnTo>
                  <a:lnTo>
                    <a:pt x="5384" y="4241"/>
                  </a:lnTo>
                  <a:lnTo>
                    <a:pt x="0" y="17233"/>
                  </a:lnTo>
                  <a:lnTo>
                    <a:pt x="1485" y="24739"/>
                  </a:lnTo>
                  <a:lnTo>
                    <a:pt x="11442" y="34683"/>
                  </a:lnTo>
                  <a:lnTo>
                    <a:pt x="18922" y="36182"/>
                  </a:lnTo>
                  <a:lnTo>
                    <a:pt x="31927" y="30784"/>
                  </a:lnTo>
                  <a:lnTo>
                    <a:pt x="36182" y="24447"/>
                  </a:lnTo>
                  <a:lnTo>
                    <a:pt x="36181" y="23202"/>
                  </a:lnTo>
                  <a:lnTo>
                    <a:pt x="16433" y="23202"/>
                  </a:lnTo>
                  <a:lnTo>
                    <a:pt x="14312" y="21793"/>
                  </a:lnTo>
                  <a:lnTo>
                    <a:pt x="12509" y="17462"/>
                  </a:lnTo>
                  <a:lnTo>
                    <a:pt x="13017" y="14960"/>
                  </a:lnTo>
                  <a:lnTo>
                    <a:pt x="16319" y="11645"/>
                  </a:lnTo>
                  <a:lnTo>
                    <a:pt x="18821" y="11137"/>
                  </a:lnTo>
                  <a:lnTo>
                    <a:pt x="36172" y="11137"/>
                  </a:lnTo>
                  <a:lnTo>
                    <a:pt x="36169" y="7797"/>
                  </a:lnTo>
                  <a:lnTo>
                    <a:pt x="28384" y="12"/>
                  </a:lnTo>
                  <a:lnTo>
                    <a:pt x="18770" y="0"/>
                  </a:lnTo>
                  <a:close/>
                </a:path>
                <a:path w="36195" h="36195">
                  <a:moveTo>
                    <a:pt x="36172" y="11137"/>
                  </a:moveTo>
                  <a:lnTo>
                    <a:pt x="18821" y="11137"/>
                  </a:lnTo>
                  <a:lnTo>
                    <a:pt x="23164" y="12941"/>
                  </a:lnTo>
                  <a:lnTo>
                    <a:pt x="24515" y="14960"/>
                  </a:lnTo>
                  <a:lnTo>
                    <a:pt x="24561" y="20599"/>
                  </a:lnTo>
                  <a:lnTo>
                    <a:pt x="21970" y="23202"/>
                  </a:lnTo>
                  <a:lnTo>
                    <a:pt x="36181" y="23202"/>
                  </a:lnTo>
                  <a:lnTo>
                    <a:pt x="36172" y="111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68">
              <a:extLst>
                <a:ext uri="{FF2B5EF4-FFF2-40B4-BE49-F238E27FC236}">
                  <a16:creationId xmlns:a16="http://schemas.microsoft.com/office/drawing/2014/main" xmlns="" id="{766CB7A8-B75F-442D-A780-D2E20F87C40E}"/>
                </a:ext>
              </a:extLst>
            </p:cNvPr>
            <p:cNvSpPr/>
            <p:nvPr/>
          </p:nvSpPr>
          <p:spPr>
            <a:xfrm>
              <a:off x="9277113" y="5211100"/>
              <a:ext cx="69850" cy="34925"/>
            </a:xfrm>
            <a:custGeom>
              <a:avLst/>
              <a:gdLst/>
              <a:ahLst/>
              <a:cxnLst/>
              <a:rect l="l" t="t" r="r" b="b"/>
              <a:pathLst>
                <a:path w="69850" h="34925">
                  <a:moveTo>
                    <a:pt x="67017" y="0"/>
                  </a:moveTo>
                  <a:lnTo>
                    <a:pt x="2603" y="0"/>
                  </a:lnTo>
                  <a:lnTo>
                    <a:pt x="0" y="2603"/>
                  </a:lnTo>
                  <a:lnTo>
                    <a:pt x="0" y="32207"/>
                  </a:lnTo>
                  <a:lnTo>
                    <a:pt x="2603" y="34810"/>
                  </a:lnTo>
                  <a:lnTo>
                    <a:pt x="67017" y="34810"/>
                  </a:lnTo>
                  <a:lnTo>
                    <a:pt x="69608" y="32207"/>
                  </a:lnTo>
                  <a:lnTo>
                    <a:pt x="69608" y="23202"/>
                  </a:lnTo>
                  <a:lnTo>
                    <a:pt x="11607" y="23202"/>
                  </a:lnTo>
                  <a:lnTo>
                    <a:pt x="11607" y="11595"/>
                  </a:lnTo>
                  <a:lnTo>
                    <a:pt x="69608" y="11595"/>
                  </a:lnTo>
                  <a:lnTo>
                    <a:pt x="69608" y="2603"/>
                  </a:lnTo>
                  <a:lnTo>
                    <a:pt x="67017" y="0"/>
                  </a:lnTo>
                  <a:close/>
                </a:path>
                <a:path w="69850" h="34925">
                  <a:moveTo>
                    <a:pt x="69608" y="11595"/>
                  </a:moveTo>
                  <a:lnTo>
                    <a:pt x="58013" y="11595"/>
                  </a:lnTo>
                  <a:lnTo>
                    <a:pt x="58013" y="23202"/>
                  </a:lnTo>
                  <a:lnTo>
                    <a:pt x="69608" y="23202"/>
                  </a:lnTo>
                  <a:lnTo>
                    <a:pt x="69608" y="115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69">
              <a:extLst>
                <a:ext uri="{FF2B5EF4-FFF2-40B4-BE49-F238E27FC236}">
                  <a16:creationId xmlns:a16="http://schemas.microsoft.com/office/drawing/2014/main" xmlns="" id="{26EE9B63-3C58-4E92-80BD-8E38B6DC03B2}"/>
                </a:ext>
              </a:extLst>
            </p:cNvPr>
            <p:cNvSpPr/>
            <p:nvPr/>
          </p:nvSpPr>
          <p:spPr>
            <a:xfrm>
              <a:off x="9352532" y="5228507"/>
              <a:ext cx="133985" cy="0"/>
            </a:xfrm>
            <a:custGeom>
              <a:avLst/>
              <a:gdLst/>
              <a:ahLst/>
              <a:cxnLst/>
              <a:rect l="l" t="t" r="r" b="b"/>
              <a:pathLst>
                <a:path w="133984">
                  <a:moveTo>
                    <a:pt x="0" y="0"/>
                  </a:moveTo>
                  <a:lnTo>
                    <a:pt x="133426" y="0"/>
                  </a:lnTo>
                </a:path>
              </a:pathLst>
            </a:custGeom>
            <a:ln w="116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70">
              <a:extLst>
                <a:ext uri="{FF2B5EF4-FFF2-40B4-BE49-F238E27FC236}">
                  <a16:creationId xmlns:a16="http://schemas.microsoft.com/office/drawing/2014/main" xmlns="" id="{D99D8EC7-4D89-4EF6-9044-BE35677CC7A9}"/>
                </a:ext>
              </a:extLst>
            </p:cNvPr>
            <p:cNvSpPr/>
            <p:nvPr/>
          </p:nvSpPr>
          <p:spPr>
            <a:xfrm>
              <a:off x="9491766" y="5222703"/>
              <a:ext cx="17780" cy="12065"/>
            </a:xfrm>
            <a:custGeom>
              <a:avLst/>
              <a:gdLst/>
              <a:ahLst/>
              <a:cxnLst/>
              <a:rect l="l" t="t" r="r" b="b"/>
              <a:pathLst>
                <a:path w="17779" h="12065">
                  <a:moveTo>
                    <a:pt x="14808" y="0"/>
                  </a:moveTo>
                  <a:lnTo>
                    <a:pt x="2603" y="0"/>
                  </a:lnTo>
                  <a:lnTo>
                    <a:pt x="0" y="2603"/>
                  </a:lnTo>
                  <a:lnTo>
                    <a:pt x="0" y="9004"/>
                  </a:lnTo>
                  <a:lnTo>
                    <a:pt x="2603" y="11607"/>
                  </a:lnTo>
                  <a:lnTo>
                    <a:pt x="14808" y="11607"/>
                  </a:lnTo>
                  <a:lnTo>
                    <a:pt x="17398" y="9004"/>
                  </a:lnTo>
                  <a:lnTo>
                    <a:pt x="17398" y="2603"/>
                  </a:lnTo>
                  <a:lnTo>
                    <a:pt x="148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71">
              <a:extLst>
                <a:ext uri="{FF2B5EF4-FFF2-40B4-BE49-F238E27FC236}">
                  <a16:creationId xmlns:a16="http://schemas.microsoft.com/office/drawing/2014/main" xmlns="" id="{1AB13DF0-1707-42D5-BBDA-6F5A06493AEE}"/>
                </a:ext>
              </a:extLst>
            </p:cNvPr>
            <p:cNvSpPr/>
            <p:nvPr/>
          </p:nvSpPr>
          <p:spPr>
            <a:xfrm>
              <a:off x="9253928" y="5269105"/>
              <a:ext cx="360045" cy="69850"/>
            </a:xfrm>
            <a:custGeom>
              <a:avLst/>
              <a:gdLst/>
              <a:ahLst/>
              <a:cxnLst/>
              <a:rect l="l" t="t" r="r" b="b"/>
              <a:pathLst>
                <a:path w="360045" h="69850">
                  <a:moveTo>
                    <a:pt x="342277" y="0"/>
                  </a:moveTo>
                  <a:lnTo>
                    <a:pt x="7785" y="12"/>
                  </a:lnTo>
                  <a:lnTo>
                    <a:pt x="0" y="7797"/>
                  </a:lnTo>
                  <a:lnTo>
                    <a:pt x="0" y="61823"/>
                  </a:lnTo>
                  <a:lnTo>
                    <a:pt x="7785" y="69621"/>
                  </a:lnTo>
                  <a:lnTo>
                    <a:pt x="351878" y="69621"/>
                  </a:lnTo>
                  <a:lnTo>
                    <a:pt x="359664" y="61823"/>
                  </a:lnTo>
                  <a:lnTo>
                    <a:pt x="359669" y="58013"/>
                  </a:lnTo>
                  <a:lnTo>
                    <a:pt x="14185" y="58013"/>
                  </a:lnTo>
                  <a:lnTo>
                    <a:pt x="11582" y="55422"/>
                  </a:lnTo>
                  <a:lnTo>
                    <a:pt x="11582" y="14211"/>
                  </a:lnTo>
                  <a:lnTo>
                    <a:pt x="14185" y="11620"/>
                  </a:lnTo>
                  <a:lnTo>
                    <a:pt x="359665" y="11620"/>
                  </a:lnTo>
                  <a:lnTo>
                    <a:pt x="359664" y="7797"/>
                  </a:lnTo>
                  <a:lnTo>
                    <a:pt x="351878" y="12"/>
                  </a:lnTo>
                  <a:lnTo>
                    <a:pt x="342277" y="0"/>
                  </a:lnTo>
                  <a:close/>
                </a:path>
                <a:path w="360045" h="69850">
                  <a:moveTo>
                    <a:pt x="359665" y="11620"/>
                  </a:moveTo>
                  <a:lnTo>
                    <a:pt x="345465" y="11620"/>
                  </a:lnTo>
                  <a:lnTo>
                    <a:pt x="348068" y="14211"/>
                  </a:lnTo>
                  <a:lnTo>
                    <a:pt x="348068" y="55422"/>
                  </a:lnTo>
                  <a:lnTo>
                    <a:pt x="345465" y="58013"/>
                  </a:lnTo>
                  <a:lnTo>
                    <a:pt x="359669" y="58013"/>
                  </a:lnTo>
                  <a:lnTo>
                    <a:pt x="359665" y="116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72">
              <a:extLst>
                <a:ext uri="{FF2B5EF4-FFF2-40B4-BE49-F238E27FC236}">
                  <a16:creationId xmlns:a16="http://schemas.microsoft.com/office/drawing/2014/main" xmlns="" id="{0C1067C7-D788-4EF3-82C7-950F832BEAAA}"/>
                </a:ext>
              </a:extLst>
            </p:cNvPr>
            <p:cNvSpPr/>
            <p:nvPr/>
          </p:nvSpPr>
          <p:spPr>
            <a:xfrm>
              <a:off x="9554215" y="5286519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8770" y="0"/>
                  </a:moveTo>
                  <a:lnTo>
                    <a:pt x="11715" y="12"/>
                  </a:lnTo>
                  <a:lnTo>
                    <a:pt x="5384" y="4241"/>
                  </a:lnTo>
                  <a:lnTo>
                    <a:pt x="0" y="17233"/>
                  </a:lnTo>
                  <a:lnTo>
                    <a:pt x="1485" y="24739"/>
                  </a:lnTo>
                  <a:lnTo>
                    <a:pt x="11442" y="34683"/>
                  </a:lnTo>
                  <a:lnTo>
                    <a:pt x="18922" y="36182"/>
                  </a:lnTo>
                  <a:lnTo>
                    <a:pt x="31927" y="30784"/>
                  </a:lnTo>
                  <a:lnTo>
                    <a:pt x="36182" y="24447"/>
                  </a:lnTo>
                  <a:lnTo>
                    <a:pt x="36181" y="23202"/>
                  </a:lnTo>
                  <a:lnTo>
                    <a:pt x="16433" y="23202"/>
                  </a:lnTo>
                  <a:lnTo>
                    <a:pt x="14312" y="21793"/>
                  </a:lnTo>
                  <a:lnTo>
                    <a:pt x="12522" y="17462"/>
                  </a:lnTo>
                  <a:lnTo>
                    <a:pt x="13017" y="14960"/>
                  </a:lnTo>
                  <a:lnTo>
                    <a:pt x="16319" y="11633"/>
                  </a:lnTo>
                  <a:lnTo>
                    <a:pt x="18821" y="11137"/>
                  </a:lnTo>
                  <a:lnTo>
                    <a:pt x="36172" y="11137"/>
                  </a:lnTo>
                  <a:lnTo>
                    <a:pt x="36169" y="7797"/>
                  </a:lnTo>
                  <a:lnTo>
                    <a:pt x="28384" y="12"/>
                  </a:lnTo>
                  <a:lnTo>
                    <a:pt x="18770" y="0"/>
                  </a:lnTo>
                  <a:close/>
                </a:path>
                <a:path w="36195" h="36195">
                  <a:moveTo>
                    <a:pt x="36172" y="11137"/>
                  </a:moveTo>
                  <a:lnTo>
                    <a:pt x="18821" y="11137"/>
                  </a:lnTo>
                  <a:lnTo>
                    <a:pt x="23164" y="12928"/>
                  </a:lnTo>
                  <a:lnTo>
                    <a:pt x="24515" y="14960"/>
                  </a:lnTo>
                  <a:lnTo>
                    <a:pt x="24561" y="20599"/>
                  </a:lnTo>
                  <a:lnTo>
                    <a:pt x="21970" y="23202"/>
                  </a:lnTo>
                  <a:lnTo>
                    <a:pt x="36181" y="23202"/>
                  </a:lnTo>
                  <a:lnTo>
                    <a:pt x="36172" y="111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73">
              <a:extLst>
                <a:ext uri="{FF2B5EF4-FFF2-40B4-BE49-F238E27FC236}">
                  <a16:creationId xmlns:a16="http://schemas.microsoft.com/office/drawing/2014/main" xmlns="" id="{50ED6809-FC71-469E-98D1-780B9627F26C}"/>
                </a:ext>
              </a:extLst>
            </p:cNvPr>
            <p:cNvSpPr/>
            <p:nvPr/>
          </p:nvSpPr>
          <p:spPr>
            <a:xfrm>
              <a:off x="9513605" y="5286519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8770" y="0"/>
                  </a:moveTo>
                  <a:lnTo>
                    <a:pt x="11715" y="12"/>
                  </a:lnTo>
                  <a:lnTo>
                    <a:pt x="5384" y="4241"/>
                  </a:lnTo>
                  <a:lnTo>
                    <a:pt x="0" y="17233"/>
                  </a:lnTo>
                  <a:lnTo>
                    <a:pt x="1485" y="24739"/>
                  </a:lnTo>
                  <a:lnTo>
                    <a:pt x="11442" y="34683"/>
                  </a:lnTo>
                  <a:lnTo>
                    <a:pt x="18922" y="36182"/>
                  </a:lnTo>
                  <a:lnTo>
                    <a:pt x="31927" y="30784"/>
                  </a:lnTo>
                  <a:lnTo>
                    <a:pt x="36182" y="24447"/>
                  </a:lnTo>
                  <a:lnTo>
                    <a:pt x="36181" y="23202"/>
                  </a:lnTo>
                  <a:lnTo>
                    <a:pt x="16433" y="23202"/>
                  </a:lnTo>
                  <a:lnTo>
                    <a:pt x="14312" y="21793"/>
                  </a:lnTo>
                  <a:lnTo>
                    <a:pt x="12509" y="17462"/>
                  </a:lnTo>
                  <a:lnTo>
                    <a:pt x="13017" y="14960"/>
                  </a:lnTo>
                  <a:lnTo>
                    <a:pt x="16319" y="11633"/>
                  </a:lnTo>
                  <a:lnTo>
                    <a:pt x="18821" y="11137"/>
                  </a:lnTo>
                  <a:lnTo>
                    <a:pt x="36172" y="11137"/>
                  </a:lnTo>
                  <a:lnTo>
                    <a:pt x="36169" y="7797"/>
                  </a:lnTo>
                  <a:lnTo>
                    <a:pt x="28384" y="12"/>
                  </a:lnTo>
                  <a:lnTo>
                    <a:pt x="18770" y="0"/>
                  </a:lnTo>
                  <a:close/>
                </a:path>
                <a:path w="36195" h="36195">
                  <a:moveTo>
                    <a:pt x="36172" y="11137"/>
                  </a:moveTo>
                  <a:lnTo>
                    <a:pt x="18821" y="11137"/>
                  </a:lnTo>
                  <a:lnTo>
                    <a:pt x="23164" y="12928"/>
                  </a:lnTo>
                  <a:lnTo>
                    <a:pt x="24515" y="14960"/>
                  </a:lnTo>
                  <a:lnTo>
                    <a:pt x="24561" y="20599"/>
                  </a:lnTo>
                  <a:lnTo>
                    <a:pt x="21970" y="23202"/>
                  </a:lnTo>
                  <a:lnTo>
                    <a:pt x="36181" y="23202"/>
                  </a:lnTo>
                  <a:lnTo>
                    <a:pt x="36172" y="111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74">
              <a:extLst>
                <a:ext uri="{FF2B5EF4-FFF2-40B4-BE49-F238E27FC236}">
                  <a16:creationId xmlns:a16="http://schemas.microsoft.com/office/drawing/2014/main" xmlns="" id="{E6A8528A-89EE-4839-A731-B38DAE49F639}"/>
                </a:ext>
              </a:extLst>
            </p:cNvPr>
            <p:cNvSpPr/>
            <p:nvPr/>
          </p:nvSpPr>
          <p:spPr>
            <a:xfrm>
              <a:off x="9277113" y="5286525"/>
              <a:ext cx="69850" cy="34925"/>
            </a:xfrm>
            <a:custGeom>
              <a:avLst/>
              <a:gdLst/>
              <a:ahLst/>
              <a:cxnLst/>
              <a:rect l="l" t="t" r="r" b="b"/>
              <a:pathLst>
                <a:path w="69850" h="34925">
                  <a:moveTo>
                    <a:pt x="67017" y="0"/>
                  </a:moveTo>
                  <a:lnTo>
                    <a:pt x="2603" y="0"/>
                  </a:lnTo>
                  <a:lnTo>
                    <a:pt x="0" y="2590"/>
                  </a:lnTo>
                  <a:lnTo>
                    <a:pt x="0" y="32207"/>
                  </a:lnTo>
                  <a:lnTo>
                    <a:pt x="2603" y="34810"/>
                  </a:lnTo>
                  <a:lnTo>
                    <a:pt x="67017" y="34810"/>
                  </a:lnTo>
                  <a:lnTo>
                    <a:pt x="69608" y="32207"/>
                  </a:lnTo>
                  <a:lnTo>
                    <a:pt x="69608" y="23190"/>
                  </a:lnTo>
                  <a:lnTo>
                    <a:pt x="11607" y="23190"/>
                  </a:lnTo>
                  <a:lnTo>
                    <a:pt x="11607" y="11582"/>
                  </a:lnTo>
                  <a:lnTo>
                    <a:pt x="69608" y="11582"/>
                  </a:lnTo>
                  <a:lnTo>
                    <a:pt x="69608" y="2590"/>
                  </a:lnTo>
                  <a:lnTo>
                    <a:pt x="67017" y="0"/>
                  </a:lnTo>
                  <a:close/>
                </a:path>
                <a:path w="69850" h="34925">
                  <a:moveTo>
                    <a:pt x="69608" y="11582"/>
                  </a:moveTo>
                  <a:lnTo>
                    <a:pt x="58013" y="11582"/>
                  </a:lnTo>
                  <a:lnTo>
                    <a:pt x="58013" y="23190"/>
                  </a:lnTo>
                  <a:lnTo>
                    <a:pt x="69608" y="23190"/>
                  </a:lnTo>
                  <a:lnTo>
                    <a:pt x="69608" y="115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75">
              <a:extLst>
                <a:ext uri="{FF2B5EF4-FFF2-40B4-BE49-F238E27FC236}">
                  <a16:creationId xmlns:a16="http://schemas.microsoft.com/office/drawing/2014/main" xmlns="" id="{324310EA-815E-4592-BC4D-E378F61DAA8A}"/>
                </a:ext>
              </a:extLst>
            </p:cNvPr>
            <p:cNvSpPr/>
            <p:nvPr/>
          </p:nvSpPr>
          <p:spPr>
            <a:xfrm>
              <a:off x="9352532" y="5303919"/>
              <a:ext cx="133985" cy="0"/>
            </a:xfrm>
            <a:custGeom>
              <a:avLst/>
              <a:gdLst/>
              <a:ahLst/>
              <a:cxnLst/>
              <a:rect l="l" t="t" r="r" b="b"/>
              <a:pathLst>
                <a:path w="133984">
                  <a:moveTo>
                    <a:pt x="0" y="0"/>
                  </a:moveTo>
                  <a:lnTo>
                    <a:pt x="133426" y="0"/>
                  </a:lnTo>
                </a:path>
              </a:pathLst>
            </a:custGeom>
            <a:ln w="116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76">
              <a:extLst>
                <a:ext uri="{FF2B5EF4-FFF2-40B4-BE49-F238E27FC236}">
                  <a16:creationId xmlns:a16="http://schemas.microsoft.com/office/drawing/2014/main" xmlns="" id="{AB7E558E-6F88-45D0-962F-FCC31D108887}"/>
                </a:ext>
              </a:extLst>
            </p:cNvPr>
            <p:cNvSpPr/>
            <p:nvPr/>
          </p:nvSpPr>
          <p:spPr>
            <a:xfrm>
              <a:off x="9491766" y="5298115"/>
              <a:ext cx="17780" cy="12065"/>
            </a:xfrm>
            <a:custGeom>
              <a:avLst/>
              <a:gdLst/>
              <a:ahLst/>
              <a:cxnLst/>
              <a:rect l="l" t="t" r="r" b="b"/>
              <a:pathLst>
                <a:path w="17779" h="12065">
                  <a:moveTo>
                    <a:pt x="14808" y="0"/>
                  </a:moveTo>
                  <a:lnTo>
                    <a:pt x="2603" y="0"/>
                  </a:lnTo>
                  <a:lnTo>
                    <a:pt x="0" y="2603"/>
                  </a:lnTo>
                  <a:lnTo>
                    <a:pt x="0" y="9004"/>
                  </a:lnTo>
                  <a:lnTo>
                    <a:pt x="2603" y="11607"/>
                  </a:lnTo>
                  <a:lnTo>
                    <a:pt x="14808" y="11607"/>
                  </a:lnTo>
                  <a:lnTo>
                    <a:pt x="17398" y="9004"/>
                  </a:lnTo>
                  <a:lnTo>
                    <a:pt x="17398" y="2603"/>
                  </a:lnTo>
                  <a:lnTo>
                    <a:pt x="148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77">
              <a:extLst>
                <a:ext uri="{FF2B5EF4-FFF2-40B4-BE49-F238E27FC236}">
                  <a16:creationId xmlns:a16="http://schemas.microsoft.com/office/drawing/2014/main" xmlns="" id="{B109BC72-643D-4B80-911D-0C0A4BF9D4CB}"/>
                </a:ext>
              </a:extLst>
            </p:cNvPr>
            <p:cNvSpPr/>
            <p:nvPr/>
          </p:nvSpPr>
          <p:spPr>
            <a:xfrm>
              <a:off x="9253928" y="5118264"/>
              <a:ext cx="360045" cy="69850"/>
            </a:xfrm>
            <a:custGeom>
              <a:avLst/>
              <a:gdLst/>
              <a:ahLst/>
              <a:cxnLst/>
              <a:rect l="l" t="t" r="r" b="b"/>
              <a:pathLst>
                <a:path w="360045" h="69850">
                  <a:moveTo>
                    <a:pt x="342277" y="0"/>
                  </a:moveTo>
                  <a:lnTo>
                    <a:pt x="7785" y="12"/>
                  </a:lnTo>
                  <a:lnTo>
                    <a:pt x="0" y="7797"/>
                  </a:lnTo>
                  <a:lnTo>
                    <a:pt x="0" y="61823"/>
                  </a:lnTo>
                  <a:lnTo>
                    <a:pt x="7785" y="69621"/>
                  </a:lnTo>
                  <a:lnTo>
                    <a:pt x="351878" y="69621"/>
                  </a:lnTo>
                  <a:lnTo>
                    <a:pt x="359664" y="61823"/>
                  </a:lnTo>
                  <a:lnTo>
                    <a:pt x="359669" y="58013"/>
                  </a:lnTo>
                  <a:lnTo>
                    <a:pt x="14185" y="58013"/>
                  </a:lnTo>
                  <a:lnTo>
                    <a:pt x="11582" y="55422"/>
                  </a:lnTo>
                  <a:lnTo>
                    <a:pt x="11582" y="14211"/>
                  </a:lnTo>
                  <a:lnTo>
                    <a:pt x="14185" y="11620"/>
                  </a:lnTo>
                  <a:lnTo>
                    <a:pt x="359665" y="11620"/>
                  </a:lnTo>
                  <a:lnTo>
                    <a:pt x="359664" y="7797"/>
                  </a:lnTo>
                  <a:lnTo>
                    <a:pt x="351878" y="12"/>
                  </a:lnTo>
                  <a:lnTo>
                    <a:pt x="342277" y="0"/>
                  </a:lnTo>
                  <a:close/>
                </a:path>
                <a:path w="360045" h="69850">
                  <a:moveTo>
                    <a:pt x="359665" y="11620"/>
                  </a:moveTo>
                  <a:lnTo>
                    <a:pt x="345465" y="11620"/>
                  </a:lnTo>
                  <a:lnTo>
                    <a:pt x="348068" y="14211"/>
                  </a:lnTo>
                  <a:lnTo>
                    <a:pt x="348068" y="55422"/>
                  </a:lnTo>
                  <a:lnTo>
                    <a:pt x="345465" y="58013"/>
                  </a:lnTo>
                  <a:lnTo>
                    <a:pt x="359669" y="58013"/>
                  </a:lnTo>
                  <a:lnTo>
                    <a:pt x="359665" y="116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78">
              <a:extLst>
                <a:ext uri="{FF2B5EF4-FFF2-40B4-BE49-F238E27FC236}">
                  <a16:creationId xmlns:a16="http://schemas.microsoft.com/office/drawing/2014/main" xmlns="" id="{9F429377-A981-4F95-8EA1-22990FDAA572}"/>
                </a:ext>
              </a:extLst>
            </p:cNvPr>
            <p:cNvSpPr/>
            <p:nvPr/>
          </p:nvSpPr>
          <p:spPr>
            <a:xfrm>
              <a:off x="9554215" y="5135679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8770" y="0"/>
                  </a:moveTo>
                  <a:lnTo>
                    <a:pt x="11715" y="12"/>
                  </a:lnTo>
                  <a:lnTo>
                    <a:pt x="5384" y="4241"/>
                  </a:lnTo>
                  <a:lnTo>
                    <a:pt x="0" y="17233"/>
                  </a:lnTo>
                  <a:lnTo>
                    <a:pt x="1485" y="24739"/>
                  </a:lnTo>
                  <a:lnTo>
                    <a:pt x="11442" y="34683"/>
                  </a:lnTo>
                  <a:lnTo>
                    <a:pt x="18922" y="36182"/>
                  </a:lnTo>
                  <a:lnTo>
                    <a:pt x="31927" y="30784"/>
                  </a:lnTo>
                  <a:lnTo>
                    <a:pt x="36182" y="24447"/>
                  </a:lnTo>
                  <a:lnTo>
                    <a:pt x="36181" y="23202"/>
                  </a:lnTo>
                  <a:lnTo>
                    <a:pt x="16433" y="23202"/>
                  </a:lnTo>
                  <a:lnTo>
                    <a:pt x="14312" y="21793"/>
                  </a:lnTo>
                  <a:lnTo>
                    <a:pt x="12522" y="17462"/>
                  </a:lnTo>
                  <a:lnTo>
                    <a:pt x="13017" y="14960"/>
                  </a:lnTo>
                  <a:lnTo>
                    <a:pt x="16319" y="11633"/>
                  </a:lnTo>
                  <a:lnTo>
                    <a:pt x="18821" y="11137"/>
                  </a:lnTo>
                  <a:lnTo>
                    <a:pt x="36172" y="11137"/>
                  </a:lnTo>
                  <a:lnTo>
                    <a:pt x="36169" y="7797"/>
                  </a:lnTo>
                  <a:lnTo>
                    <a:pt x="28384" y="12"/>
                  </a:lnTo>
                  <a:lnTo>
                    <a:pt x="18770" y="0"/>
                  </a:lnTo>
                  <a:close/>
                </a:path>
                <a:path w="36195" h="36195">
                  <a:moveTo>
                    <a:pt x="36172" y="11137"/>
                  </a:moveTo>
                  <a:lnTo>
                    <a:pt x="18821" y="11137"/>
                  </a:lnTo>
                  <a:lnTo>
                    <a:pt x="23164" y="12953"/>
                  </a:lnTo>
                  <a:lnTo>
                    <a:pt x="24514" y="14960"/>
                  </a:lnTo>
                  <a:lnTo>
                    <a:pt x="24561" y="20612"/>
                  </a:lnTo>
                  <a:lnTo>
                    <a:pt x="21970" y="23202"/>
                  </a:lnTo>
                  <a:lnTo>
                    <a:pt x="36181" y="23202"/>
                  </a:lnTo>
                  <a:lnTo>
                    <a:pt x="36172" y="111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79">
              <a:extLst>
                <a:ext uri="{FF2B5EF4-FFF2-40B4-BE49-F238E27FC236}">
                  <a16:creationId xmlns:a16="http://schemas.microsoft.com/office/drawing/2014/main" xmlns="" id="{50716EA7-EB35-4F61-A05F-27FC313FAE3F}"/>
                </a:ext>
              </a:extLst>
            </p:cNvPr>
            <p:cNvSpPr/>
            <p:nvPr/>
          </p:nvSpPr>
          <p:spPr>
            <a:xfrm>
              <a:off x="9513605" y="5135679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5">
                  <a:moveTo>
                    <a:pt x="18770" y="0"/>
                  </a:moveTo>
                  <a:lnTo>
                    <a:pt x="11715" y="12"/>
                  </a:lnTo>
                  <a:lnTo>
                    <a:pt x="5384" y="4241"/>
                  </a:lnTo>
                  <a:lnTo>
                    <a:pt x="0" y="17233"/>
                  </a:lnTo>
                  <a:lnTo>
                    <a:pt x="1485" y="24739"/>
                  </a:lnTo>
                  <a:lnTo>
                    <a:pt x="11442" y="34683"/>
                  </a:lnTo>
                  <a:lnTo>
                    <a:pt x="18922" y="36182"/>
                  </a:lnTo>
                  <a:lnTo>
                    <a:pt x="31927" y="30784"/>
                  </a:lnTo>
                  <a:lnTo>
                    <a:pt x="36182" y="24447"/>
                  </a:lnTo>
                  <a:lnTo>
                    <a:pt x="36181" y="23202"/>
                  </a:lnTo>
                  <a:lnTo>
                    <a:pt x="16433" y="23202"/>
                  </a:lnTo>
                  <a:lnTo>
                    <a:pt x="14312" y="21793"/>
                  </a:lnTo>
                  <a:lnTo>
                    <a:pt x="12509" y="17462"/>
                  </a:lnTo>
                  <a:lnTo>
                    <a:pt x="13017" y="14960"/>
                  </a:lnTo>
                  <a:lnTo>
                    <a:pt x="16319" y="11633"/>
                  </a:lnTo>
                  <a:lnTo>
                    <a:pt x="18821" y="11137"/>
                  </a:lnTo>
                  <a:lnTo>
                    <a:pt x="36172" y="11137"/>
                  </a:lnTo>
                  <a:lnTo>
                    <a:pt x="36169" y="7797"/>
                  </a:lnTo>
                  <a:lnTo>
                    <a:pt x="28384" y="12"/>
                  </a:lnTo>
                  <a:lnTo>
                    <a:pt x="18770" y="0"/>
                  </a:lnTo>
                  <a:close/>
                </a:path>
                <a:path w="36195" h="36195">
                  <a:moveTo>
                    <a:pt x="36172" y="11137"/>
                  </a:moveTo>
                  <a:lnTo>
                    <a:pt x="18821" y="11137"/>
                  </a:lnTo>
                  <a:lnTo>
                    <a:pt x="23164" y="12953"/>
                  </a:lnTo>
                  <a:lnTo>
                    <a:pt x="24514" y="14960"/>
                  </a:lnTo>
                  <a:lnTo>
                    <a:pt x="24561" y="20612"/>
                  </a:lnTo>
                  <a:lnTo>
                    <a:pt x="21970" y="23202"/>
                  </a:lnTo>
                  <a:lnTo>
                    <a:pt x="36181" y="23202"/>
                  </a:lnTo>
                  <a:lnTo>
                    <a:pt x="36172" y="111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80">
              <a:extLst>
                <a:ext uri="{FF2B5EF4-FFF2-40B4-BE49-F238E27FC236}">
                  <a16:creationId xmlns:a16="http://schemas.microsoft.com/office/drawing/2014/main" xmlns="" id="{F0D512F0-7171-4C67-AB8C-052D46297099}"/>
                </a:ext>
              </a:extLst>
            </p:cNvPr>
            <p:cNvSpPr/>
            <p:nvPr/>
          </p:nvSpPr>
          <p:spPr>
            <a:xfrm>
              <a:off x="9277113" y="5135675"/>
              <a:ext cx="69850" cy="34925"/>
            </a:xfrm>
            <a:custGeom>
              <a:avLst/>
              <a:gdLst/>
              <a:ahLst/>
              <a:cxnLst/>
              <a:rect l="l" t="t" r="r" b="b"/>
              <a:pathLst>
                <a:path w="69850" h="34925">
                  <a:moveTo>
                    <a:pt x="67017" y="0"/>
                  </a:moveTo>
                  <a:lnTo>
                    <a:pt x="2603" y="0"/>
                  </a:lnTo>
                  <a:lnTo>
                    <a:pt x="0" y="2603"/>
                  </a:lnTo>
                  <a:lnTo>
                    <a:pt x="0" y="32219"/>
                  </a:lnTo>
                  <a:lnTo>
                    <a:pt x="2603" y="34810"/>
                  </a:lnTo>
                  <a:lnTo>
                    <a:pt x="67017" y="34810"/>
                  </a:lnTo>
                  <a:lnTo>
                    <a:pt x="69608" y="32219"/>
                  </a:lnTo>
                  <a:lnTo>
                    <a:pt x="69608" y="23202"/>
                  </a:lnTo>
                  <a:lnTo>
                    <a:pt x="11607" y="23202"/>
                  </a:lnTo>
                  <a:lnTo>
                    <a:pt x="11607" y="11595"/>
                  </a:lnTo>
                  <a:lnTo>
                    <a:pt x="69608" y="11595"/>
                  </a:lnTo>
                  <a:lnTo>
                    <a:pt x="69608" y="2603"/>
                  </a:lnTo>
                  <a:lnTo>
                    <a:pt x="67017" y="0"/>
                  </a:lnTo>
                  <a:close/>
                </a:path>
                <a:path w="69850" h="34925">
                  <a:moveTo>
                    <a:pt x="69608" y="11595"/>
                  </a:moveTo>
                  <a:lnTo>
                    <a:pt x="58013" y="11595"/>
                  </a:lnTo>
                  <a:lnTo>
                    <a:pt x="58013" y="23202"/>
                  </a:lnTo>
                  <a:lnTo>
                    <a:pt x="69608" y="23202"/>
                  </a:lnTo>
                  <a:lnTo>
                    <a:pt x="69608" y="115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81">
              <a:extLst>
                <a:ext uri="{FF2B5EF4-FFF2-40B4-BE49-F238E27FC236}">
                  <a16:creationId xmlns:a16="http://schemas.microsoft.com/office/drawing/2014/main" xmlns="" id="{250ACB53-96F3-40E6-9562-FBCA32E19A33}"/>
                </a:ext>
              </a:extLst>
            </p:cNvPr>
            <p:cNvSpPr/>
            <p:nvPr/>
          </p:nvSpPr>
          <p:spPr>
            <a:xfrm>
              <a:off x="9352532" y="5153086"/>
              <a:ext cx="133985" cy="0"/>
            </a:xfrm>
            <a:custGeom>
              <a:avLst/>
              <a:gdLst/>
              <a:ahLst/>
              <a:cxnLst/>
              <a:rect l="l" t="t" r="r" b="b"/>
              <a:pathLst>
                <a:path w="133984">
                  <a:moveTo>
                    <a:pt x="0" y="0"/>
                  </a:moveTo>
                  <a:lnTo>
                    <a:pt x="133426" y="0"/>
                  </a:lnTo>
                </a:path>
              </a:pathLst>
            </a:custGeom>
            <a:ln w="116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82">
              <a:extLst>
                <a:ext uri="{FF2B5EF4-FFF2-40B4-BE49-F238E27FC236}">
                  <a16:creationId xmlns:a16="http://schemas.microsoft.com/office/drawing/2014/main" xmlns="" id="{CB41DDBF-EACB-44FA-9482-C8CC51BBAFB6}"/>
                </a:ext>
              </a:extLst>
            </p:cNvPr>
            <p:cNvSpPr/>
            <p:nvPr/>
          </p:nvSpPr>
          <p:spPr>
            <a:xfrm>
              <a:off x="9491766" y="5147283"/>
              <a:ext cx="17780" cy="12065"/>
            </a:xfrm>
            <a:custGeom>
              <a:avLst/>
              <a:gdLst/>
              <a:ahLst/>
              <a:cxnLst/>
              <a:rect l="l" t="t" r="r" b="b"/>
              <a:pathLst>
                <a:path w="17779" h="12065">
                  <a:moveTo>
                    <a:pt x="14808" y="0"/>
                  </a:moveTo>
                  <a:lnTo>
                    <a:pt x="2603" y="0"/>
                  </a:lnTo>
                  <a:lnTo>
                    <a:pt x="0" y="2603"/>
                  </a:lnTo>
                  <a:lnTo>
                    <a:pt x="0" y="9004"/>
                  </a:lnTo>
                  <a:lnTo>
                    <a:pt x="2603" y="11607"/>
                  </a:lnTo>
                  <a:lnTo>
                    <a:pt x="14808" y="11607"/>
                  </a:lnTo>
                  <a:lnTo>
                    <a:pt x="17398" y="9004"/>
                  </a:lnTo>
                  <a:lnTo>
                    <a:pt x="17398" y="2603"/>
                  </a:lnTo>
                  <a:lnTo>
                    <a:pt x="148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83">
              <a:extLst>
                <a:ext uri="{FF2B5EF4-FFF2-40B4-BE49-F238E27FC236}">
                  <a16:creationId xmlns:a16="http://schemas.microsoft.com/office/drawing/2014/main" xmlns="" id="{4796F4BF-6927-4A5C-9C0E-05F62E0DEBC5}"/>
                </a:ext>
              </a:extLst>
            </p:cNvPr>
            <p:cNvSpPr/>
            <p:nvPr/>
          </p:nvSpPr>
          <p:spPr>
            <a:xfrm>
              <a:off x="10305698" y="5169076"/>
              <a:ext cx="280517" cy="9859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84">
              <a:extLst>
                <a:ext uri="{FF2B5EF4-FFF2-40B4-BE49-F238E27FC236}">
                  <a16:creationId xmlns:a16="http://schemas.microsoft.com/office/drawing/2014/main" xmlns="" id="{96DA0E25-D58D-4000-8803-58108C388F73}"/>
                </a:ext>
              </a:extLst>
            </p:cNvPr>
            <p:cNvSpPr/>
            <p:nvPr/>
          </p:nvSpPr>
          <p:spPr>
            <a:xfrm>
              <a:off x="10625484" y="5271374"/>
              <a:ext cx="26034" cy="45085"/>
            </a:xfrm>
            <a:custGeom>
              <a:avLst/>
              <a:gdLst/>
              <a:ahLst/>
              <a:cxnLst/>
              <a:rect l="l" t="t" r="r" b="b"/>
              <a:pathLst>
                <a:path w="26034" h="45084">
                  <a:moveTo>
                    <a:pt x="25806" y="0"/>
                  </a:moveTo>
                  <a:lnTo>
                    <a:pt x="0" y="0"/>
                  </a:lnTo>
                  <a:lnTo>
                    <a:pt x="0" y="44869"/>
                  </a:lnTo>
                  <a:lnTo>
                    <a:pt x="25806" y="44869"/>
                  </a:lnTo>
                  <a:lnTo>
                    <a:pt x="25806" y="34658"/>
                  </a:lnTo>
                  <a:lnTo>
                    <a:pt x="10236" y="34658"/>
                  </a:lnTo>
                  <a:lnTo>
                    <a:pt x="10236" y="10223"/>
                  </a:lnTo>
                  <a:lnTo>
                    <a:pt x="25806" y="10223"/>
                  </a:lnTo>
                  <a:lnTo>
                    <a:pt x="25806" y="0"/>
                  </a:lnTo>
                  <a:close/>
                </a:path>
                <a:path w="26034" h="45084">
                  <a:moveTo>
                    <a:pt x="25806" y="10223"/>
                  </a:moveTo>
                  <a:lnTo>
                    <a:pt x="15595" y="10223"/>
                  </a:lnTo>
                  <a:lnTo>
                    <a:pt x="15595" y="34658"/>
                  </a:lnTo>
                  <a:lnTo>
                    <a:pt x="25806" y="34658"/>
                  </a:lnTo>
                  <a:lnTo>
                    <a:pt x="25806" y="102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85">
              <a:extLst>
                <a:ext uri="{FF2B5EF4-FFF2-40B4-BE49-F238E27FC236}">
                  <a16:creationId xmlns:a16="http://schemas.microsoft.com/office/drawing/2014/main" xmlns="" id="{A6633A94-EE2F-4540-B91A-CC02B11E59CF}"/>
                </a:ext>
              </a:extLst>
            </p:cNvPr>
            <p:cNvSpPr/>
            <p:nvPr/>
          </p:nvSpPr>
          <p:spPr>
            <a:xfrm>
              <a:off x="10664283" y="5271374"/>
              <a:ext cx="26034" cy="45085"/>
            </a:xfrm>
            <a:custGeom>
              <a:avLst/>
              <a:gdLst/>
              <a:ahLst/>
              <a:cxnLst/>
              <a:rect l="l" t="t" r="r" b="b"/>
              <a:pathLst>
                <a:path w="26034" h="45084">
                  <a:moveTo>
                    <a:pt x="25806" y="0"/>
                  </a:moveTo>
                  <a:lnTo>
                    <a:pt x="0" y="0"/>
                  </a:lnTo>
                  <a:lnTo>
                    <a:pt x="0" y="44869"/>
                  </a:lnTo>
                  <a:lnTo>
                    <a:pt x="25806" y="44869"/>
                  </a:lnTo>
                  <a:lnTo>
                    <a:pt x="25806" y="34658"/>
                  </a:lnTo>
                  <a:lnTo>
                    <a:pt x="10236" y="34658"/>
                  </a:lnTo>
                  <a:lnTo>
                    <a:pt x="10236" y="10223"/>
                  </a:lnTo>
                  <a:lnTo>
                    <a:pt x="25806" y="10223"/>
                  </a:lnTo>
                  <a:lnTo>
                    <a:pt x="25806" y="0"/>
                  </a:lnTo>
                  <a:close/>
                </a:path>
                <a:path w="26034" h="45084">
                  <a:moveTo>
                    <a:pt x="25806" y="10223"/>
                  </a:moveTo>
                  <a:lnTo>
                    <a:pt x="15595" y="10223"/>
                  </a:lnTo>
                  <a:lnTo>
                    <a:pt x="15595" y="34658"/>
                  </a:lnTo>
                  <a:lnTo>
                    <a:pt x="25806" y="34658"/>
                  </a:lnTo>
                  <a:lnTo>
                    <a:pt x="25806" y="102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86">
              <a:extLst>
                <a:ext uri="{FF2B5EF4-FFF2-40B4-BE49-F238E27FC236}">
                  <a16:creationId xmlns:a16="http://schemas.microsoft.com/office/drawing/2014/main" xmlns="" id="{3DCCC498-234E-43AC-AC35-D5840A5E5CDA}"/>
                </a:ext>
              </a:extLst>
            </p:cNvPr>
            <p:cNvSpPr/>
            <p:nvPr/>
          </p:nvSpPr>
          <p:spPr>
            <a:xfrm>
              <a:off x="10703462" y="5271374"/>
              <a:ext cx="26034" cy="45085"/>
            </a:xfrm>
            <a:custGeom>
              <a:avLst/>
              <a:gdLst/>
              <a:ahLst/>
              <a:cxnLst/>
              <a:rect l="l" t="t" r="r" b="b"/>
              <a:pathLst>
                <a:path w="26034" h="45084">
                  <a:moveTo>
                    <a:pt x="25819" y="0"/>
                  </a:moveTo>
                  <a:lnTo>
                    <a:pt x="0" y="0"/>
                  </a:lnTo>
                  <a:lnTo>
                    <a:pt x="0" y="44869"/>
                  </a:lnTo>
                  <a:lnTo>
                    <a:pt x="25819" y="44869"/>
                  </a:lnTo>
                  <a:lnTo>
                    <a:pt x="25819" y="34658"/>
                  </a:lnTo>
                  <a:lnTo>
                    <a:pt x="10236" y="34658"/>
                  </a:lnTo>
                  <a:lnTo>
                    <a:pt x="10236" y="10223"/>
                  </a:lnTo>
                  <a:lnTo>
                    <a:pt x="25819" y="10223"/>
                  </a:lnTo>
                  <a:lnTo>
                    <a:pt x="25819" y="0"/>
                  </a:lnTo>
                  <a:close/>
                </a:path>
                <a:path w="26034" h="45084">
                  <a:moveTo>
                    <a:pt x="25819" y="10223"/>
                  </a:moveTo>
                  <a:lnTo>
                    <a:pt x="15608" y="10223"/>
                  </a:lnTo>
                  <a:lnTo>
                    <a:pt x="15608" y="34658"/>
                  </a:lnTo>
                  <a:lnTo>
                    <a:pt x="25819" y="34658"/>
                  </a:lnTo>
                  <a:lnTo>
                    <a:pt x="25819" y="102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87">
              <a:extLst>
                <a:ext uri="{FF2B5EF4-FFF2-40B4-BE49-F238E27FC236}">
                  <a16:creationId xmlns:a16="http://schemas.microsoft.com/office/drawing/2014/main" xmlns="" id="{30C8C731-06BD-4F97-B696-A088650665A0}"/>
                </a:ext>
              </a:extLst>
            </p:cNvPr>
            <p:cNvSpPr/>
            <p:nvPr/>
          </p:nvSpPr>
          <p:spPr>
            <a:xfrm>
              <a:off x="10336801" y="5309411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0" y="0"/>
                  </a:moveTo>
                  <a:lnTo>
                    <a:pt x="10401" y="0"/>
                  </a:lnTo>
                  <a:lnTo>
                    <a:pt x="10401" y="10210"/>
                  </a:lnTo>
                  <a:lnTo>
                    <a:pt x="0" y="10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88">
              <a:extLst>
                <a:ext uri="{FF2B5EF4-FFF2-40B4-BE49-F238E27FC236}">
                  <a16:creationId xmlns:a16="http://schemas.microsoft.com/office/drawing/2014/main" xmlns="" id="{CC20B16B-F0CE-48C9-AA0A-63EED783857A}"/>
                </a:ext>
              </a:extLst>
            </p:cNvPr>
            <p:cNvSpPr/>
            <p:nvPr/>
          </p:nvSpPr>
          <p:spPr>
            <a:xfrm>
              <a:off x="10399183" y="5309411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0" y="0"/>
                  </a:moveTo>
                  <a:lnTo>
                    <a:pt x="10401" y="0"/>
                  </a:lnTo>
                  <a:lnTo>
                    <a:pt x="10401" y="10210"/>
                  </a:lnTo>
                  <a:lnTo>
                    <a:pt x="0" y="10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89">
              <a:extLst>
                <a:ext uri="{FF2B5EF4-FFF2-40B4-BE49-F238E27FC236}">
                  <a16:creationId xmlns:a16="http://schemas.microsoft.com/office/drawing/2014/main" xmlns="" id="{CB51FD36-E905-49A5-A927-AB2C53FB8F96}"/>
                </a:ext>
              </a:extLst>
            </p:cNvPr>
            <p:cNvSpPr/>
            <p:nvPr/>
          </p:nvSpPr>
          <p:spPr>
            <a:xfrm>
              <a:off x="10352396" y="5309411"/>
              <a:ext cx="41910" cy="10795"/>
            </a:xfrm>
            <a:custGeom>
              <a:avLst/>
              <a:gdLst/>
              <a:ahLst/>
              <a:cxnLst/>
              <a:rect l="l" t="t" r="r" b="b"/>
              <a:pathLst>
                <a:path w="41909" h="10795">
                  <a:moveTo>
                    <a:pt x="0" y="0"/>
                  </a:moveTo>
                  <a:lnTo>
                    <a:pt x="41579" y="0"/>
                  </a:lnTo>
                  <a:lnTo>
                    <a:pt x="41579" y="10210"/>
                  </a:lnTo>
                  <a:lnTo>
                    <a:pt x="0" y="10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90">
              <a:extLst>
                <a:ext uri="{FF2B5EF4-FFF2-40B4-BE49-F238E27FC236}">
                  <a16:creationId xmlns:a16="http://schemas.microsoft.com/office/drawing/2014/main" xmlns="" id="{19C874C9-E8A8-4DB0-8BFB-F5066126543D}"/>
                </a:ext>
              </a:extLst>
            </p:cNvPr>
            <p:cNvSpPr/>
            <p:nvPr/>
          </p:nvSpPr>
          <p:spPr>
            <a:xfrm>
              <a:off x="10482342" y="5309411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0" y="0"/>
                  </a:moveTo>
                  <a:lnTo>
                    <a:pt x="10401" y="0"/>
                  </a:lnTo>
                  <a:lnTo>
                    <a:pt x="10401" y="10210"/>
                  </a:lnTo>
                  <a:lnTo>
                    <a:pt x="0" y="10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91">
              <a:extLst>
                <a:ext uri="{FF2B5EF4-FFF2-40B4-BE49-F238E27FC236}">
                  <a16:creationId xmlns:a16="http://schemas.microsoft.com/office/drawing/2014/main" xmlns="" id="{0CCAAA98-E522-4180-80A6-F6D2BCD5EC6C}"/>
                </a:ext>
              </a:extLst>
            </p:cNvPr>
            <p:cNvSpPr/>
            <p:nvPr/>
          </p:nvSpPr>
          <p:spPr>
            <a:xfrm>
              <a:off x="10544712" y="5309411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0" y="0"/>
                  </a:moveTo>
                  <a:lnTo>
                    <a:pt x="10401" y="0"/>
                  </a:lnTo>
                  <a:lnTo>
                    <a:pt x="10401" y="10210"/>
                  </a:lnTo>
                  <a:lnTo>
                    <a:pt x="0" y="10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92">
              <a:extLst>
                <a:ext uri="{FF2B5EF4-FFF2-40B4-BE49-F238E27FC236}">
                  <a16:creationId xmlns:a16="http://schemas.microsoft.com/office/drawing/2014/main" xmlns="" id="{154CAE9E-4A4F-4153-BA8A-0EB760266B6E}"/>
                </a:ext>
              </a:extLst>
            </p:cNvPr>
            <p:cNvSpPr/>
            <p:nvPr/>
          </p:nvSpPr>
          <p:spPr>
            <a:xfrm>
              <a:off x="10497938" y="5309411"/>
              <a:ext cx="41910" cy="10795"/>
            </a:xfrm>
            <a:custGeom>
              <a:avLst/>
              <a:gdLst/>
              <a:ahLst/>
              <a:cxnLst/>
              <a:rect l="l" t="t" r="r" b="b"/>
              <a:pathLst>
                <a:path w="41909" h="10795">
                  <a:moveTo>
                    <a:pt x="0" y="0"/>
                  </a:moveTo>
                  <a:lnTo>
                    <a:pt x="41579" y="0"/>
                  </a:lnTo>
                  <a:lnTo>
                    <a:pt x="41579" y="10210"/>
                  </a:lnTo>
                  <a:lnTo>
                    <a:pt x="0" y="10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93">
              <a:extLst>
                <a:ext uri="{FF2B5EF4-FFF2-40B4-BE49-F238E27FC236}">
                  <a16:creationId xmlns:a16="http://schemas.microsoft.com/office/drawing/2014/main" xmlns="" id="{B10E0F70-10AB-42FF-8E58-F7B279FF44EE}"/>
                </a:ext>
              </a:extLst>
            </p:cNvPr>
            <p:cNvSpPr/>
            <p:nvPr/>
          </p:nvSpPr>
          <p:spPr>
            <a:xfrm>
              <a:off x="10279719" y="5366766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498" y="0"/>
                  </a:lnTo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94">
              <a:extLst>
                <a:ext uri="{FF2B5EF4-FFF2-40B4-BE49-F238E27FC236}">
                  <a16:creationId xmlns:a16="http://schemas.microsoft.com/office/drawing/2014/main" xmlns="" id="{0862B1EC-86DF-416F-80C0-F567172A4278}"/>
                </a:ext>
              </a:extLst>
            </p:cNvPr>
            <p:cNvSpPr/>
            <p:nvPr/>
          </p:nvSpPr>
          <p:spPr>
            <a:xfrm>
              <a:off x="10284825" y="5158485"/>
              <a:ext cx="0" cy="203200"/>
            </a:xfrm>
            <a:custGeom>
              <a:avLst/>
              <a:gdLst/>
              <a:ahLst/>
              <a:cxnLst/>
              <a:rect l="l" t="t" r="r" b="b"/>
              <a:pathLst>
                <a:path h="203200">
                  <a:moveTo>
                    <a:pt x="0" y="0"/>
                  </a:moveTo>
                  <a:lnTo>
                    <a:pt x="0" y="203200"/>
                  </a:lnTo>
                </a:path>
              </a:pathLst>
            </a:custGeom>
            <a:ln w="102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95">
              <a:extLst>
                <a:ext uri="{FF2B5EF4-FFF2-40B4-BE49-F238E27FC236}">
                  <a16:creationId xmlns:a16="http://schemas.microsoft.com/office/drawing/2014/main" xmlns="" id="{D274E9E4-2EDD-41DA-BAAC-01F4A922F7FE}"/>
                </a:ext>
              </a:extLst>
            </p:cNvPr>
            <p:cNvSpPr/>
            <p:nvPr/>
          </p:nvSpPr>
          <p:spPr>
            <a:xfrm>
              <a:off x="10279719" y="5153405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498" y="0"/>
                  </a:lnTo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96">
              <a:extLst>
                <a:ext uri="{FF2B5EF4-FFF2-40B4-BE49-F238E27FC236}">
                  <a16:creationId xmlns:a16="http://schemas.microsoft.com/office/drawing/2014/main" xmlns="" id="{3F8C1980-2F0F-43C3-B8A0-E5846071AB14}"/>
                </a:ext>
              </a:extLst>
            </p:cNvPr>
            <p:cNvSpPr/>
            <p:nvPr/>
          </p:nvSpPr>
          <p:spPr>
            <a:xfrm>
              <a:off x="10295302" y="5345175"/>
              <a:ext cx="10795" cy="16510"/>
            </a:xfrm>
            <a:custGeom>
              <a:avLst/>
              <a:gdLst/>
              <a:ahLst/>
              <a:cxnLst/>
              <a:rect l="l" t="t" r="r" b="b"/>
              <a:pathLst>
                <a:path w="10795" h="16509">
                  <a:moveTo>
                    <a:pt x="0" y="16510"/>
                  </a:moveTo>
                  <a:lnTo>
                    <a:pt x="10223" y="16510"/>
                  </a:lnTo>
                  <a:lnTo>
                    <a:pt x="10223" y="0"/>
                  </a:lnTo>
                  <a:lnTo>
                    <a:pt x="0" y="0"/>
                  </a:lnTo>
                  <a:lnTo>
                    <a:pt x="0" y="165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97">
              <a:extLst>
                <a:ext uri="{FF2B5EF4-FFF2-40B4-BE49-F238E27FC236}">
                  <a16:creationId xmlns:a16="http://schemas.microsoft.com/office/drawing/2014/main" xmlns="" id="{C688F1BA-9C39-45F4-9C34-E15333018E2A}"/>
                </a:ext>
              </a:extLst>
            </p:cNvPr>
            <p:cNvSpPr/>
            <p:nvPr/>
          </p:nvSpPr>
          <p:spPr>
            <a:xfrm>
              <a:off x="10295302" y="5340095"/>
              <a:ext cx="301625" cy="0"/>
            </a:xfrm>
            <a:custGeom>
              <a:avLst/>
              <a:gdLst/>
              <a:ahLst/>
              <a:cxnLst/>
              <a:rect l="l" t="t" r="r" b="b"/>
              <a:pathLst>
                <a:path w="301625">
                  <a:moveTo>
                    <a:pt x="0" y="0"/>
                  </a:moveTo>
                  <a:lnTo>
                    <a:pt x="301294" y="0"/>
                  </a:lnTo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98">
              <a:extLst>
                <a:ext uri="{FF2B5EF4-FFF2-40B4-BE49-F238E27FC236}">
                  <a16:creationId xmlns:a16="http://schemas.microsoft.com/office/drawing/2014/main" xmlns="" id="{FA49C1D7-C2B4-4712-A85E-776F2199A23D}"/>
                </a:ext>
              </a:extLst>
            </p:cNvPr>
            <p:cNvSpPr/>
            <p:nvPr/>
          </p:nvSpPr>
          <p:spPr>
            <a:xfrm>
              <a:off x="10586387" y="5345607"/>
              <a:ext cx="10795" cy="15875"/>
            </a:xfrm>
            <a:custGeom>
              <a:avLst/>
              <a:gdLst/>
              <a:ahLst/>
              <a:cxnLst/>
              <a:rect l="l" t="t" r="r" b="b"/>
              <a:pathLst>
                <a:path w="10795" h="15875">
                  <a:moveTo>
                    <a:pt x="10210" y="0"/>
                  </a:moveTo>
                  <a:lnTo>
                    <a:pt x="0" y="0"/>
                  </a:lnTo>
                  <a:lnTo>
                    <a:pt x="0" y="15773"/>
                  </a:lnTo>
                  <a:lnTo>
                    <a:pt x="10210" y="15773"/>
                  </a:lnTo>
                  <a:lnTo>
                    <a:pt x="102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99">
              <a:extLst>
                <a:ext uri="{FF2B5EF4-FFF2-40B4-BE49-F238E27FC236}">
                  <a16:creationId xmlns:a16="http://schemas.microsoft.com/office/drawing/2014/main" xmlns="" id="{B5DFB16D-69BC-4676-B2D2-C09C8E0101FB}"/>
                </a:ext>
              </a:extLst>
            </p:cNvPr>
            <p:cNvSpPr/>
            <p:nvPr/>
          </p:nvSpPr>
          <p:spPr>
            <a:xfrm>
              <a:off x="10607100" y="5158485"/>
              <a:ext cx="0" cy="203200"/>
            </a:xfrm>
            <a:custGeom>
              <a:avLst/>
              <a:gdLst/>
              <a:ahLst/>
              <a:cxnLst/>
              <a:rect l="l" t="t" r="r" b="b"/>
              <a:pathLst>
                <a:path h="203200">
                  <a:moveTo>
                    <a:pt x="0" y="0"/>
                  </a:moveTo>
                  <a:lnTo>
                    <a:pt x="0" y="202895"/>
                  </a:lnTo>
                </a:path>
              </a:pathLst>
            </a:custGeom>
            <a:ln w="1023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100">
              <a:extLst>
                <a:ext uri="{FF2B5EF4-FFF2-40B4-BE49-F238E27FC236}">
                  <a16:creationId xmlns:a16="http://schemas.microsoft.com/office/drawing/2014/main" xmlns="" id="{481DFEFB-D700-4DC7-BC28-3F8186CB7872}"/>
                </a:ext>
              </a:extLst>
            </p:cNvPr>
            <p:cNvSpPr/>
            <p:nvPr/>
          </p:nvSpPr>
          <p:spPr>
            <a:xfrm>
              <a:off x="10316092" y="5319775"/>
              <a:ext cx="10795" cy="15240"/>
            </a:xfrm>
            <a:custGeom>
              <a:avLst/>
              <a:gdLst/>
              <a:ahLst/>
              <a:cxnLst/>
              <a:rect l="l" t="t" r="r" b="b"/>
              <a:pathLst>
                <a:path w="10795" h="15240">
                  <a:moveTo>
                    <a:pt x="0" y="15240"/>
                  </a:moveTo>
                  <a:lnTo>
                    <a:pt x="10210" y="15240"/>
                  </a:lnTo>
                  <a:lnTo>
                    <a:pt x="10210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101">
              <a:extLst>
                <a:ext uri="{FF2B5EF4-FFF2-40B4-BE49-F238E27FC236}">
                  <a16:creationId xmlns:a16="http://schemas.microsoft.com/office/drawing/2014/main" xmlns="" id="{B8F04651-3CB0-43E4-98C5-14F0B756F62D}"/>
                </a:ext>
              </a:extLst>
            </p:cNvPr>
            <p:cNvSpPr/>
            <p:nvPr/>
          </p:nvSpPr>
          <p:spPr>
            <a:xfrm>
              <a:off x="10316092" y="5309616"/>
              <a:ext cx="15875" cy="10160"/>
            </a:xfrm>
            <a:custGeom>
              <a:avLst/>
              <a:gdLst/>
              <a:ahLst/>
              <a:cxnLst/>
              <a:rect l="l" t="t" r="r" b="b"/>
              <a:pathLst>
                <a:path w="15875" h="10159">
                  <a:moveTo>
                    <a:pt x="0" y="10159"/>
                  </a:moveTo>
                  <a:lnTo>
                    <a:pt x="15519" y="10159"/>
                  </a:lnTo>
                  <a:lnTo>
                    <a:pt x="15519" y="0"/>
                  </a:lnTo>
                  <a:lnTo>
                    <a:pt x="0" y="0"/>
                  </a:lnTo>
                  <a:lnTo>
                    <a:pt x="0" y="101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102">
              <a:extLst>
                <a:ext uri="{FF2B5EF4-FFF2-40B4-BE49-F238E27FC236}">
                  <a16:creationId xmlns:a16="http://schemas.microsoft.com/office/drawing/2014/main" xmlns="" id="{9D70B62C-19C4-4CC0-8F08-E8506C3BFC97}"/>
                </a:ext>
              </a:extLst>
            </p:cNvPr>
            <p:cNvSpPr/>
            <p:nvPr/>
          </p:nvSpPr>
          <p:spPr>
            <a:xfrm>
              <a:off x="10316092" y="5304535"/>
              <a:ext cx="10795" cy="5080"/>
            </a:xfrm>
            <a:custGeom>
              <a:avLst/>
              <a:gdLst/>
              <a:ahLst/>
              <a:cxnLst/>
              <a:rect l="l" t="t" r="r" b="b"/>
              <a:pathLst>
                <a:path w="10795" h="5079">
                  <a:moveTo>
                    <a:pt x="0" y="5080"/>
                  </a:moveTo>
                  <a:lnTo>
                    <a:pt x="10210" y="5080"/>
                  </a:lnTo>
                  <a:lnTo>
                    <a:pt x="10210" y="0"/>
                  </a:lnTo>
                  <a:lnTo>
                    <a:pt x="0" y="0"/>
                  </a:lnTo>
                  <a:lnTo>
                    <a:pt x="0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103">
              <a:extLst>
                <a:ext uri="{FF2B5EF4-FFF2-40B4-BE49-F238E27FC236}">
                  <a16:creationId xmlns:a16="http://schemas.microsoft.com/office/drawing/2014/main" xmlns="" id="{EF9DCCAF-5008-439F-A899-138BDC5F93F4}"/>
                </a:ext>
              </a:extLst>
            </p:cNvPr>
            <p:cNvSpPr/>
            <p:nvPr/>
          </p:nvSpPr>
          <p:spPr>
            <a:xfrm>
              <a:off x="10316092" y="5299455"/>
              <a:ext cx="114300" cy="0"/>
            </a:xfrm>
            <a:custGeom>
              <a:avLst/>
              <a:gdLst/>
              <a:ahLst/>
              <a:cxnLst/>
              <a:rect l="l" t="t" r="r" b="b"/>
              <a:pathLst>
                <a:path w="114300">
                  <a:moveTo>
                    <a:pt x="0" y="0"/>
                  </a:moveTo>
                  <a:lnTo>
                    <a:pt x="114185" y="0"/>
                  </a:lnTo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104">
              <a:extLst>
                <a:ext uri="{FF2B5EF4-FFF2-40B4-BE49-F238E27FC236}">
                  <a16:creationId xmlns:a16="http://schemas.microsoft.com/office/drawing/2014/main" xmlns="" id="{D645B318-7E73-4762-B853-88FB1A0CBD76}"/>
                </a:ext>
              </a:extLst>
            </p:cNvPr>
            <p:cNvSpPr/>
            <p:nvPr/>
          </p:nvSpPr>
          <p:spPr>
            <a:xfrm>
              <a:off x="10316092" y="5288025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0" y="6350"/>
                  </a:moveTo>
                  <a:lnTo>
                    <a:pt x="10210" y="6350"/>
                  </a:lnTo>
                  <a:lnTo>
                    <a:pt x="10210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105">
              <a:extLst>
                <a:ext uri="{FF2B5EF4-FFF2-40B4-BE49-F238E27FC236}">
                  <a16:creationId xmlns:a16="http://schemas.microsoft.com/office/drawing/2014/main" xmlns="" id="{A6B33D9D-0F29-4448-AEFB-4DB9B5B5E494}"/>
                </a:ext>
              </a:extLst>
            </p:cNvPr>
            <p:cNvSpPr/>
            <p:nvPr/>
          </p:nvSpPr>
          <p:spPr>
            <a:xfrm>
              <a:off x="10316092" y="5282945"/>
              <a:ext cx="114300" cy="0"/>
            </a:xfrm>
            <a:custGeom>
              <a:avLst/>
              <a:gdLst/>
              <a:ahLst/>
              <a:cxnLst/>
              <a:rect l="l" t="t" r="r" b="b"/>
              <a:pathLst>
                <a:path w="114300">
                  <a:moveTo>
                    <a:pt x="0" y="0"/>
                  </a:moveTo>
                  <a:lnTo>
                    <a:pt x="114185" y="0"/>
                  </a:lnTo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106">
              <a:extLst>
                <a:ext uri="{FF2B5EF4-FFF2-40B4-BE49-F238E27FC236}">
                  <a16:creationId xmlns:a16="http://schemas.microsoft.com/office/drawing/2014/main" xmlns="" id="{911B9B75-0E2E-47E8-A86F-F13A341FDFDC}"/>
                </a:ext>
              </a:extLst>
            </p:cNvPr>
            <p:cNvSpPr/>
            <p:nvPr/>
          </p:nvSpPr>
          <p:spPr>
            <a:xfrm>
              <a:off x="10420042" y="5319775"/>
              <a:ext cx="10795" cy="15240"/>
            </a:xfrm>
            <a:custGeom>
              <a:avLst/>
              <a:gdLst/>
              <a:ahLst/>
              <a:cxnLst/>
              <a:rect l="l" t="t" r="r" b="b"/>
              <a:pathLst>
                <a:path w="10795" h="15240">
                  <a:moveTo>
                    <a:pt x="0" y="15240"/>
                  </a:moveTo>
                  <a:lnTo>
                    <a:pt x="10236" y="15240"/>
                  </a:lnTo>
                  <a:lnTo>
                    <a:pt x="1023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107">
              <a:extLst>
                <a:ext uri="{FF2B5EF4-FFF2-40B4-BE49-F238E27FC236}">
                  <a16:creationId xmlns:a16="http://schemas.microsoft.com/office/drawing/2014/main" xmlns="" id="{197E7F8D-2CFF-4ADA-AB64-BD6FD7208F86}"/>
                </a:ext>
              </a:extLst>
            </p:cNvPr>
            <p:cNvSpPr/>
            <p:nvPr/>
          </p:nvSpPr>
          <p:spPr>
            <a:xfrm>
              <a:off x="10414771" y="5309616"/>
              <a:ext cx="15875" cy="10160"/>
            </a:xfrm>
            <a:custGeom>
              <a:avLst/>
              <a:gdLst/>
              <a:ahLst/>
              <a:cxnLst/>
              <a:rect l="l" t="t" r="r" b="b"/>
              <a:pathLst>
                <a:path w="15875" h="10159">
                  <a:moveTo>
                    <a:pt x="0" y="10159"/>
                  </a:moveTo>
                  <a:lnTo>
                    <a:pt x="15506" y="10159"/>
                  </a:lnTo>
                  <a:lnTo>
                    <a:pt x="15506" y="0"/>
                  </a:lnTo>
                  <a:lnTo>
                    <a:pt x="0" y="0"/>
                  </a:lnTo>
                  <a:lnTo>
                    <a:pt x="0" y="101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108">
              <a:extLst>
                <a:ext uri="{FF2B5EF4-FFF2-40B4-BE49-F238E27FC236}">
                  <a16:creationId xmlns:a16="http://schemas.microsoft.com/office/drawing/2014/main" xmlns="" id="{8BA1C769-F097-41B9-92DB-D173987F63D6}"/>
                </a:ext>
              </a:extLst>
            </p:cNvPr>
            <p:cNvSpPr/>
            <p:nvPr/>
          </p:nvSpPr>
          <p:spPr>
            <a:xfrm>
              <a:off x="10420042" y="5304535"/>
              <a:ext cx="10795" cy="5080"/>
            </a:xfrm>
            <a:custGeom>
              <a:avLst/>
              <a:gdLst/>
              <a:ahLst/>
              <a:cxnLst/>
              <a:rect l="l" t="t" r="r" b="b"/>
              <a:pathLst>
                <a:path w="10795" h="5079">
                  <a:moveTo>
                    <a:pt x="0" y="5080"/>
                  </a:moveTo>
                  <a:lnTo>
                    <a:pt x="10236" y="5080"/>
                  </a:lnTo>
                  <a:lnTo>
                    <a:pt x="10236" y="0"/>
                  </a:lnTo>
                  <a:lnTo>
                    <a:pt x="0" y="0"/>
                  </a:lnTo>
                  <a:lnTo>
                    <a:pt x="0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109">
              <a:extLst>
                <a:ext uri="{FF2B5EF4-FFF2-40B4-BE49-F238E27FC236}">
                  <a16:creationId xmlns:a16="http://schemas.microsoft.com/office/drawing/2014/main" xmlns="" id="{B4C1AA05-1A3E-419A-A53C-221CBCC3CA81}"/>
                </a:ext>
              </a:extLst>
            </p:cNvPr>
            <p:cNvSpPr/>
            <p:nvPr/>
          </p:nvSpPr>
          <p:spPr>
            <a:xfrm>
              <a:off x="10461647" y="5319775"/>
              <a:ext cx="10795" cy="15240"/>
            </a:xfrm>
            <a:custGeom>
              <a:avLst/>
              <a:gdLst/>
              <a:ahLst/>
              <a:cxnLst/>
              <a:rect l="l" t="t" r="r" b="b"/>
              <a:pathLst>
                <a:path w="10795" h="15240">
                  <a:moveTo>
                    <a:pt x="0" y="15240"/>
                  </a:moveTo>
                  <a:lnTo>
                    <a:pt x="10210" y="15240"/>
                  </a:lnTo>
                  <a:lnTo>
                    <a:pt x="10210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110">
              <a:extLst>
                <a:ext uri="{FF2B5EF4-FFF2-40B4-BE49-F238E27FC236}">
                  <a16:creationId xmlns:a16="http://schemas.microsoft.com/office/drawing/2014/main" xmlns="" id="{A7D65763-9243-4F56-A587-593A7F9B1560}"/>
                </a:ext>
              </a:extLst>
            </p:cNvPr>
            <p:cNvSpPr/>
            <p:nvPr/>
          </p:nvSpPr>
          <p:spPr>
            <a:xfrm>
              <a:off x="10461647" y="5309616"/>
              <a:ext cx="15875" cy="10160"/>
            </a:xfrm>
            <a:custGeom>
              <a:avLst/>
              <a:gdLst/>
              <a:ahLst/>
              <a:cxnLst/>
              <a:rect l="l" t="t" r="r" b="b"/>
              <a:pathLst>
                <a:path w="15875" h="10159">
                  <a:moveTo>
                    <a:pt x="0" y="10159"/>
                  </a:moveTo>
                  <a:lnTo>
                    <a:pt x="15494" y="10159"/>
                  </a:lnTo>
                  <a:lnTo>
                    <a:pt x="15494" y="0"/>
                  </a:lnTo>
                  <a:lnTo>
                    <a:pt x="0" y="0"/>
                  </a:lnTo>
                  <a:lnTo>
                    <a:pt x="0" y="101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111">
              <a:extLst>
                <a:ext uri="{FF2B5EF4-FFF2-40B4-BE49-F238E27FC236}">
                  <a16:creationId xmlns:a16="http://schemas.microsoft.com/office/drawing/2014/main" xmlns="" id="{79DEA8B9-5DF2-43A4-AA47-6CD5B2EEF996}"/>
                </a:ext>
              </a:extLst>
            </p:cNvPr>
            <p:cNvSpPr/>
            <p:nvPr/>
          </p:nvSpPr>
          <p:spPr>
            <a:xfrm>
              <a:off x="10461647" y="5304535"/>
              <a:ext cx="10795" cy="5080"/>
            </a:xfrm>
            <a:custGeom>
              <a:avLst/>
              <a:gdLst/>
              <a:ahLst/>
              <a:cxnLst/>
              <a:rect l="l" t="t" r="r" b="b"/>
              <a:pathLst>
                <a:path w="10795" h="5079">
                  <a:moveTo>
                    <a:pt x="0" y="5080"/>
                  </a:moveTo>
                  <a:lnTo>
                    <a:pt x="10210" y="5080"/>
                  </a:lnTo>
                  <a:lnTo>
                    <a:pt x="10210" y="0"/>
                  </a:lnTo>
                  <a:lnTo>
                    <a:pt x="0" y="0"/>
                  </a:lnTo>
                  <a:lnTo>
                    <a:pt x="0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112">
              <a:extLst>
                <a:ext uri="{FF2B5EF4-FFF2-40B4-BE49-F238E27FC236}">
                  <a16:creationId xmlns:a16="http://schemas.microsoft.com/office/drawing/2014/main" xmlns="" id="{984E9A48-9272-4B83-9568-B0CFA31D47F9}"/>
                </a:ext>
              </a:extLst>
            </p:cNvPr>
            <p:cNvSpPr/>
            <p:nvPr/>
          </p:nvSpPr>
          <p:spPr>
            <a:xfrm>
              <a:off x="10461647" y="5299455"/>
              <a:ext cx="114300" cy="0"/>
            </a:xfrm>
            <a:custGeom>
              <a:avLst/>
              <a:gdLst/>
              <a:ahLst/>
              <a:cxnLst/>
              <a:rect l="l" t="t" r="r" b="b"/>
              <a:pathLst>
                <a:path w="114300">
                  <a:moveTo>
                    <a:pt x="0" y="0"/>
                  </a:moveTo>
                  <a:lnTo>
                    <a:pt x="114173" y="0"/>
                  </a:lnTo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113">
              <a:extLst>
                <a:ext uri="{FF2B5EF4-FFF2-40B4-BE49-F238E27FC236}">
                  <a16:creationId xmlns:a16="http://schemas.microsoft.com/office/drawing/2014/main" xmlns="" id="{C4C07C5F-DE55-478B-A4AC-818243878DA3}"/>
                </a:ext>
              </a:extLst>
            </p:cNvPr>
            <p:cNvSpPr/>
            <p:nvPr/>
          </p:nvSpPr>
          <p:spPr>
            <a:xfrm>
              <a:off x="10461647" y="5288025"/>
              <a:ext cx="10795" cy="6350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0" y="6350"/>
                  </a:moveTo>
                  <a:lnTo>
                    <a:pt x="10210" y="6350"/>
                  </a:lnTo>
                  <a:lnTo>
                    <a:pt x="10210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114">
              <a:extLst>
                <a:ext uri="{FF2B5EF4-FFF2-40B4-BE49-F238E27FC236}">
                  <a16:creationId xmlns:a16="http://schemas.microsoft.com/office/drawing/2014/main" xmlns="" id="{F2DD3760-586A-4C73-8D3C-56E73C260EFF}"/>
                </a:ext>
              </a:extLst>
            </p:cNvPr>
            <p:cNvSpPr/>
            <p:nvPr/>
          </p:nvSpPr>
          <p:spPr>
            <a:xfrm>
              <a:off x="10461647" y="5282945"/>
              <a:ext cx="114300" cy="0"/>
            </a:xfrm>
            <a:custGeom>
              <a:avLst/>
              <a:gdLst/>
              <a:ahLst/>
              <a:cxnLst/>
              <a:rect l="l" t="t" r="r" b="b"/>
              <a:pathLst>
                <a:path w="114300">
                  <a:moveTo>
                    <a:pt x="0" y="0"/>
                  </a:moveTo>
                  <a:lnTo>
                    <a:pt x="114173" y="0"/>
                  </a:lnTo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115">
              <a:extLst>
                <a:ext uri="{FF2B5EF4-FFF2-40B4-BE49-F238E27FC236}">
                  <a16:creationId xmlns:a16="http://schemas.microsoft.com/office/drawing/2014/main" xmlns="" id="{40398B1D-55A7-4847-93FC-5F5660A8979F}"/>
                </a:ext>
              </a:extLst>
            </p:cNvPr>
            <p:cNvSpPr/>
            <p:nvPr/>
          </p:nvSpPr>
          <p:spPr>
            <a:xfrm>
              <a:off x="10565596" y="5319775"/>
              <a:ext cx="10795" cy="15240"/>
            </a:xfrm>
            <a:custGeom>
              <a:avLst/>
              <a:gdLst/>
              <a:ahLst/>
              <a:cxnLst/>
              <a:rect l="l" t="t" r="r" b="b"/>
              <a:pathLst>
                <a:path w="10795" h="15240">
                  <a:moveTo>
                    <a:pt x="0" y="15240"/>
                  </a:moveTo>
                  <a:lnTo>
                    <a:pt x="10223" y="15240"/>
                  </a:lnTo>
                  <a:lnTo>
                    <a:pt x="10223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116">
              <a:extLst>
                <a:ext uri="{FF2B5EF4-FFF2-40B4-BE49-F238E27FC236}">
                  <a16:creationId xmlns:a16="http://schemas.microsoft.com/office/drawing/2014/main" xmlns="" id="{4EFD33C8-B6C8-49D4-A6BA-BAC78A346A4A}"/>
                </a:ext>
              </a:extLst>
            </p:cNvPr>
            <p:cNvSpPr/>
            <p:nvPr/>
          </p:nvSpPr>
          <p:spPr>
            <a:xfrm>
              <a:off x="10560313" y="5309616"/>
              <a:ext cx="15875" cy="10160"/>
            </a:xfrm>
            <a:custGeom>
              <a:avLst/>
              <a:gdLst/>
              <a:ahLst/>
              <a:cxnLst/>
              <a:rect l="l" t="t" r="r" b="b"/>
              <a:pathLst>
                <a:path w="15875" h="10159">
                  <a:moveTo>
                    <a:pt x="0" y="10159"/>
                  </a:moveTo>
                  <a:lnTo>
                    <a:pt x="15506" y="10159"/>
                  </a:lnTo>
                  <a:lnTo>
                    <a:pt x="15506" y="0"/>
                  </a:lnTo>
                  <a:lnTo>
                    <a:pt x="0" y="0"/>
                  </a:lnTo>
                  <a:lnTo>
                    <a:pt x="0" y="101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17">
              <a:extLst>
                <a:ext uri="{FF2B5EF4-FFF2-40B4-BE49-F238E27FC236}">
                  <a16:creationId xmlns:a16="http://schemas.microsoft.com/office/drawing/2014/main" xmlns="" id="{F8B70DC2-D04E-4585-921C-393FE97DD34A}"/>
                </a:ext>
              </a:extLst>
            </p:cNvPr>
            <p:cNvSpPr/>
            <p:nvPr/>
          </p:nvSpPr>
          <p:spPr>
            <a:xfrm>
              <a:off x="10565596" y="5304535"/>
              <a:ext cx="10795" cy="5080"/>
            </a:xfrm>
            <a:custGeom>
              <a:avLst/>
              <a:gdLst/>
              <a:ahLst/>
              <a:cxnLst/>
              <a:rect l="l" t="t" r="r" b="b"/>
              <a:pathLst>
                <a:path w="10795" h="5079">
                  <a:moveTo>
                    <a:pt x="0" y="5080"/>
                  </a:moveTo>
                  <a:lnTo>
                    <a:pt x="10223" y="5080"/>
                  </a:lnTo>
                  <a:lnTo>
                    <a:pt x="10223" y="0"/>
                  </a:lnTo>
                  <a:lnTo>
                    <a:pt x="0" y="0"/>
                  </a:lnTo>
                  <a:lnTo>
                    <a:pt x="0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18">
              <a:extLst>
                <a:ext uri="{FF2B5EF4-FFF2-40B4-BE49-F238E27FC236}">
                  <a16:creationId xmlns:a16="http://schemas.microsoft.com/office/drawing/2014/main" xmlns="" id="{9E9DF836-854C-48A3-BDC4-DE5818E67E55}"/>
                </a:ext>
              </a:extLst>
            </p:cNvPr>
            <p:cNvSpPr/>
            <p:nvPr/>
          </p:nvSpPr>
          <p:spPr>
            <a:xfrm>
              <a:off x="10420042" y="5288444"/>
              <a:ext cx="10795" cy="5715"/>
            </a:xfrm>
            <a:custGeom>
              <a:avLst/>
              <a:gdLst/>
              <a:ahLst/>
              <a:cxnLst/>
              <a:rect l="l" t="t" r="r" b="b"/>
              <a:pathLst>
                <a:path w="10795" h="5715">
                  <a:moveTo>
                    <a:pt x="10236" y="0"/>
                  </a:moveTo>
                  <a:lnTo>
                    <a:pt x="0" y="0"/>
                  </a:lnTo>
                  <a:lnTo>
                    <a:pt x="0" y="5372"/>
                  </a:lnTo>
                  <a:lnTo>
                    <a:pt x="10236" y="5372"/>
                  </a:lnTo>
                  <a:lnTo>
                    <a:pt x="102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19">
              <a:extLst>
                <a:ext uri="{FF2B5EF4-FFF2-40B4-BE49-F238E27FC236}">
                  <a16:creationId xmlns:a16="http://schemas.microsoft.com/office/drawing/2014/main" xmlns="" id="{B6401DF3-1AAC-449D-859F-5F43D108689D}"/>
                </a:ext>
              </a:extLst>
            </p:cNvPr>
            <p:cNvSpPr/>
            <p:nvPr/>
          </p:nvSpPr>
          <p:spPr>
            <a:xfrm>
              <a:off x="10565596" y="5288444"/>
              <a:ext cx="10795" cy="5715"/>
            </a:xfrm>
            <a:custGeom>
              <a:avLst/>
              <a:gdLst/>
              <a:ahLst/>
              <a:cxnLst/>
              <a:rect l="l" t="t" r="r" b="b"/>
              <a:pathLst>
                <a:path w="10795" h="5715">
                  <a:moveTo>
                    <a:pt x="10223" y="0"/>
                  </a:moveTo>
                  <a:lnTo>
                    <a:pt x="0" y="0"/>
                  </a:lnTo>
                  <a:lnTo>
                    <a:pt x="0" y="5372"/>
                  </a:lnTo>
                  <a:lnTo>
                    <a:pt x="10223" y="5372"/>
                  </a:lnTo>
                  <a:lnTo>
                    <a:pt x="102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20">
              <a:extLst>
                <a:ext uri="{FF2B5EF4-FFF2-40B4-BE49-F238E27FC236}">
                  <a16:creationId xmlns:a16="http://schemas.microsoft.com/office/drawing/2014/main" xmlns="" id="{A036355E-645E-4616-B622-837A6EAE70E3}"/>
                </a:ext>
              </a:extLst>
            </p:cNvPr>
            <p:cNvSpPr/>
            <p:nvPr/>
          </p:nvSpPr>
          <p:spPr>
            <a:xfrm>
              <a:off x="10550121" y="513267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21">
              <a:extLst>
                <a:ext uri="{FF2B5EF4-FFF2-40B4-BE49-F238E27FC236}">
                  <a16:creationId xmlns:a16="http://schemas.microsoft.com/office/drawing/2014/main" xmlns="" id="{010F62ED-F725-4BA8-9550-CB67F08EA6C8}"/>
                </a:ext>
              </a:extLst>
            </p:cNvPr>
            <p:cNvSpPr/>
            <p:nvPr/>
          </p:nvSpPr>
          <p:spPr>
            <a:xfrm>
              <a:off x="10328927" y="5120206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5748" y="0"/>
                  </a:moveTo>
                  <a:lnTo>
                    <a:pt x="0" y="0"/>
                  </a:lnTo>
                  <a:lnTo>
                    <a:pt x="0" y="15747"/>
                  </a:lnTo>
                  <a:lnTo>
                    <a:pt x="15748" y="15747"/>
                  </a:lnTo>
                  <a:lnTo>
                    <a:pt x="157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22">
              <a:extLst>
                <a:ext uri="{FF2B5EF4-FFF2-40B4-BE49-F238E27FC236}">
                  <a16:creationId xmlns:a16="http://schemas.microsoft.com/office/drawing/2014/main" xmlns="" id="{8F74D7BA-C84B-4568-BA9E-7DD0C496E7D2}"/>
                </a:ext>
              </a:extLst>
            </p:cNvPr>
            <p:cNvSpPr/>
            <p:nvPr/>
          </p:nvSpPr>
          <p:spPr>
            <a:xfrm>
              <a:off x="10365325" y="5120206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5748" y="0"/>
                  </a:moveTo>
                  <a:lnTo>
                    <a:pt x="0" y="0"/>
                  </a:lnTo>
                  <a:lnTo>
                    <a:pt x="0" y="15747"/>
                  </a:lnTo>
                  <a:lnTo>
                    <a:pt x="15748" y="15747"/>
                  </a:lnTo>
                  <a:lnTo>
                    <a:pt x="157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23">
              <a:extLst>
                <a:ext uri="{FF2B5EF4-FFF2-40B4-BE49-F238E27FC236}">
                  <a16:creationId xmlns:a16="http://schemas.microsoft.com/office/drawing/2014/main" xmlns="" id="{CB65A0CE-915E-4E22-B0B2-2E5BBFD36793}"/>
                </a:ext>
              </a:extLst>
            </p:cNvPr>
            <p:cNvSpPr/>
            <p:nvPr/>
          </p:nvSpPr>
          <p:spPr>
            <a:xfrm>
              <a:off x="10401698" y="5120206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5748" y="0"/>
                  </a:moveTo>
                  <a:lnTo>
                    <a:pt x="0" y="0"/>
                  </a:lnTo>
                  <a:lnTo>
                    <a:pt x="0" y="15747"/>
                  </a:lnTo>
                  <a:lnTo>
                    <a:pt x="15748" y="15747"/>
                  </a:lnTo>
                  <a:lnTo>
                    <a:pt x="157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24">
              <a:extLst>
                <a:ext uri="{FF2B5EF4-FFF2-40B4-BE49-F238E27FC236}">
                  <a16:creationId xmlns:a16="http://schemas.microsoft.com/office/drawing/2014/main" xmlns="" id="{ACEF3384-A9DB-4F3F-A4B7-B5018E6C86AB}"/>
                </a:ext>
              </a:extLst>
            </p:cNvPr>
            <p:cNvSpPr/>
            <p:nvPr/>
          </p:nvSpPr>
          <p:spPr>
            <a:xfrm>
              <a:off x="10438159" y="5120206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5748" y="0"/>
                  </a:moveTo>
                  <a:lnTo>
                    <a:pt x="0" y="0"/>
                  </a:lnTo>
                  <a:lnTo>
                    <a:pt x="0" y="15747"/>
                  </a:lnTo>
                  <a:lnTo>
                    <a:pt x="15748" y="15747"/>
                  </a:lnTo>
                  <a:lnTo>
                    <a:pt x="157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25">
              <a:extLst>
                <a:ext uri="{FF2B5EF4-FFF2-40B4-BE49-F238E27FC236}">
                  <a16:creationId xmlns:a16="http://schemas.microsoft.com/office/drawing/2014/main" xmlns="" id="{B87AA124-58E0-46DF-ABFC-2ABC6ADAAC2A}"/>
                </a:ext>
              </a:extLst>
            </p:cNvPr>
            <p:cNvSpPr/>
            <p:nvPr/>
          </p:nvSpPr>
          <p:spPr>
            <a:xfrm>
              <a:off x="10474469" y="5120206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5748" y="0"/>
                  </a:moveTo>
                  <a:lnTo>
                    <a:pt x="0" y="0"/>
                  </a:lnTo>
                  <a:lnTo>
                    <a:pt x="0" y="15747"/>
                  </a:lnTo>
                  <a:lnTo>
                    <a:pt x="15748" y="15747"/>
                  </a:lnTo>
                  <a:lnTo>
                    <a:pt x="157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26">
              <a:extLst>
                <a:ext uri="{FF2B5EF4-FFF2-40B4-BE49-F238E27FC236}">
                  <a16:creationId xmlns:a16="http://schemas.microsoft.com/office/drawing/2014/main" xmlns="" id="{47E24C75-A9F9-4440-85B5-1605B9E8D817}"/>
                </a:ext>
              </a:extLst>
            </p:cNvPr>
            <p:cNvSpPr/>
            <p:nvPr/>
          </p:nvSpPr>
          <p:spPr>
            <a:xfrm>
              <a:off x="10510854" y="5120206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5748" y="0"/>
                  </a:moveTo>
                  <a:lnTo>
                    <a:pt x="0" y="0"/>
                  </a:lnTo>
                  <a:lnTo>
                    <a:pt x="0" y="15747"/>
                  </a:lnTo>
                  <a:lnTo>
                    <a:pt x="15748" y="15747"/>
                  </a:lnTo>
                  <a:lnTo>
                    <a:pt x="157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27">
              <a:extLst>
                <a:ext uri="{FF2B5EF4-FFF2-40B4-BE49-F238E27FC236}">
                  <a16:creationId xmlns:a16="http://schemas.microsoft.com/office/drawing/2014/main" xmlns="" id="{3CEDB56B-3CCB-4591-8689-37290622507C}"/>
                </a:ext>
              </a:extLst>
            </p:cNvPr>
            <p:cNvSpPr/>
            <p:nvPr/>
          </p:nvSpPr>
          <p:spPr>
            <a:xfrm>
              <a:off x="10547252" y="5120206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5735" y="0"/>
                  </a:moveTo>
                  <a:lnTo>
                    <a:pt x="0" y="0"/>
                  </a:lnTo>
                  <a:lnTo>
                    <a:pt x="0" y="15747"/>
                  </a:lnTo>
                  <a:lnTo>
                    <a:pt x="15735" y="15747"/>
                  </a:lnTo>
                  <a:lnTo>
                    <a:pt x="157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28">
              <a:extLst>
                <a:ext uri="{FF2B5EF4-FFF2-40B4-BE49-F238E27FC236}">
                  <a16:creationId xmlns:a16="http://schemas.microsoft.com/office/drawing/2014/main" xmlns="" id="{D3B16497-5E11-4D57-B94A-B043BCCF3F38}"/>
                </a:ext>
              </a:extLst>
            </p:cNvPr>
            <p:cNvSpPr/>
            <p:nvPr/>
          </p:nvSpPr>
          <p:spPr>
            <a:xfrm>
              <a:off x="10601977" y="5365380"/>
              <a:ext cx="154940" cy="0"/>
            </a:xfrm>
            <a:custGeom>
              <a:avLst/>
              <a:gdLst/>
              <a:ahLst/>
              <a:cxnLst/>
              <a:rect l="l" t="t" r="r" b="b"/>
              <a:pathLst>
                <a:path w="154940">
                  <a:moveTo>
                    <a:pt x="0" y="0"/>
                  </a:moveTo>
                  <a:lnTo>
                    <a:pt x="154622" y="0"/>
                  </a:lnTo>
                </a:path>
              </a:pathLst>
            </a:custGeom>
            <a:ln w="1142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29">
              <a:extLst>
                <a:ext uri="{FF2B5EF4-FFF2-40B4-BE49-F238E27FC236}">
                  <a16:creationId xmlns:a16="http://schemas.microsoft.com/office/drawing/2014/main" xmlns="" id="{7C308A6C-40D3-4732-BD86-B23E7B555827}"/>
                </a:ext>
              </a:extLst>
            </p:cNvPr>
            <p:cNvSpPr/>
            <p:nvPr/>
          </p:nvSpPr>
          <p:spPr>
            <a:xfrm>
              <a:off x="10607546" y="5260605"/>
              <a:ext cx="0" cy="99060"/>
            </a:xfrm>
            <a:custGeom>
              <a:avLst/>
              <a:gdLst/>
              <a:ahLst/>
              <a:cxnLst/>
              <a:rect l="l" t="t" r="r" b="b"/>
              <a:pathLst>
                <a:path h="99059">
                  <a:moveTo>
                    <a:pt x="0" y="0"/>
                  </a:moveTo>
                  <a:lnTo>
                    <a:pt x="0" y="99060"/>
                  </a:lnTo>
                </a:path>
              </a:pathLst>
            </a:custGeom>
            <a:ln w="1113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30">
              <a:extLst>
                <a:ext uri="{FF2B5EF4-FFF2-40B4-BE49-F238E27FC236}">
                  <a16:creationId xmlns:a16="http://schemas.microsoft.com/office/drawing/2014/main" xmlns="" id="{2223EB2C-E723-4F09-B71A-B41850522009}"/>
                </a:ext>
              </a:extLst>
            </p:cNvPr>
            <p:cNvSpPr/>
            <p:nvPr/>
          </p:nvSpPr>
          <p:spPr>
            <a:xfrm>
              <a:off x="10601977" y="5254889"/>
              <a:ext cx="154940" cy="0"/>
            </a:xfrm>
            <a:custGeom>
              <a:avLst/>
              <a:gdLst/>
              <a:ahLst/>
              <a:cxnLst/>
              <a:rect l="l" t="t" r="r" b="b"/>
              <a:pathLst>
                <a:path w="154940">
                  <a:moveTo>
                    <a:pt x="0" y="0"/>
                  </a:moveTo>
                  <a:lnTo>
                    <a:pt x="154622" y="0"/>
                  </a:lnTo>
                </a:path>
              </a:pathLst>
            </a:custGeom>
            <a:ln w="1142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31">
              <a:extLst>
                <a:ext uri="{FF2B5EF4-FFF2-40B4-BE49-F238E27FC236}">
                  <a16:creationId xmlns:a16="http://schemas.microsoft.com/office/drawing/2014/main" xmlns="" id="{ED0F25F3-10DB-4ED8-85F3-C79FE61089FD}"/>
                </a:ext>
              </a:extLst>
            </p:cNvPr>
            <p:cNvSpPr/>
            <p:nvPr/>
          </p:nvSpPr>
          <p:spPr>
            <a:xfrm>
              <a:off x="10751030" y="5260973"/>
              <a:ext cx="0" cy="99060"/>
            </a:xfrm>
            <a:custGeom>
              <a:avLst/>
              <a:gdLst/>
              <a:ahLst/>
              <a:cxnLst/>
              <a:rect l="l" t="t" r="r" b="b"/>
              <a:pathLst>
                <a:path h="99059">
                  <a:moveTo>
                    <a:pt x="0" y="0"/>
                  </a:moveTo>
                  <a:lnTo>
                    <a:pt x="0" y="98920"/>
                  </a:lnTo>
                </a:path>
              </a:pathLst>
            </a:custGeom>
            <a:ln w="1113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32">
              <a:extLst>
                <a:ext uri="{FF2B5EF4-FFF2-40B4-BE49-F238E27FC236}">
                  <a16:creationId xmlns:a16="http://schemas.microsoft.com/office/drawing/2014/main" xmlns="" id="{1C8AF518-BDB6-4F22-9014-1DF3BF77FF75}"/>
                </a:ext>
              </a:extLst>
            </p:cNvPr>
            <p:cNvSpPr/>
            <p:nvPr/>
          </p:nvSpPr>
          <p:spPr>
            <a:xfrm>
              <a:off x="10279613" y="5138348"/>
              <a:ext cx="332740" cy="0"/>
            </a:xfrm>
            <a:custGeom>
              <a:avLst/>
              <a:gdLst/>
              <a:ahLst/>
              <a:cxnLst/>
              <a:rect l="l" t="t" r="r" b="b"/>
              <a:pathLst>
                <a:path w="332740">
                  <a:moveTo>
                    <a:pt x="0" y="0"/>
                  </a:moveTo>
                  <a:lnTo>
                    <a:pt x="332676" y="0"/>
                  </a:lnTo>
                </a:path>
              </a:pathLst>
            </a:custGeom>
            <a:ln w="1134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33">
              <a:extLst>
                <a:ext uri="{FF2B5EF4-FFF2-40B4-BE49-F238E27FC236}">
                  <a16:creationId xmlns:a16="http://schemas.microsoft.com/office/drawing/2014/main" xmlns="" id="{5F90D4A1-9562-4648-AB8F-0DC8C2276CA2}"/>
                </a:ext>
              </a:extLst>
            </p:cNvPr>
            <p:cNvSpPr/>
            <p:nvPr/>
          </p:nvSpPr>
          <p:spPr>
            <a:xfrm>
              <a:off x="11633787" y="4473836"/>
              <a:ext cx="214782" cy="17250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34">
              <a:extLst>
                <a:ext uri="{FF2B5EF4-FFF2-40B4-BE49-F238E27FC236}">
                  <a16:creationId xmlns:a16="http://schemas.microsoft.com/office/drawing/2014/main" xmlns="" id="{E4664F04-9FE5-4FC3-9071-28C664C6681A}"/>
                </a:ext>
              </a:extLst>
            </p:cNvPr>
            <p:cNvSpPr/>
            <p:nvPr/>
          </p:nvSpPr>
          <p:spPr>
            <a:xfrm>
              <a:off x="11382542" y="4547941"/>
              <a:ext cx="439420" cy="365125"/>
            </a:xfrm>
            <a:custGeom>
              <a:avLst/>
              <a:gdLst/>
              <a:ahLst/>
              <a:cxnLst/>
              <a:rect l="l" t="t" r="r" b="b"/>
              <a:pathLst>
                <a:path w="439420" h="365125">
                  <a:moveTo>
                    <a:pt x="428167" y="351281"/>
                  </a:moveTo>
                  <a:lnTo>
                    <a:pt x="135839" y="351281"/>
                  </a:lnTo>
                  <a:lnTo>
                    <a:pt x="132765" y="354329"/>
                  </a:lnTo>
                  <a:lnTo>
                    <a:pt x="132765" y="361835"/>
                  </a:lnTo>
                  <a:lnTo>
                    <a:pt x="135839" y="364883"/>
                  </a:lnTo>
                  <a:lnTo>
                    <a:pt x="428167" y="364883"/>
                  </a:lnTo>
                  <a:lnTo>
                    <a:pt x="431215" y="361835"/>
                  </a:lnTo>
                  <a:lnTo>
                    <a:pt x="431215" y="354329"/>
                  </a:lnTo>
                  <a:lnTo>
                    <a:pt x="428167" y="351281"/>
                  </a:lnTo>
                  <a:close/>
                </a:path>
                <a:path w="439420" h="365125">
                  <a:moveTo>
                    <a:pt x="171475" y="217055"/>
                  </a:moveTo>
                  <a:lnTo>
                    <a:pt x="157873" y="217055"/>
                  </a:lnTo>
                  <a:lnTo>
                    <a:pt x="157873" y="351281"/>
                  </a:lnTo>
                  <a:lnTo>
                    <a:pt x="171475" y="351281"/>
                  </a:lnTo>
                  <a:lnTo>
                    <a:pt x="171475" y="217055"/>
                  </a:lnTo>
                  <a:close/>
                </a:path>
                <a:path w="439420" h="365125">
                  <a:moveTo>
                    <a:pt x="316217" y="238594"/>
                  </a:moveTo>
                  <a:lnTo>
                    <a:pt x="247764" y="238594"/>
                  </a:lnTo>
                  <a:lnTo>
                    <a:pt x="242443" y="243941"/>
                  </a:lnTo>
                  <a:lnTo>
                    <a:pt x="242443" y="351281"/>
                  </a:lnTo>
                  <a:lnTo>
                    <a:pt x="256032" y="351281"/>
                  </a:lnTo>
                  <a:lnTo>
                    <a:pt x="256032" y="252209"/>
                  </a:lnTo>
                  <a:lnTo>
                    <a:pt x="321538" y="252209"/>
                  </a:lnTo>
                  <a:lnTo>
                    <a:pt x="321538" y="243941"/>
                  </a:lnTo>
                  <a:lnTo>
                    <a:pt x="316217" y="238594"/>
                  </a:lnTo>
                  <a:close/>
                </a:path>
                <a:path w="439420" h="365125">
                  <a:moveTo>
                    <a:pt x="321538" y="252209"/>
                  </a:moveTo>
                  <a:lnTo>
                    <a:pt x="307949" y="252209"/>
                  </a:lnTo>
                  <a:lnTo>
                    <a:pt x="307949" y="351281"/>
                  </a:lnTo>
                  <a:lnTo>
                    <a:pt x="321538" y="351281"/>
                  </a:lnTo>
                  <a:lnTo>
                    <a:pt x="321538" y="252209"/>
                  </a:lnTo>
                  <a:close/>
                </a:path>
                <a:path w="439420" h="365125">
                  <a:moveTo>
                    <a:pt x="403047" y="306704"/>
                  </a:moveTo>
                  <a:lnTo>
                    <a:pt x="395541" y="306704"/>
                  </a:lnTo>
                  <a:lnTo>
                    <a:pt x="392506" y="309740"/>
                  </a:lnTo>
                  <a:lnTo>
                    <a:pt x="392506" y="351281"/>
                  </a:lnTo>
                  <a:lnTo>
                    <a:pt x="406107" y="351281"/>
                  </a:lnTo>
                  <a:lnTo>
                    <a:pt x="406107" y="309740"/>
                  </a:lnTo>
                  <a:lnTo>
                    <a:pt x="403047" y="306704"/>
                  </a:lnTo>
                  <a:close/>
                </a:path>
                <a:path w="439420" h="365125">
                  <a:moveTo>
                    <a:pt x="305114" y="126822"/>
                  </a:moveTo>
                  <a:lnTo>
                    <a:pt x="281990" y="126822"/>
                  </a:lnTo>
                  <a:lnTo>
                    <a:pt x="391645" y="206552"/>
                  </a:lnTo>
                  <a:lnTo>
                    <a:pt x="391960" y="206844"/>
                  </a:lnTo>
                  <a:lnTo>
                    <a:pt x="392468" y="207822"/>
                  </a:lnTo>
                  <a:lnTo>
                    <a:pt x="392506" y="284619"/>
                  </a:lnTo>
                  <a:lnTo>
                    <a:pt x="395541" y="287654"/>
                  </a:lnTo>
                  <a:lnTo>
                    <a:pt x="403059" y="287654"/>
                  </a:lnTo>
                  <a:lnTo>
                    <a:pt x="406107" y="284619"/>
                  </a:lnTo>
                  <a:lnTo>
                    <a:pt x="406107" y="217055"/>
                  </a:lnTo>
                  <a:lnTo>
                    <a:pt x="429229" y="217055"/>
                  </a:lnTo>
                  <a:lnTo>
                    <a:pt x="383387" y="183743"/>
                  </a:lnTo>
                  <a:lnTo>
                    <a:pt x="383387" y="173850"/>
                  </a:lnTo>
                  <a:lnTo>
                    <a:pt x="369798" y="173850"/>
                  </a:lnTo>
                  <a:lnTo>
                    <a:pt x="342709" y="154152"/>
                  </a:lnTo>
                  <a:lnTo>
                    <a:pt x="342709" y="144259"/>
                  </a:lnTo>
                  <a:lnTo>
                    <a:pt x="329107" y="144259"/>
                  </a:lnTo>
                  <a:lnTo>
                    <a:pt x="305114" y="126822"/>
                  </a:lnTo>
                  <a:close/>
                </a:path>
                <a:path w="439420" h="365125">
                  <a:moveTo>
                    <a:pt x="147767" y="13639"/>
                  </a:moveTo>
                  <a:lnTo>
                    <a:pt x="124650" y="13639"/>
                  </a:lnTo>
                  <a:lnTo>
                    <a:pt x="208688" y="74752"/>
                  </a:lnTo>
                  <a:lnTo>
                    <a:pt x="209003" y="75044"/>
                  </a:lnTo>
                  <a:lnTo>
                    <a:pt x="209524" y="76034"/>
                  </a:lnTo>
                  <a:lnTo>
                    <a:pt x="209562" y="162661"/>
                  </a:lnTo>
                  <a:lnTo>
                    <a:pt x="177761" y="185788"/>
                  </a:lnTo>
                  <a:lnTo>
                    <a:pt x="9550" y="185788"/>
                  </a:lnTo>
                  <a:lnTo>
                    <a:pt x="6515" y="188836"/>
                  </a:lnTo>
                  <a:lnTo>
                    <a:pt x="6515" y="196341"/>
                  </a:lnTo>
                  <a:lnTo>
                    <a:pt x="9550" y="199389"/>
                  </a:lnTo>
                  <a:lnTo>
                    <a:pt x="159054" y="199389"/>
                  </a:lnTo>
                  <a:lnTo>
                    <a:pt x="125361" y="223888"/>
                  </a:lnTo>
                  <a:lnTo>
                    <a:pt x="124701" y="228130"/>
                  </a:lnTo>
                  <a:lnTo>
                    <a:pt x="129108" y="234200"/>
                  </a:lnTo>
                  <a:lnTo>
                    <a:pt x="133362" y="234886"/>
                  </a:lnTo>
                  <a:lnTo>
                    <a:pt x="157873" y="217055"/>
                  </a:lnTo>
                  <a:lnTo>
                    <a:pt x="171475" y="217055"/>
                  </a:lnTo>
                  <a:lnTo>
                    <a:pt x="171526" y="207822"/>
                  </a:lnTo>
                  <a:lnTo>
                    <a:pt x="172034" y="206819"/>
                  </a:lnTo>
                  <a:lnTo>
                    <a:pt x="172404" y="206514"/>
                  </a:lnTo>
                  <a:lnTo>
                    <a:pt x="246276" y="152793"/>
                  </a:lnTo>
                  <a:lnTo>
                    <a:pt x="223151" y="152793"/>
                  </a:lnTo>
                  <a:lnTo>
                    <a:pt x="223151" y="85267"/>
                  </a:lnTo>
                  <a:lnTo>
                    <a:pt x="246288" y="85267"/>
                  </a:lnTo>
                  <a:lnTo>
                    <a:pt x="205409" y="55524"/>
                  </a:lnTo>
                  <a:lnTo>
                    <a:pt x="205409" y="45656"/>
                  </a:lnTo>
                  <a:lnTo>
                    <a:pt x="191808" y="45656"/>
                  </a:lnTo>
                  <a:lnTo>
                    <a:pt x="173596" y="32410"/>
                  </a:lnTo>
                  <a:lnTo>
                    <a:pt x="173596" y="22529"/>
                  </a:lnTo>
                  <a:lnTo>
                    <a:pt x="159994" y="22529"/>
                  </a:lnTo>
                  <a:lnTo>
                    <a:pt x="147767" y="13639"/>
                  </a:lnTo>
                  <a:close/>
                </a:path>
                <a:path w="439420" h="365125">
                  <a:moveTo>
                    <a:pt x="429229" y="217055"/>
                  </a:moveTo>
                  <a:lnTo>
                    <a:pt x="406107" y="217055"/>
                  </a:lnTo>
                  <a:lnTo>
                    <a:pt x="428790" y="233552"/>
                  </a:lnTo>
                  <a:lnTo>
                    <a:pt x="430187" y="233972"/>
                  </a:lnTo>
                  <a:lnTo>
                    <a:pt x="433679" y="233972"/>
                  </a:lnTo>
                  <a:lnTo>
                    <a:pt x="435749" y="233006"/>
                  </a:lnTo>
                  <a:lnTo>
                    <a:pt x="439293" y="228130"/>
                  </a:lnTo>
                  <a:lnTo>
                    <a:pt x="438619" y="223888"/>
                  </a:lnTo>
                  <a:lnTo>
                    <a:pt x="429229" y="217055"/>
                  </a:lnTo>
                  <a:close/>
                </a:path>
                <a:path w="439420" h="365125">
                  <a:moveTo>
                    <a:pt x="39738" y="85267"/>
                  </a:moveTo>
                  <a:lnTo>
                    <a:pt x="26136" y="85267"/>
                  </a:lnTo>
                  <a:lnTo>
                    <a:pt x="26136" y="185788"/>
                  </a:lnTo>
                  <a:lnTo>
                    <a:pt x="39738" y="185788"/>
                  </a:lnTo>
                  <a:lnTo>
                    <a:pt x="39738" y="85267"/>
                  </a:lnTo>
                  <a:close/>
                </a:path>
                <a:path w="439420" h="365125">
                  <a:moveTo>
                    <a:pt x="152209" y="97701"/>
                  </a:moveTo>
                  <a:lnTo>
                    <a:pt x="97078" y="97701"/>
                  </a:lnTo>
                  <a:lnTo>
                    <a:pt x="92252" y="102539"/>
                  </a:lnTo>
                  <a:lnTo>
                    <a:pt x="92252" y="185788"/>
                  </a:lnTo>
                  <a:lnTo>
                    <a:pt x="105854" y="185788"/>
                  </a:lnTo>
                  <a:lnTo>
                    <a:pt x="105854" y="111302"/>
                  </a:lnTo>
                  <a:lnTo>
                    <a:pt x="157060" y="111302"/>
                  </a:lnTo>
                  <a:lnTo>
                    <a:pt x="157060" y="102539"/>
                  </a:lnTo>
                  <a:lnTo>
                    <a:pt x="152209" y="97701"/>
                  </a:lnTo>
                  <a:close/>
                </a:path>
                <a:path w="439420" h="365125">
                  <a:moveTo>
                    <a:pt x="154000" y="152565"/>
                  </a:moveTo>
                  <a:lnTo>
                    <a:pt x="146494" y="152565"/>
                  </a:lnTo>
                  <a:lnTo>
                    <a:pt x="143459" y="155613"/>
                  </a:lnTo>
                  <a:lnTo>
                    <a:pt x="143459" y="185788"/>
                  </a:lnTo>
                  <a:lnTo>
                    <a:pt x="157060" y="185788"/>
                  </a:lnTo>
                  <a:lnTo>
                    <a:pt x="157060" y="155613"/>
                  </a:lnTo>
                  <a:lnTo>
                    <a:pt x="154000" y="152565"/>
                  </a:lnTo>
                  <a:close/>
                </a:path>
                <a:path w="439420" h="365125">
                  <a:moveTo>
                    <a:pt x="383387" y="133362"/>
                  </a:moveTo>
                  <a:lnTo>
                    <a:pt x="369798" y="133362"/>
                  </a:lnTo>
                  <a:lnTo>
                    <a:pt x="369798" y="173850"/>
                  </a:lnTo>
                  <a:lnTo>
                    <a:pt x="383387" y="173850"/>
                  </a:lnTo>
                  <a:lnTo>
                    <a:pt x="383387" y="133362"/>
                  </a:lnTo>
                  <a:close/>
                </a:path>
                <a:path w="439420" h="365125">
                  <a:moveTo>
                    <a:pt x="285280" y="112407"/>
                  </a:moveTo>
                  <a:lnTo>
                    <a:pt x="278688" y="112407"/>
                  </a:lnTo>
                  <a:lnTo>
                    <a:pt x="223151" y="152793"/>
                  </a:lnTo>
                  <a:lnTo>
                    <a:pt x="246276" y="152793"/>
                  </a:lnTo>
                  <a:lnTo>
                    <a:pt x="281990" y="126822"/>
                  </a:lnTo>
                  <a:lnTo>
                    <a:pt x="305114" y="126822"/>
                  </a:lnTo>
                  <a:lnTo>
                    <a:pt x="285280" y="112407"/>
                  </a:lnTo>
                  <a:close/>
                </a:path>
                <a:path w="439420" h="365125">
                  <a:moveTo>
                    <a:pt x="378320" y="119760"/>
                  </a:moveTo>
                  <a:lnTo>
                    <a:pt x="334187" y="119760"/>
                  </a:lnTo>
                  <a:lnTo>
                    <a:pt x="329107" y="124840"/>
                  </a:lnTo>
                  <a:lnTo>
                    <a:pt x="329107" y="144259"/>
                  </a:lnTo>
                  <a:lnTo>
                    <a:pt x="342709" y="144259"/>
                  </a:lnTo>
                  <a:lnTo>
                    <a:pt x="342709" y="133362"/>
                  </a:lnTo>
                  <a:lnTo>
                    <a:pt x="383387" y="133362"/>
                  </a:lnTo>
                  <a:lnTo>
                    <a:pt x="383387" y="124840"/>
                  </a:lnTo>
                  <a:lnTo>
                    <a:pt x="378320" y="119760"/>
                  </a:lnTo>
                  <a:close/>
                </a:path>
                <a:path w="439420" h="365125">
                  <a:moveTo>
                    <a:pt x="157060" y="111302"/>
                  </a:moveTo>
                  <a:lnTo>
                    <a:pt x="143459" y="111302"/>
                  </a:lnTo>
                  <a:lnTo>
                    <a:pt x="143459" y="127761"/>
                  </a:lnTo>
                  <a:lnTo>
                    <a:pt x="146494" y="130809"/>
                  </a:lnTo>
                  <a:lnTo>
                    <a:pt x="154000" y="130809"/>
                  </a:lnTo>
                  <a:lnTo>
                    <a:pt x="157060" y="127761"/>
                  </a:lnTo>
                  <a:lnTo>
                    <a:pt x="157060" y="111302"/>
                  </a:lnTo>
                  <a:close/>
                </a:path>
                <a:path w="439420" h="365125">
                  <a:moveTo>
                    <a:pt x="246288" y="85267"/>
                  </a:moveTo>
                  <a:lnTo>
                    <a:pt x="223151" y="85267"/>
                  </a:lnTo>
                  <a:lnTo>
                    <a:pt x="240626" y="97967"/>
                  </a:lnTo>
                  <a:lnTo>
                    <a:pt x="244881" y="97281"/>
                  </a:lnTo>
                  <a:lnTo>
                    <a:pt x="249301" y="91211"/>
                  </a:lnTo>
                  <a:lnTo>
                    <a:pt x="248627" y="86969"/>
                  </a:lnTo>
                  <a:lnTo>
                    <a:pt x="246288" y="85267"/>
                  </a:lnTo>
                  <a:close/>
                </a:path>
                <a:path w="439420" h="365125">
                  <a:moveTo>
                    <a:pt x="127050" y="0"/>
                  </a:moveTo>
                  <a:lnTo>
                    <a:pt x="122237" y="0"/>
                  </a:lnTo>
                  <a:lnTo>
                    <a:pt x="119926" y="634"/>
                  </a:lnTo>
                  <a:lnTo>
                    <a:pt x="117817" y="1841"/>
                  </a:lnTo>
                  <a:lnTo>
                    <a:pt x="116967" y="2400"/>
                  </a:lnTo>
                  <a:lnTo>
                    <a:pt x="673" y="86969"/>
                  </a:lnTo>
                  <a:lnTo>
                    <a:pt x="0" y="91211"/>
                  </a:lnTo>
                  <a:lnTo>
                    <a:pt x="3530" y="96088"/>
                  </a:lnTo>
                  <a:lnTo>
                    <a:pt x="5600" y="97066"/>
                  </a:lnTo>
                  <a:lnTo>
                    <a:pt x="9093" y="97066"/>
                  </a:lnTo>
                  <a:lnTo>
                    <a:pt x="10490" y="96634"/>
                  </a:lnTo>
                  <a:lnTo>
                    <a:pt x="26136" y="85267"/>
                  </a:lnTo>
                  <a:lnTo>
                    <a:pt x="39738" y="85267"/>
                  </a:lnTo>
                  <a:lnTo>
                    <a:pt x="39776" y="76034"/>
                  </a:lnTo>
                  <a:lnTo>
                    <a:pt x="40284" y="75031"/>
                  </a:lnTo>
                  <a:lnTo>
                    <a:pt x="40624" y="74726"/>
                  </a:lnTo>
                  <a:lnTo>
                    <a:pt x="124650" y="13639"/>
                  </a:lnTo>
                  <a:lnTo>
                    <a:pt x="147767" y="13639"/>
                  </a:lnTo>
                  <a:lnTo>
                    <a:pt x="132308" y="2400"/>
                  </a:lnTo>
                  <a:lnTo>
                    <a:pt x="132054" y="2197"/>
                  </a:lnTo>
                  <a:lnTo>
                    <a:pt x="129387" y="634"/>
                  </a:lnTo>
                  <a:lnTo>
                    <a:pt x="127050" y="0"/>
                  </a:lnTo>
                  <a:close/>
                </a:path>
                <a:path w="439420" h="365125">
                  <a:moveTo>
                    <a:pt x="205409" y="18389"/>
                  </a:moveTo>
                  <a:lnTo>
                    <a:pt x="191808" y="18389"/>
                  </a:lnTo>
                  <a:lnTo>
                    <a:pt x="191808" y="45656"/>
                  </a:lnTo>
                  <a:lnTo>
                    <a:pt x="205409" y="45656"/>
                  </a:lnTo>
                  <a:lnTo>
                    <a:pt x="205409" y="18389"/>
                  </a:lnTo>
                  <a:close/>
                </a:path>
                <a:path w="439420" h="365125">
                  <a:moveTo>
                    <a:pt x="200317" y="4800"/>
                  </a:moveTo>
                  <a:lnTo>
                    <a:pt x="165087" y="4800"/>
                  </a:lnTo>
                  <a:lnTo>
                    <a:pt x="159994" y="9893"/>
                  </a:lnTo>
                  <a:lnTo>
                    <a:pt x="159994" y="22529"/>
                  </a:lnTo>
                  <a:lnTo>
                    <a:pt x="173596" y="22529"/>
                  </a:lnTo>
                  <a:lnTo>
                    <a:pt x="173596" y="18389"/>
                  </a:lnTo>
                  <a:lnTo>
                    <a:pt x="205409" y="18389"/>
                  </a:lnTo>
                  <a:lnTo>
                    <a:pt x="205409" y="9893"/>
                  </a:lnTo>
                  <a:lnTo>
                    <a:pt x="200317" y="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35">
              <a:extLst>
                <a:ext uri="{FF2B5EF4-FFF2-40B4-BE49-F238E27FC236}">
                  <a16:creationId xmlns:a16="http://schemas.microsoft.com/office/drawing/2014/main" xmlns="" id="{21F91E47-59FB-419D-AA59-9218455064EE}"/>
                </a:ext>
              </a:extLst>
            </p:cNvPr>
            <p:cNvSpPr/>
            <p:nvPr/>
          </p:nvSpPr>
          <p:spPr>
            <a:xfrm>
              <a:off x="11716148" y="4786539"/>
              <a:ext cx="45720" cy="81915"/>
            </a:xfrm>
            <a:custGeom>
              <a:avLst/>
              <a:gdLst/>
              <a:ahLst/>
              <a:cxnLst/>
              <a:rect l="l" t="t" r="r" b="b"/>
              <a:pathLst>
                <a:path w="45720" h="81914">
                  <a:moveTo>
                    <a:pt x="40208" y="0"/>
                  </a:moveTo>
                  <a:lnTo>
                    <a:pt x="5092" y="0"/>
                  </a:lnTo>
                  <a:lnTo>
                    <a:pt x="0" y="5092"/>
                  </a:lnTo>
                  <a:lnTo>
                    <a:pt x="0" y="76669"/>
                  </a:lnTo>
                  <a:lnTo>
                    <a:pt x="5092" y="81762"/>
                  </a:lnTo>
                  <a:lnTo>
                    <a:pt x="40208" y="81762"/>
                  </a:lnTo>
                  <a:lnTo>
                    <a:pt x="45275" y="76669"/>
                  </a:lnTo>
                  <a:lnTo>
                    <a:pt x="45275" y="68160"/>
                  </a:lnTo>
                  <a:lnTo>
                    <a:pt x="13614" y="68160"/>
                  </a:lnTo>
                  <a:lnTo>
                    <a:pt x="13614" y="13614"/>
                  </a:lnTo>
                  <a:lnTo>
                    <a:pt x="45275" y="13614"/>
                  </a:lnTo>
                  <a:lnTo>
                    <a:pt x="45275" y="5092"/>
                  </a:lnTo>
                  <a:lnTo>
                    <a:pt x="40208" y="0"/>
                  </a:lnTo>
                  <a:close/>
                </a:path>
                <a:path w="45720" h="81914">
                  <a:moveTo>
                    <a:pt x="45275" y="13614"/>
                  </a:moveTo>
                  <a:lnTo>
                    <a:pt x="31686" y="13614"/>
                  </a:lnTo>
                  <a:lnTo>
                    <a:pt x="31686" y="68160"/>
                  </a:lnTo>
                  <a:lnTo>
                    <a:pt x="45275" y="68160"/>
                  </a:lnTo>
                  <a:lnTo>
                    <a:pt x="45275" y="136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36">
              <a:extLst>
                <a:ext uri="{FF2B5EF4-FFF2-40B4-BE49-F238E27FC236}">
                  <a16:creationId xmlns:a16="http://schemas.microsoft.com/office/drawing/2014/main" xmlns="" id="{EC4ECACD-0585-4A08-8D22-22CF8799A152}"/>
                </a:ext>
              </a:extLst>
            </p:cNvPr>
            <p:cNvSpPr/>
            <p:nvPr/>
          </p:nvSpPr>
          <p:spPr>
            <a:xfrm>
              <a:off x="11567037" y="4786539"/>
              <a:ext cx="45720" cy="81915"/>
            </a:xfrm>
            <a:custGeom>
              <a:avLst/>
              <a:gdLst/>
              <a:ahLst/>
              <a:cxnLst/>
              <a:rect l="l" t="t" r="r" b="b"/>
              <a:pathLst>
                <a:path w="45720" h="81914">
                  <a:moveTo>
                    <a:pt x="40208" y="0"/>
                  </a:moveTo>
                  <a:lnTo>
                    <a:pt x="5079" y="0"/>
                  </a:lnTo>
                  <a:lnTo>
                    <a:pt x="0" y="5092"/>
                  </a:lnTo>
                  <a:lnTo>
                    <a:pt x="0" y="76669"/>
                  </a:lnTo>
                  <a:lnTo>
                    <a:pt x="5079" y="81762"/>
                  </a:lnTo>
                  <a:lnTo>
                    <a:pt x="40208" y="81762"/>
                  </a:lnTo>
                  <a:lnTo>
                    <a:pt x="45288" y="76669"/>
                  </a:lnTo>
                  <a:lnTo>
                    <a:pt x="45288" y="68160"/>
                  </a:lnTo>
                  <a:lnTo>
                    <a:pt x="13614" y="68160"/>
                  </a:lnTo>
                  <a:lnTo>
                    <a:pt x="13614" y="13614"/>
                  </a:lnTo>
                  <a:lnTo>
                    <a:pt x="45288" y="13614"/>
                  </a:lnTo>
                  <a:lnTo>
                    <a:pt x="45288" y="5092"/>
                  </a:lnTo>
                  <a:lnTo>
                    <a:pt x="40208" y="0"/>
                  </a:lnTo>
                  <a:close/>
                </a:path>
                <a:path w="45720" h="81914">
                  <a:moveTo>
                    <a:pt x="45288" y="13614"/>
                  </a:moveTo>
                  <a:lnTo>
                    <a:pt x="31686" y="13614"/>
                  </a:lnTo>
                  <a:lnTo>
                    <a:pt x="31686" y="68160"/>
                  </a:lnTo>
                  <a:lnTo>
                    <a:pt x="45288" y="68160"/>
                  </a:lnTo>
                  <a:lnTo>
                    <a:pt x="45288" y="136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37">
              <a:extLst>
                <a:ext uri="{FF2B5EF4-FFF2-40B4-BE49-F238E27FC236}">
                  <a16:creationId xmlns:a16="http://schemas.microsoft.com/office/drawing/2014/main" xmlns="" id="{13101C6F-009D-4062-AEB9-AFAE4E1A58A7}"/>
                </a:ext>
              </a:extLst>
            </p:cNvPr>
            <p:cNvSpPr txBox="1"/>
            <p:nvPr/>
          </p:nvSpPr>
          <p:spPr>
            <a:xfrm>
              <a:off x="8658822" y="4550732"/>
              <a:ext cx="462280" cy="15113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25"/>
                </a:spcBef>
              </a:pPr>
              <a:r>
                <a:rPr sz="800" spc="-40" dirty="0">
                  <a:solidFill>
                    <a:srgbClr val="231F20"/>
                  </a:solidFill>
                  <a:latin typeface="Trebuchet MS"/>
                  <a:cs typeface="Trebuchet MS"/>
                </a:rPr>
                <a:t>Wind</a:t>
              </a:r>
              <a:r>
                <a:rPr sz="800" spc="-70" dirty="0">
                  <a:solidFill>
                    <a:srgbClr val="231F20"/>
                  </a:solidFill>
                  <a:latin typeface="Trebuchet MS"/>
                  <a:cs typeface="Trebuchet MS"/>
                </a:rPr>
                <a:t> </a:t>
              </a:r>
              <a:r>
                <a:rPr sz="800" spc="-35" dirty="0">
                  <a:solidFill>
                    <a:srgbClr val="231F20"/>
                  </a:solidFill>
                  <a:latin typeface="Trebuchet MS"/>
                  <a:cs typeface="Trebuchet MS"/>
                </a:rPr>
                <a:t>farm</a:t>
              </a:r>
              <a:endParaRPr sz="800">
                <a:latin typeface="Trebuchet MS"/>
                <a:cs typeface="Trebuchet MS"/>
              </a:endParaRPr>
            </a:p>
          </p:txBody>
        </p:sp>
        <p:sp>
          <p:nvSpPr>
            <p:cNvPr id="121" name="object 138">
              <a:extLst>
                <a:ext uri="{FF2B5EF4-FFF2-40B4-BE49-F238E27FC236}">
                  <a16:creationId xmlns:a16="http://schemas.microsoft.com/office/drawing/2014/main" xmlns="" id="{5633C652-47F7-4AE1-BA5D-30A4ECC8620F}"/>
                </a:ext>
              </a:extLst>
            </p:cNvPr>
            <p:cNvSpPr txBox="1"/>
            <p:nvPr/>
          </p:nvSpPr>
          <p:spPr>
            <a:xfrm>
              <a:off x="8658822" y="5839053"/>
              <a:ext cx="506095" cy="255904"/>
            </a:xfrm>
            <a:prstGeom prst="rect">
              <a:avLst/>
            </a:prstGeom>
          </p:spPr>
          <p:txBody>
            <a:bodyPr vert="horz" wrap="square" lIns="0" tIns="33655" rIns="0" bIns="0" rtlCol="0">
              <a:spAutoFit/>
            </a:bodyPr>
            <a:lstStyle/>
            <a:p>
              <a:pPr marL="12700" marR="5080">
                <a:lnSpc>
                  <a:spcPts val="819"/>
                </a:lnSpc>
                <a:spcBef>
                  <a:spcPts val="265"/>
                </a:spcBef>
              </a:pPr>
              <a:r>
                <a:rPr sz="800" spc="-30" dirty="0">
                  <a:solidFill>
                    <a:srgbClr val="231F20"/>
                  </a:solidFill>
                  <a:latin typeface="Trebuchet MS"/>
                  <a:cs typeface="Trebuchet MS"/>
                </a:rPr>
                <a:t>Lithium-ion  </a:t>
              </a:r>
              <a:r>
                <a:rPr sz="800" spc="-50" dirty="0">
                  <a:solidFill>
                    <a:srgbClr val="231F20"/>
                  </a:solidFill>
                  <a:latin typeface="Trebuchet MS"/>
                  <a:cs typeface="Trebuchet MS"/>
                </a:rPr>
                <a:t>battery</a:t>
              </a:r>
              <a:endParaRPr sz="800">
                <a:latin typeface="Trebuchet MS"/>
                <a:cs typeface="Trebuchet MS"/>
              </a:endParaRPr>
            </a:p>
          </p:txBody>
        </p:sp>
        <p:sp>
          <p:nvSpPr>
            <p:cNvPr id="122" name="object 139">
              <a:extLst>
                <a:ext uri="{FF2B5EF4-FFF2-40B4-BE49-F238E27FC236}">
                  <a16:creationId xmlns:a16="http://schemas.microsoft.com/office/drawing/2014/main" xmlns="" id="{8E4D84C3-85B6-4A43-98FB-A404675CC1F3}"/>
                </a:ext>
              </a:extLst>
            </p:cNvPr>
            <p:cNvSpPr txBox="1"/>
            <p:nvPr/>
          </p:nvSpPr>
          <p:spPr>
            <a:xfrm>
              <a:off x="9473267" y="5566204"/>
              <a:ext cx="683895" cy="367030"/>
            </a:xfrm>
            <a:prstGeom prst="rect">
              <a:avLst/>
            </a:prstGeom>
          </p:spPr>
          <p:txBody>
            <a:bodyPr vert="horz" wrap="square" lIns="0" tIns="4000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315"/>
                </a:spcBef>
              </a:pPr>
              <a:r>
                <a:rPr sz="800" spc="55" dirty="0">
                  <a:solidFill>
                    <a:srgbClr val="231F20"/>
                  </a:solidFill>
                  <a:latin typeface="Trebuchet MS"/>
                  <a:cs typeface="Trebuchet MS"/>
                </a:rPr>
                <a:t>EMS</a:t>
              </a:r>
              <a:endParaRPr sz="800">
                <a:latin typeface="Trebuchet MS"/>
                <a:cs typeface="Trebuchet MS"/>
              </a:endParaRPr>
            </a:p>
            <a:p>
              <a:pPr marL="12700" marR="5080">
                <a:lnSpc>
                  <a:spcPts val="620"/>
                </a:lnSpc>
                <a:spcBef>
                  <a:spcPts val="270"/>
                </a:spcBef>
              </a:pPr>
              <a:r>
                <a:rPr sz="600" spc="-10" dirty="0">
                  <a:solidFill>
                    <a:srgbClr val="231F20"/>
                  </a:solidFill>
                  <a:latin typeface="Trebuchet MS"/>
                  <a:cs typeface="Trebuchet MS"/>
                </a:rPr>
                <a:t>Smart </a:t>
              </a:r>
              <a:r>
                <a:rPr sz="600" spc="-20" dirty="0">
                  <a:solidFill>
                    <a:srgbClr val="231F20"/>
                  </a:solidFill>
                  <a:latin typeface="Trebuchet MS"/>
                  <a:cs typeface="Trebuchet MS"/>
                </a:rPr>
                <a:t>energy  </a:t>
              </a:r>
              <a:r>
                <a:rPr sz="600" spc="-25" dirty="0">
                  <a:solidFill>
                    <a:srgbClr val="231F20"/>
                  </a:solidFill>
                  <a:latin typeface="Trebuchet MS"/>
                  <a:cs typeface="Trebuchet MS"/>
                </a:rPr>
                <a:t>management</a:t>
              </a:r>
              <a:r>
                <a:rPr sz="600" spc="-80" dirty="0">
                  <a:solidFill>
                    <a:srgbClr val="231F20"/>
                  </a:solidFill>
                  <a:latin typeface="Trebuchet MS"/>
                  <a:cs typeface="Trebuchet MS"/>
                </a:rPr>
                <a:t> </a:t>
              </a:r>
              <a:r>
                <a:rPr sz="600" spc="-15" dirty="0">
                  <a:solidFill>
                    <a:srgbClr val="231F20"/>
                  </a:solidFill>
                  <a:latin typeface="Trebuchet MS"/>
                  <a:cs typeface="Trebuchet MS"/>
                </a:rPr>
                <a:t>system</a:t>
              </a:r>
              <a:endParaRPr sz="600">
                <a:latin typeface="Trebuchet MS"/>
                <a:cs typeface="Trebuchet MS"/>
              </a:endParaRPr>
            </a:p>
          </p:txBody>
        </p:sp>
        <p:sp>
          <p:nvSpPr>
            <p:cNvPr id="123" name="object 140">
              <a:extLst>
                <a:ext uri="{FF2B5EF4-FFF2-40B4-BE49-F238E27FC236}">
                  <a16:creationId xmlns:a16="http://schemas.microsoft.com/office/drawing/2014/main" xmlns="" id="{740BF207-4745-4BAB-92C9-4A43EB39C47F}"/>
                </a:ext>
              </a:extLst>
            </p:cNvPr>
            <p:cNvSpPr txBox="1"/>
            <p:nvPr/>
          </p:nvSpPr>
          <p:spPr>
            <a:xfrm>
              <a:off x="10589284" y="5590799"/>
              <a:ext cx="664845" cy="255904"/>
            </a:xfrm>
            <a:prstGeom prst="rect">
              <a:avLst/>
            </a:prstGeom>
          </p:spPr>
          <p:txBody>
            <a:bodyPr vert="horz" wrap="square" lIns="0" tIns="33655" rIns="0" bIns="0" rtlCol="0">
              <a:spAutoFit/>
            </a:bodyPr>
            <a:lstStyle/>
            <a:p>
              <a:pPr marL="12700" marR="5080">
                <a:lnSpc>
                  <a:spcPts val="819"/>
                </a:lnSpc>
                <a:spcBef>
                  <a:spcPts val="265"/>
                </a:spcBef>
              </a:pPr>
              <a:r>
                <a:rPr sz="800" spc="-35" dirty="0">
                  <a:solidFill>
                    <a:srgbClr val="231F20"/>
                  </a:solidFill>
                  <a:latin typeface="Trebuchet MS"/>
                  <a:cs typeface="Trebuchet MS"/>
                </a:rPr>
                <a:t>Electrical  delivery</a:t>
              </a:r>
              <a:r>
                <a:rPr sz="800" spc="-105" dirty="0">
                  <a:solidFill>
                    <a:srgbClr val="231F20"/>
                  </a:solidFill>
                  <a:latin typeface="Trebuchet MS"/>
                  <a:cs typeface="Trebuchet MS"/>
                </a:rPr>
                <a:t> </a:t>
              </a:r>
              <a:r>
                <a:rPr sz="800" spc="-40" dirty="0">
                  <a:solidFill>
                    <a:srgbClr val="231F20"/>
                  </a:solidFill>
                  <a:latin typeface="Trebuchet MS"/>
                  <a:cs typeface="Trebuchet MS"/>
                </a:rPr>
                <a:t>station</a:t>
              </a:r>
              <a:endParaRPr sz="800">
                <a:latin typeface="Trebuchet MS"/>
                <a:cs typeface="Trebuchet MS"/>
              </a:endParaRPr>
            </a:p>
          </p:txBody>
        </p:sp>
        <p:sp>
          <p:nvSpPr>
            <p:cNvPr id="124" name="object 141">
              <a:extLst>
                <a:ext uri="{FF2B5EF4-FFF2-40B4-BE49-F238E27FC236}">
                  <a16:creationId xmlns:a16="http://schemas.microsoft.com/office/drawing/2014/main" xmlns="" id="{E5D1892C-984D-4C1B-8150-17EE1C765480}"/>
                </a:ext>
              </a:extLst>
            </p:cNvPr>
            <p:cNvSpPr txBox="1"/>
            <p:nvPr/>
          </p:nvSpPr>
          <p:spPr>
            <a:xfrm>
              <a:off x="11542209" y="5101047"/>
              <a:ext cx="577215" cy="360680"/>
            </a:xfrm>
            <a:prstGeom prst="rect">
              <a:avLst/>
            </a:prstGeom>
          </p:spPr>
          <p:txBody>
            <a:bodyPr vert="horz" wrap="square" lIns="0" tIns="33655" rIns="0" bIns="0" rtlCol="0">
              <a:spAutoFit/>
            </a:bodyPr>
            <a:lstStyle/>
            <a:p>
              <a:pPr marL="12700" marR="5080">
                <a:lnSpc>
                  <a:spcPts val="819"/>
                </a:lnSpc>
                <a:spcBef>
                  <a:spcPts val="265"/>
                </a:spcBef>
              </a:pPr>
              <a:r>
                <a:rPr sz="800" spc="-45" dirty="0">
                  <a:solidFill>
                    <a:srgbClr val="231F20"/>
                  </a:solidFill>
                  <a:latin typeface="Trebuchet MS"/>
                  <a:cs typeface="Trebuchet MS"/>
                </a:rPr>
                <a:t>Distribution  </a:t>
              </a:r>
              <a:r>
                <a:rPr sz="800" spc="-55" dirty="0">
                  <a:solidFill>
                    <a:srgbClr val="231F20"/>
                  </a:solidFill>
                  <a:latin typeface="Trebuchet MS"/>
                  <a:cs typeface="Trebuchet MS"/>
                </a:rPr>
                <a:t>into electrical  </a:t>
              </a:r>
              <a:r>
                <a:rPr sz="800" spc="-35" dirty="0">
                  <a:solidFill>
                    <a:srgbClr val="231F20"/>
                  </a:solidFill>
                  <a:latin typeface="Trebuchet MS"/>
                  <a:cs typeface="Trebuchet MS"/>
                </a:rPr>
                <a:t>grid</a:t>
              </a:r>
              <a:endParaRPr sz="800">
                <a:latin typeface="Trebuchet MS"/>
                <a:cs typeface="Trebuchet MS"/>
              </a:endParaRPr>
            </a:p>
          </p:txBody>
        </p:sp>
      </p:grpSp>
      <p:sp>
        <p:nvSpPr>
          <p:cNvPr id="126" name="ZoneTexte 125">
            <a:extLst>
              <a:ext uri="{FF2B5EF4-FFF2-40B4-BE49-F238E27FC236}">
                <a16:creationId xmlns:a16="http://schemas.microsoft.com/office/drawing/2014/main" xmlns="" id="{6946B8A4-3775-4F7D-AF15-98DED00949EB}"/>
              </a:ext>
            </a:extLst>
          </p:cNvPr>
          <p:cNvSpPr txBox="1"/>
          <p:nvPr/>
        </p:nvSpPr>
        <p:spPr>
          <a:xfrm>
            <a:off x="6467445" y="5992352"/>
            <a:ext cx="327271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16 MW </a:t>
            </a:r>
            <a:r>
              <a:rPr lang="fr-FR" sz="1100" dirty="0" err="1">
                <a:solidFill>
                  <a:schemeClr val="bg1">
                    <a:lumMod val="50000"/>
                  </a:schemeClr>
                </a:solidFill>
              </a:rPr>
              <a:t>wind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50000"/>
                  </a:schemeClr>
                </a:solidFill>
              </a:rPr>
              <a:t>farm</a:t>
            </a:r>
            <a:endParaRPr lang="fr-FR" sz="11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5,5 MW </a:t>
            </a:r>
            <a:r>
              <a:rPr lang="fr-FR" sz="1100" dirty="0" err="1">
                <a:solidFill>
                  <a:schemeClr val="bg1">
                    <a:lumMod val="50000"/>
                  </a:schemeClr>
                </a:solidFill>
              </a:rPr>
              <a:t>storage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 system</a:t>
            </a:r>
          </a:p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Commissioning in 2018</a:t>
            </a:r>
          </a:p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33 GWh/</a:t>
            </a:r>
            <a:r>
              <a:rPr lang="fr-FR" sz="1100" dirty="0" err="1">
                <a:solidFill>
                  <a:schemeClr val="bg1">
                    <a:lumMod val="50000"/>
                  </a:schemeClr>
                </a:solidFill>
              </a:rPr>
              <a:t>year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endParaRPr lang="fr-FR" sz="1400" dirty="0"/>
          </a:p>
        </p:txBody>
      </p:sp>
      <p:pic>
        <p:nvPicPr>
          <p:cNvPr id="128" name="Image 127">
            <a:extLst>
              <a:ext uri="{FF2B5EF4-FFF2-40B4-BE49-F238E27FC236}">
                <a16:creationId xmlns:a16="http://schemas.microsoft.com/office/drawing/2014/main" xmlns="" id="{9B0D08CC-4312-43CB-B0C2-DEEC3AC9853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022" y="2728288"/>
            <a:ext cx="1190282" cy="119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9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CDA47ACB-9082-4FB3-A4FC-327F34B913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279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75DD5AA-5066-4DEC-A4FC-8C5CA8B065E7}"/>
              </a:ext>
            </a:extLst>
          </p:cNvPr>
          <p:cNvSpPr txBox="1"/>
          <p:nvPr/>
        </p:nvSpPr>
        <p:spPr>
          <a:xfrm>
            <a:off x="2843866" y="1623204"/>
            <a:ext cx="990731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Why</a:t>
            </a:r>
            <a:r>
              <a:rPr lang="fr-FR" b="1" dirty="0"/>
              <a:t> </a:t>
            </a:r>
            <a:r>
              <a:rPr lang="fr-FR" b="1" dirty="0" err="1"/>
              <a:t>Greece</a:t>
            </a:r>
            <a:r>
              <a:rPr lang="fr-FR" b="1" dirty="0"/>
              <a:t> ?</a:t>
            </a:r>
          </a:p>
          <a:p>
            <a:pPr lvl="2"/>
            <a:endParaRPr lang="fr-FR" dirty="0"/>
          </a:p>
          <a:p>
            <a:pPr lvl="2"/>
            <a:r>
              <a:rPr lang="fr-FR" dirty="0" err="1"/>
              <a:t>Greece</a:t>
            </a:r>
            <a:r>
              <a:rPr lang="fr-FR" dirty="0"/>
              <a:t> </a:t>
            </a:r>
            <a:r>
              <a:rPr lang="fr-FR" dirty="0" err="1"/>
              <a:t>benefits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strong</a:t>
            </a:r>
            <a:r>
              <a:rPr lang="fr-FR" dirty="0"/>
              <a:t> </a:t>
            </a:r>
            <a:r>
              <a:rPr lang="fr-FR" dirty="0" err="1"/>
              <a:t>fundamentals</a:t>
            </a:r>
            <a:r>
              <a:rPr lang="fr-FR" dirty="0"/>
              <a:t> in </a:t>
            </a:r>
            <a:r>
              <a:rPr lang="fr-FR" dirty="0" err="1"/>
              <a:t>terms</a:t>
            </a:r>
            <a:r>
              <a:rPr lang="fr-FR" dirty="0"/>
              <a:t> of:</a:t>
            </a:r>
          </a:p>
          <a:p>
            <a:pPr lvl="2"/>
            <a:endParaRPr lang="fr-FR" dirty="0"/>
          </a:p>
          <a:p>
            <a:pPr marL="1657350" lvl="3" indent="-285750">
              <a:buSzPct val="200000"/>
              <a:buBlip>
                <a:blip r:embed="rId3"/>
              </a:buBlip>
            </a:pPr>
            <a:r>
              <a:rPr lang="fr-FR" dirty="0"/>
              <a:t> </a:t>
            </a:r>
            <a:r>
              <a:rPr lang="fr-FR" dirty="0" err="1"/>
              <a:t>Regional</a:t>
            </a:r>
            <a:r>
              <a:rPr lang="fr-FR" dirty="0"/>
              <a:t> </a:t>
            </a:r>
            <a:r>
              <a:rPr lang="fr-FR" dirty="0" err="1"/>
              <a:t>positionning</a:t>
            </a:r>
            <a:r>
              <a:rPr lang="fr-FR" dirty="0"/>
              <a:t> : </a:t>
            </a:r>
            <a:r>
              <a:rPr lang="fr-FR" dirty="0" err="1"/>
              <a:t>member</a:t>
            </a:r>
            <a:r>
              <a:rPr lang="fr-FR" dirty="0"/>
              <a:t> of the EU</a:t>
            </a:r>
          </a:p>
          <a:p>
            <a:pPr marL="1657350" lvl="3" indent="-285750">
              <a:buBlip>
                <a:blip r:embed="rId3"/>
              </a:buBlip>
            </a:pPr>
            <a:endParaRPr lang="fr-FR" dirty="0"/>
          </a:p>
          <a:p>
            <a:pPr marL="1657350" lvl="3" indent="-285750">
              <a:buSzPct val="200000"/>
              <a:buBlip>
                <a:blip r:embed="rId3"/>
              </a:buBlip>
            </a:pPr>
            <a:r>
              <a:rPr lang="fr-FR" dirty="0"/>
              <a:t> </a:t>
            </a:r>
            <a:r>
              <a:rPr lang="fr-FR" dirty="0" err="1"/>
              <a:t>Committments</a:t>
            </a:r>
            <a:r>
              <a:rPr lang="fr-FR" dirty="0"/>
              <a:t> to the Green new deal</a:t>
            </a:r>
          </a:p>
          <a:p>
            <a:pPr marL="1657350" lvl="3" indent="-285750">
              <a:buBlip>
                <a:blip r:embed="rId3"/>
              </a:buBlip>
            </a:pPr>
            <a:endParaRPr lang="fr-FR" dirty="0"/>
          </a:p>
          <a:p>
            <a:pPr marL="1657350" lvl="3" indent="-285750">
              <a:buSzPct val="200000"/>
              <a:buBlip>
                <a:blip r:embed="rId3"/>
              </a:buBlip>
            </a:pPr>
            <a:r>
              <a:rPr lang="fr-FR" dirty="0"/>
              <a:t> </a:t>
            </a:r>
            <a:r>
              <a:rPr lang="fr-FR" dirty="0" err="1"/>
              <a:t>Renewable</a:t>
            </a:r>
            <a:r>
              <a:rPr lang="fr-FR" dirty="0"/>
              <a:t>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/>
              <a:t>potential</a:t>
            </a:r>
            <a:endParaRPr lang="fr-FR" dirty="0"/>
          </a:p>
          <a:p>
            <a:pPr marL="1657350" lvl="3" indent="-285750">
              <a:buBlip>
                <a:blip r:embed="rId3"/>
              </a:buBlip>
            </a:pPr>
            <a:endParaRPr lang="fr-FR" dirty="0"/>
          </a:p>
          <a:p>
            <a:pPr marL="1657350" lvl="3" indent="-285750">
              <a:buSzPct val="200000"/>
              <a:buBlip>
                <a:blip r:embed="rId3"/>
              </a:buBlip>
            </a:pPr>
            <a:r>
              <a:rPr lang="fr-FR" dirty="0"/>
              <a:t> Know-how in the </a:t>
            </a:r>
            <a:r>
              <a:rPr lang="fr-FR" dirty="0" err="1"/>
              <a:t>renewable</a:t>
            </a:r>
            <a:r>
              <a:rPr lang="fr-FR" dirty="0"/>
              <a:t>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/>
              <a:t>market</a:t>
            </a:r>
            <a:endParaRPr lang="fr-FR" dirty="0"/>
          </a:p>
          <a:p>
            <a:pPr marL="1657350" lvl="3" indent="-285750">
              <a:buSzPct val="200000"/>
              <a:buBlip>
                <a:blip r:embed="rId3"/>
              </a:buBlip>
            </a:pPr>
            <a:endParaRPr lang="fr-FR" dirty="0"/>
          </a:p>
          <a:p>
            <a:pPr marL="1657350" lvl="3" indent="-285750">
              <a:buSzPct val="200000"/>
              <a:buBlip>
                <a:blip r:embed="rId3"/>
              </a:buBlip>
            </a:pPr>
            <a:r>
              <a:rPr lang="fr-FR" dirty="0"/>
              <a:t> </a:t>
            </a:r>
            <a:r>
              <a:rPr lang="fr-FR" dirty="0" err="1"/>
              <a:t>Regulatory</a:t>
            </a:r>
            <a:r>
              <a:rPr lang="fr-FR" dirty="0"/>
              <a:t> </a:t>
            </a:r>
            <a:r>
              <a:rPr lang="fr-FR" dirty="0" err="1"/>
              <a:t>stability</a:t>
            </a:r>
            <a:r>
              <a:rPr lang="fr-FR" dirty="0"/>
              <a:t> </a:t>
            </a:r>
          </a:p>
          <a:p>
            <a:pPr marL="1657350" lvl="3" indent="-285750">
              <a:buBlip>
                <a:blip r:embed="rId3"/>
              </a:buBlip>
            </a:pPr>
            <a:endParaRPr lang="fr-FR" dirty="0"/>
          </a:p>
          <a:p>
            <a:pPr marL="1657350" lvl="3" indent="-285750">
              <a:buSzPct val="200000"/>
              <a:buBlip>
                <a:blip r:embed="rId3"/>
              </a:buBlip>
            </a:pPr>
            <a:r>
              <a:rPr lang="fr-FR" dirty="0"/>
              <a:t> </a:t>
            </a:r>
            <a:r>
              <a:rPr lang="fr-FR" dirty="0" err="1"/>
              <a:t>Economical</a:t>
            </a:r>
            <a:r>
              <a:rPr lang="fr-FR" dirty="0"/>
              <a:t> and </a:t>
            </a:r>
            <a:r>
              <a:rPr lang="fr-FR" dirty="0" err="1"/>
              <a:t>financial</a:t>
            </a:r>
            <a:r>
              <a:rPr lang="fr-FR" dirty="0"/>
              <a:t> </a:t>
            </a:r>
            <a:r>
              <a:rPr lang="fr-FR" dirty="0" err="1"/>
              <a:t>robustness</a:t>
            </a:r>
            <a:endParaRPr lang="fr-FR" dirty="0"/>
          </a:p>
          <a:p>
            <a:pPr marL="1200150" lvl="2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B34F8C5-1387-4FB8-8619-4CB951E2CA91}"/>
              </a:ext>
            </a:extLst>
          </p:cNvPr>
          <p:cNvSpPr/>
          <p:nvPr/>
        </p:nvSpPr>
        <p:spPr>
          <a:xfrm>
            <a:off x="2066488" y="228249"/>
            <a:ext cx="44769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VALOREM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increasing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its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presence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on the international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scene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After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the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development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its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activities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in the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northern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part of Europe, VALOREM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decided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to explore the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southern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european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markets</a:t>
            </a:r>
            <a:endParaRPr lang="fr-FR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05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CDA47ACB-9082-4FB3-A4FC-327F34B913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79" y="-9428"/>
            <a:ext cx="2306279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75DD5AA-5066-4DEC-A4FC-8C5CA8B065E7}"/>
              </a:ext>
            </a:extLst>
          </p:cNvPr>
          <p:cNvSpPr txBox="1"/>
          <p:nvPr/>
        </p:nvSpPr>
        <p:spPr>
          <a:xfrm>
            <a:off x="1968027" y="169745"/>
            <a:ext cx="93059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2800" b="1" dirty="0"/>
              <a:t>VALOREM in </a:t>
            </a:r>
            <a:r>
              <a:rPr lang="fr-FR" sz="2800" b="1" dirty="0" err="1"/>
              <a:t>Greece</a:t>
            </a:r>
            <a:r>
              <a:rPr lang="fr-FR" sz="2800" b="1" dirty="0"/>
              <a:t>: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F39F8915-624E-4A4C-96B3-0653F008E4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347" y="2887571"/>
            <a:ext cx="3291287" cy="1131167"/>
          </a:xfrm>
          <a:prstGeom prst="rect">
            <a:avLst/>
          </a:prstGeom>
        </p:spPr>
      </p:pic>
      <p:sp>
        <p:nvSpPr>
          <p:cNvPr id="35" name="Larme 34">
            <a:extLst>
              <a:ext uri="{FF2B5EF4-FFF2-40B4-BE49-F238E27FC236}">
                <a16:creationId xmlns:a16="http://schemas.microsoft.com/office/drawing/2014/main" xmlns="" id="{8D2D4D53-EDF9-442A-BB3A-D19C2FAD1E35}"/>
              </a:ext>
            </a:extLst>
          </p:cNvPr>
          <p:cNvSpPr/>
          <p:nvPr/>
        </p:nvSpPr>
        <p:spPr>
          <a:xfrm>
            <a:off x="7785544" y="1421463"/>
            <a:ext cx="1932495" cy="1768869"/>
          </a:xfrm>
          <a:prstGeom prst="teardrop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A portfolio of </a:t>
            </a:r>
            <a:r>
              <a:rPr lang="fr-FR" sz="1600" b="1" dirty="0">
                <a:solidFill>
                  <a:schemeClr val="accent6">
                    <a:lumMod val="50000"/>
                  </a:schemeClr>
                </a:solidFill>
                <a:latin typeface="Avenir LT Std 45 Book" panose="020B0502020203020204" pitchFamily="34" charset="0"/>
              </a:rPr>
              <a:t>82 MW of </a:t>
            </a:r>
            <a:r>
              <a:rPr lang="fr-FR" sz="1600" b="1" dirty="0" err="1">
                <a:solidFill>
                  <a:schemeClr val="accent6">
                    <a:lumMod val="50000"/>
                  </a:schemeClr>
                </a:solidFill>
                <a:latin typeface="Avenir LT Std 45 Book" panose="020B0502020203020204" pitchFamily="34" charset="0"/>
              </a:rPr>
              <a:t>wind</a:t>
            </a:r>
            <a:r>
              <a:rPr lang="fr-FR" sz="1600" b="1" dirty="0">
                <a:solidFill>
                  <a:schemeClr val="accent6">
                    <a:lumMod val="50000"/>
                  </a:schemeClr>
                </a:solidFill>
                <a:latin typeface="Avenir LT Std 45 Book" panose="020B0502020203020204" pitchFamily="34" charset="0"/>
              </a:rPr>
              <a:t> </a:t>
            </a:r>
            <a:r>
              <a:rPr lang="fr-FR" sz="14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and </a:t>
            </a:r>
            <a:r>
              <a:rPr lang="fr-FR" sz="1600" b="1" dirty="0">
                <a:solidFill>
                  <a:schemeClr val="accent6">
                    <a:lumMod val="50000"/>
                  </a:schemeClr>
                </a:solidFill>
                <a:latin typeface="Avenir LT Std 45 Book" panose="020B0502020203020204" pitchFamily="34" charset="0"/>
              </a:rPr>
              <a:t>150 MW of PV </a:t>
            </a:r>
            <a:r>
              <a:rPr lang="fr-FR" sz="1400" b="1" dirty="0" err="1">
                <a:solidFill>
                  <a:schemeClr val="bg1"/>
                </a:solidFill>
                <a:latin typeface="Avenir LT Std 45 Book" panose="020B0502020203020204" pitchFamily="34" charset="0"/>
              </a:rPr>
              <a:t>projects</a:t>
            </a:r>
            <a:endParaRPr lang="fr-FR" sz="1400" b="1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37" name="Larme 36">
            <a:extLst>
              <a:ext uri="{FF2B5EF4-FFF2-40B4-BE49-F238E27FC236}">
                <a16:creationId xmlns:a16="http://schemas.microsoft.com/office/drawing/2014/main" xmlns="" id="{6E213D8B-7FA3-4C32-BC7C-B99265D5E281}"/>
              </a:ext>
            </a:extLst>
          </p:cNvPr>
          <p:cNvSpPr/>
          <p:nvPr/>
        </p:nvSpPr>
        <p:spPr>
          <a:xfrm>
            <a:off x="3155942" y="1415589"/>
            <a:ext cx="1932495" cy="1768869"/>
          </a:xfrm>
          <a:prstGeom prst="teardrop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REN VALOREM HELLAS</a:t>
            </a:r>
            <a:r>
              <a:rPr lang="fr-FR" sz="14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 </a:t>
            </a:r>
            <a:r>
              <a:rPr lang="fr-FR" b="1" dirty="0" err="1">
                <a:solidFill>
                  <a:schemeClr val="accent6">
                    <a:lumMod val="50000"/>
                  </a:schemeClr>
                </a:solidFill>
                <a:latin typeface="Avenir LT Std 45 Book" panose="020B0502020203020204" pitchFamily="34" charset="0"/>
              </a:rPr>
              <a:t>created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Avenir LT Std 45 Book" panose="020B0502020203020204" pitchFamily="34" charset="0"/>
              </a:rPr>
              <a:t> in 2019 </a:t>
            </a:r>
            <a:br>
              <a:rPr lang="fr-FR" b="1" dirty="0">
                <a:solidFill>
                  <a:schemeClr val="accent6">
                    <a:lumMod val="50000"/>
                  </a:schemeClr>
                </a:solidFill>
                <a:latin typeface="Avenir LT Std 45 Book" panose="020B0502020203020204" pitchFamily="34" charset="0"/>
              </a:rPr>
            </a:br>
            <a:r>
              <a:rPr lang="fr-FR" sz="1400" b="1" dirty="0" err="1">
                <a:solidFill>
                  <a:schemeClr val="bg1"/>
                </a:solidFill>
                <a:latin typeface="Avenir LT Std 45 Book" panose="020B0502020203020204" pitchFamily="34" charset="0"/>
              </a:rPr>
              <a:t>with</a:t>
            </a:r>
            <a:r>
              <a:rPr lang="fr-FR" sz="14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latin typeface="Avenir LT Std 45 Book" panose="020B0502020203020204" pitchFamily="34" charset="0"/>
              </a:rPr>
              <a:t>two</a:t>
            </a:r>
            <a:r>
              <a:rPr lang="fr-FR" sz="14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latin typeface="Avenir LT Std 45 Book" panose="020B0502020203020204" pitchFamily="34" charset="0"/>
              </a:rPr>
              <a:t>employees</a:t>
            </a:r>
            <a:endParaRPr lang="fr-FR" sz="1400" b="1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38" name="Larme 37">
            <a:extLst>
              <a:ext uri="{FF2B5EF4-FFF2-40B4-BE49-F238E27FC236}">
                <a16:creationId xmlns:a16="http://schemas.microsoft.com/office/drawing/2014/main" xmlns="" id="{68E36930-FEDF-4244-98B6-3EF2F2DCBBFC}"/>
              </a:ext>
            </a:extLst>
          </p:cNvPr>
          <p:cNvSpPr/>
          <p:nvPr/>
        </p:nvSpPr>
        <p:spPr>
          <a:xfrm>
            <a:off x="7785543" y="4333145"/>
            <a:ext cx="1932495" cy="1768869"/>
          </a:xfrm>
          <a:prstGeom prst="teardrop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Avenir LT Std 45 Book" panose="020B0502020203020204" pitchFamily="34" charset="0"/>
              </a:rPr>
              <a:t>Long-</a:t>
            </a:r>
            <a:r>
              <a:rPr lang="fr-FR" b="1" dirty="0" err="1">
                <a:solidFill>
                  <a:schemeClr val="accent6">
                    <a:lumMod val="50000"/>
                  </a:schemeClr>
                </a:solidFill>
                <a:latin typeface="Avenir LT Std 45 Book" panose="020B0502020203020204" pitchFamily="34" charset="0"/>
              </a:rPr>
              <a:t>term</a:t>
            </a:r>
            <a:r>
              <a:rPr lang="fr-FR" sz="1400" b="1" dirty="0">
                <a:latin typeface="Avenir LT Std 45 Book" panose="020B0502020203020204" pitchFamily="34" charset="0"/>
              </a:rPr>
              <a:t> </a:t>
            </a:r>
            <a:r>
              <a:rPr lang="fr-FR" sz="1400" b="1" dirty="0" err="1">
                <a:latin typeface="Avenir LT Std 45 Book" panose="020B0502020203020204" pitchFamily="34" charset="0"/>
              </a:rPr>
              <a:t>commitment</a:t>
            </a:r>
            <a:endParaRPr lang="fr-FR" sz="1400" dirty="0">
              <a:latin typeface="Avenir LT Std 45 Book" panose="020B0502020203020204" pitchFamily="34" charset="0"/>
            </a:endParaRPr>
          </a:p>
        </p:txBody>
      </p:sp>
      <p:sp>
        <p:nvSpPr>
          <p:cNvPr id="39" name="Larme 38">
            <a:extLst>
              <a:ext uri="{FF2B5EF4-FFF2-40B4-BE49-F238E27FC236}">
                <a16:creationId xmlns:a16="http://schemas.microsoft.com/office/drawing/2014/main" xmlns="" id="{8203E77D-55E9-47BB-82C7-43400D6E5E28}"/>
              </a:ext>
            </a:extLst>
          </p:cNvPr>
          <p:cNvSpPr/>
          <p:nvPr/>
        </p:nvSpPr>
        <p:spPr>
          <a:xfrm>
            <a:off x="3155942" y="4306005"/>
            <a:ext cx="1932495" cy="1768869"/>
          </a:xfrm>
          <a:prstGeom prst="teardrop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Partnership </a:t>
            </a:r>
            <a:r>
              <a:rPr lang="fr-FR" sz="1400" b="1" dirty="0" err="1">
                <a:solidFill>
                  <a:schemeClr val="bg1"/>
                </a:solidFill>
                <a:latin typeface="Avenir LT Std 45 Book" panose="020B0502020203020204" pitchFamily="34" charset="0"/>
              </a:rPr>
              <a:t>with</a:t>
            </a:r>
            <a:r>
              <a:rPr lang="fr-FR" sz="14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 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Avenir LT Std 45 Book" panose="020B0502020203020204" pitchFamily="34" charset="0"/>
              </a:rPr>
              <a:t>local</a:t>
            </a:r>
            <a:r>
              <a:rPr lang="fr-FR" sz="1400" b="1" dirty="0">
                <a:solidFill>
                  <a:schemeClr val="accent6">
                    <a:lumMod val="50000"/>
                  </a:schemeClr>
                </a:solidFill>
                <a:latin typeface="Avenir LT Std 45 Book" panose="020B050202020302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latin typeface="Avenir LT Std 45 Book" panose="020B0502020203020204" pitchFamily="34" charset="0"/>
              </a:rPr>
              <a:t>companies</a:t>
            </a:r>
            <a:endParaRPr lang="fr-FR" sz="1400" b="1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4215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294</Words>
  <Application>Microsoft Office PowerPoint</Application>
  <PresentationFormat>Personnalisé</PresentationFormat>
  <Paragraphs>83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 GIRARD</dc:creator>
  <cp:lastModifiedBy>AMARI-POLICE Nacera</cp:lastModifiedBy>
  <cp:revision>41</cp:revision>
  <dcterms:created xsi:type="dcterms:W3CDTF">2020-06-25T16:53:57Z</dcterms:created>
  <dcterms:modified xsi:type="dcterms:W3CDTF">2020-06-30T13:02:25Z</dcterms:modified>
</cp:coreProperties>
</file>