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Lst>
  <p:notesMasterIdLst>
    <p:notesMasterId r:id="rId16"/>
  </p:notesMasterIdLst>
  <p:sldIdLst>
    <p:sldId id="3874" r:id="rId4"/>
    <p:sldId id="2146848338" r:id="rId5"/>
    <p:sldId id="3810" r:id="rId6"/>
    <p:sldId id="4684" r:id="rId7"/>
    <p:sldId id="3854" r:id="rId8"/>
    <p:sldId id="4669" r:id="rId9"/>
    <p:sldId id="3816" r:id="rId10"/>
    <p:sldId id="3870" r:id="rId11"/>
    <p:sldId id="2146848335" r:id="rId12"/>
    <p:sldId id="3862" r:id="rId13"/>
    <p:sldId id="2146848336" r:id="rId14"/>
    <p:sldId id="214684833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4173D-65C0-4BFF-87EC-199A241F6EDE}"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A6462-D399-4847-BBD9-0A1636FE574B}" type="slidenum">
              <a:rPr lang="en-US" smtClean="0"/>
              <a:t>‹#›</a:t>
            </a:fld>
            <a:endParaRPr lang="en-US"/>
          </a:p>
        </p:txBody>
      </p:sp>
    </p:spTree>
    <p:extLst>
      <p:ext uri="{BB962C8B-B14F-4D97-AF65-F5344CB8AC3E}">
        <p14:creationId xmlns:p14="http://schemas.microsoft.com/office/powerpoint/2010/main" val="57316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globalcompact.org/participation/report/cop/create-and-submit/advanced/419250"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un.org/sustainabledevelopment/fr/objectifs-de-developpement-durabl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a:solidFill>
                  <a:srgbClr val="11204C"/>
                </a:solidFill>
                <a:effectLst/>
                <a:latin typeface="Montserrat" panose="00000500000000000000" pitchFamily="2" charset="0"/>
              </a:rPr>
              <a:t>Depuis ses origines en 1962, Edenred a pour mission de faire du monde du travail un monde meilleur pour tous. En inventant le ticket </a:t>
            </a:r>
            <a:r>
              <a:rPr lang="fr-FR" b="0" i="0" err="1">
                <a:solidFill>
                  <a:srgbClr val="11204C"/>
                </a:solidFill>
                <a:effectLst/>
                <a:latin typeface="Montserrat" panose="00000500000000000000" pitchFamily="2" charset="0"/>
              </a:rPr>
              <a:t>Ticket</a:t>
            </a:r>
            <a:r>
              <a:rPr lang="fr-FR" b="0" i="0">
                <a:solidFill>
                  <a:srgbClr val="11204C"/>
                </a:solidFill>
                <a:effectLst/>
                <a:latin typeface="Montserrat" panose="00000500000000000000" pitchFamily="2" charset="0"/>
              </a:rPr>
              <a:t> Restaurant dans les années 1960, Edenred a contribué à la </a:t>
            </a:r>
            <a:r>
              <a:rPr lang="fr-FR" b="1" i="0">
                <a:solidFill>
                  <a:srgbClr val="11204C"/>
                </a:solidFill>
                <a:effectLst/>
                <a:latin typeface="Montserrat" panose="00000500000000000000" pitchFamily="2" charset="0"/>
              </a:rPr>
              <a:t>démocratisation de la pause déjeuner des salariés</a:t>
            </a:r>
            <a:r>
              <a:rPr lang="fr-FR" b="0" i="0">
                <a:solidFill>
                  <a:srgbClr val="11204C"/>
                </a:solidFill>
                <a:effectLst/>
                <a:latin typeface="Montserrat" panose="00000500000000000000" pitchFamily="2" charset="0"/>
              </a:rPr>
              <a:t>. Il était donc naturel pour Edenred de </a:t>
            </a:r>
            <a:r>
              <a:rPr lang="fr-FR" b="1" i="0">
                <a:solidFill>
                  <a:srgbClr val="11204C"/>
                </a:solidFill>
                <a:effectLst/>
                <a:latin typeface="Montserrat" panose="00000500000000000000" pitchFamily="2" charset="0"/>
              </a:rPr>
              <a:t>s'engager dans une démarche de responsabilité sociétale au travers de ses activités au quotidien</a:t>
            </a:r>
            <a:r>
              <a:rPr lang="fr-FR" b="0" i="0">
                <a:solidFill>
                  <a:srgbClr val="11204C"/>
                </a:solidFill>
                <a:effectLst/>
                <a:latin typeface="Montserrat" panose="00000500000000000000" pitchFamily="2" charset="0"/>
              </a:rPr>
              <a:t>. </a:t>
            </a:r>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B254A06-2FAD-48D9-AB0A-C5991CD6842B}" type="slidenum">
              <a:rPr kumimoji="0" lang="fr-FR"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fr-FR"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49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i="0">
                <a:solidFill>
                  <a:srgbClr val="F8B322"/>
                </a:solidFill>
                <a:effectLst/>
                <a:latin typeface="Montserrat Subrayada"/>
              </a:rPr>
              <a:t>FOOD: F</a:t>
            </a:r>
            <a:r>
              <a:rPr lang="en-US" b="0" i="0">
                <a:solidFill>
                  <a:srgbClr val="FFFFFF"/>
                </a:solidFill>
                <a:effectLst/>
                <a:latin typeface="Montserrat Subrayada"/>
              </a:rPr>
              <a:t>ighting </a:t>
            </a:r>
            <a:r>
              <a:rPr lang="en-US" b="0" i="0">
                <a:solidFill>
                  <a:srgbClr val="F8B322"/>
                </a:solidFill>
                <a:effectLst/>
                <a:latin typeface="Montserrat Subrayada"/>
              </a:rPr>
              <a:t>O</a:t>
            </a:r>
            <a:r>
              <a:rPr lang="en-US" b="0" i="0">
                <a:solidFill>
                  <a:srgbClr val="FFFFFF"/>
                </a:solidFill>
                <a:effectLst/>
                <a:latin typeface="Montserrat Subrayada"/>
              </a:rPr>
              <a:t>besity through </a:t>
            </a:r>
            <a:r>
              <a:rPr lang="en-US" b="0" i="0">
                <a:solidFill>
                  <a:srgbClr val="F8B322"/>
                </a:solidFill>
                <a:effectLst/>
                <a:latin typeface="Montserrat Subrayada"/>
              </a:rPr>
              <a:t>O</a:t>
            </a:r>
            <a:r>
              <a:rPr lang="en-US" b="0" i="0">
                <a:solidFill>
                  <a:srgbClr val="FFFFFF"/>
                </a:solidFill>
                <a:effectLst/>
                <a:latin typeface="Montserrat Subrayada"/>
              </a:rPr>
              <a:t>ffer and </a:t>
            </a:r>
            <a:r>
              <a:rPr lang="en-US" b="0" i="0">
                <a:solidFill>
                  <a:srgbClr val="F8B322"/>
                </a:solidFill>
                <a:effectLst/>
                <a:latin typeface="Montserrat Subrayada"/>
              </a:rPr>
              <a:t>D</a:t>
            </a:r>
            <a:r>
              <a:rPr lang="en-US" b="0" i="0">
                <a:solidFill>
                  <a:srgbClr val="FFFFFF"/>
                </a:solidFill>
                <a:effectLst/>
                <a:latin typeface="Montserrat Subrayada"/>
              </a:rPr>
              <a:t>emand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i="0">
              <a:solidFill>
                <a:srgbClr val="FFFFFF"/>
              </a:solidFill>
              <a:effectLst/>
              <a:latin typeface="Montserrat Subrayada"/>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b="0" i="0">
                <a:solidFill>
                  <a:srgbClr val="FFFFFF"/>
                </a:solidFill>
                <a:effectLst/>
                <a:latin typeface="Montserrat Subrayada"/>
              </a:rPr>
              <a:t>2010:</a:t>
            </a:r>
            <a:r>
              <a:rPr lang="fr-FR" b="1" i="0">
                <a:solidFill>
                  <a:srgbClr val="202122"/>
                </a:solidFill>
                <a:effectLst/>
                <a:latin typeface="Arial" panose="020B0604020202020204" pitchFamily="34" charset="0"/>
              </a:rPr>
              <a:t> </a:t>
            </a:r>
            <a:r>
              <a:rPr lang="fr-FR" b="0" i="0">
                <a:solidFill>
                  <a:srgbClr val="202122"/>
                </a:solidFill>
                <a:effectLst/>
                <a:latin typeface="Arial" panose="020B0604020202020204" pitchFamily="34" charset="0"/>
              </a:rPr>
              <a:t>l'entreprise a été créée en </a:t>
            </a:r>
            <a:r>
              <a:rPr lang="fr-FR" b="0"/>
              <a:t>juin 2010</a:t>
            </a:r>
            <a:r>
              <a:rPr lang="fr-FR" b="0" i="0">
                <a:solidFill>
                  <a:srgbClr val="202122"/>
                </a:solidFill>
                <a:effectLst/>
                <a:latin typeface="Arial" panose="020B0604020202020204" pitchFamily="34" charset="0"/>
              </a:rPr>
              <a:t> lors de la scission du groupe </a:t>
            </a:r>
            <a:r>
              <a:rPr lang="fr-FR" b="0" i="0" u="none" strike="noStrike">
                <a:solidFill>
                  <a:srgbClr val="0645AD"/>
                </a:solidFill>
                <a:effectLst/>
                <a:latin typeface="Arial" panose="020B0604020202020204" pitchFamily="34" charset="0"/>
              </a:rPr>
              <a:t>AccorHotels </a:t>
            </a:r>
            <a:r>
              <a:rPr lang="fr-FR" b="0" i="0">
                <a:solidFill>
                  <a:srgbClr val="202122"/>
                </a:solidFill>
                <a:effectLst/>
                <a:latin typeface="Arial" panose="020B0604020202020204" pitchFamily="34" charset="0"/>
              </a:rPr>
              <a:t>entre ses activités d'hôtellerie et de services prépayés.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b="0" i="0">
                <a:solidFill>
                  <a:srgbClr val="202122"/>
                </a:solidFill>
                <a:effectLst/>
                <a:latin typeface="Arial" panose="020B0604020202020204" pitchFamily="34" charset="0"/>
              </a:rPr>
              <a:t>2011: Premier </a:t>
            </a:r>
            <a:r>
              <a:rPr lang="fr-FR" b="0" i="0" err="1">
                <a:solidFill>
                  <a:srgbClr val="202122"/>
                </a:solidFill>
                <a:effectLst/>
                <a:latin typeface="Arial" panose="020B0604020202020204" pitchFamily="34" charset="0"/>
              </a:rPr>
              <a:t>reporting</a:t>
            </a:r>
            <a:r>
              <a:rPr lang="fr-FR" b="0" i="0">
                <a:solidFill>
                  <a:srgbClr val="202122"/>
                </a:solidFill>
                <a:effectLst/>
                <a:latin typeface="Arial" panose="020B0604020202020204" pitchFamily="34" charset="0"/>
              </a:rPr>
              <a:t> RSE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b="0" i="0">
                <a:solidFill>
                  <a:srgbClr val="202122"/>
                </a:solidFill>
                <a:effectLst/>
                <a:latin typeface="Arial" panose="020B0604020202020204" pitchFamily="34" charset="0"/>
              </a:rPr>
              <a:t>2012: Première stratégie RSE: Ideal </a:t>
            </a:r>
            <a:r>
              <a:rPr lang="fr-FR" b="0" i="0" err="1">
                <a:solidFill>
                  <a:srgbClr val="202122"/>
                </a:solidFill>
                <a:effectLst/>
                <a:latin typeface="Arial" panose="020B0604020202020204" pitchFamily="34" charset="0"/>
              </a:rPr>
              <a:t>meal</a:t>
            </a:r>
            <a:r>
              <a:rPr lang="fr-FR" b="0" i="0">
                <a:solidFill>
                  <a:srgbClr val="202122"/>
                </a:solidFill>
                <a:effectLst/>
                <a:latin typeface="Arial" panose="020B0604020202020204" pitchFamily="34" charset="0"/>
              </a:rPr>
              <a:t>, Ideal green, Ideal care.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b="0" i="0">
                <a:solidFill>
                  <a:srgbClr val="202122"/>
                </a:solidFill>
                <a:effectLst/>
                <a:latin typeface="Arial" panose="020B0604020202020204" pitchFamily="34" charset="0"/>
              </a:rPr>
              <a:t>2017: Lancement de </a:t>
            </a:r>
            <a:r>
              <a:rPr lang="fr-FR" b="0" i="0" err="1">
                <a:solidFill>
                  <a:srgbClr val="202122"/>
                </a:solidFill>
                <a:effectLst/>
                <a:latin typeface="Arial" panose="020B0604020202020204" pitchFamily="34" charset="0"/>
              </a:rPr>
              <a:t>Edenraid</a:t>
            </a:r>
            <a:r>
              <a:rPr lang="fr-FR" b="0" i="0">
                <a:solidFill>
                  <a:srgbClr val="202122"/>
                </a:solidFill>
                <a:effectLst/>
                <a:latin typeface="Arial" panose="020B0604020202020204" pitchFamily="34" charset="0"/>
              </a:rPr>
              <a:t> , challenge sportif connecté et </a:t>
            </a:r>
            <a:r>
              <a:rPr lang="fr-FR" b="0" i="0" err="1">
                <a:solidFill>
                  <a:srgbClr val="202122"/>
                </a:solidFill>
                <a:effectLst/>
                <a:latin typeface="Arial" panose="020B0604020202020204" pitchFamily="34" charset="0"/>
              </a:rPr>
              <a:t>Idealday</a:t>
            </a:r>
            <a:r>
              <a:rPr lang="fr-FR" b="0" i="0">
                <a:solidFill>
                  <a:srgbClr val="202122"/>
                </a:solidFill>
                <a:effectLst/>
                <a:latin typeface="Arial" panose="020B0604020202020204" pitchFamily="34" charset="0"/>
              </a:rPr>
              <a:t>, journée de solidarité - les deux grand évènements à l’échelle mondiale.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b="0" i="0">
                <a:solidFill>
                  <a:srgbClr val="202122"/>
                </a:solidFill>
                <a:effectLst/>
                <a:latin typeface="Arial" panose="020B0604020202020204" pitchFamily="34" charset="0"/>
              </a:rPr>
              <a:t>2018: Nouvelle stratégie RSE, </a:t>
            </a:r>
            <a:r>
              <a:rPr lang="fr-FR" b="1" i="0">
                <a:solidFill>
                  <a:srgbClr val="202122"/>
                </a:solidFill>
                <a:effectLst/>
                <a:latin typeface="Arial" panose="020B0604020202020204" pitchFamily="34" charset="0"/>
              </a:rPr>
              <a:t>Ideal</a:t>
            </a:r>
            <a:r>
              <a:rPr lang="fr-FR" b="0" i="0">
                <a:solidFill>
                  <a:srgbClr val="202122"/>
                </a:solidFill>
                <a:effectLst/>
                <a:latin typeface="Arial" panose="020B0604020202020204" pitchFamily="34" charset="0"/>
              </a:rPr>
              <a:t>, pour 2018-2022. </a:t>
            </a:r>
          </a:p>
          <a:p>
            <a:pPr marL="0" marR="0" lvl="0" indent="0" algn="l" defTabSz="685800" rtl="0" eaLnBrk="1" fontAlgn="auto" latinLnBrk="0" hangingPunct="1">
              <a:lnSpc>
                <a:spcPct val="100000"/>
              </a:lnSpc>
              <a:spcBef>
                <a:spcPts val="0"/>
              </a:spcBef>
              <a:spcAft>
                <a:spcPts val="0"/>
              </a:spcAft>
              <a:buClrTx/>
              <a:buSzTx/>
              <a:buFontTx/>
              <a:buNone/>
              <a:tabLst/>
              <a:defRPr/>
            </a:pPr>
            <a:r>
              <a:rPr lang="fr-FR" b="0" i="0">
                <a:solidFill>
                  <a:srgbClr val="202122"/>
                </a:solidFill>
                <a:effectLst/>
                <a:latin typeface="Arial" panose="020B0604020202020204" pitchFamily="34" charset="0"/>
              </a:rPr>
              <a:t>2021: Dévoilement de la raison d’être du Groupe, </a:t>
            </a:r>
            <a:r>
              <a:rPr lang="fr-FR" b="0" i="0" err="1">
                <a:solidFill>
                  <a:srgbClr val="202122"/>
                </a:solidFill>
                <a:effectLst/>
                <a:latin typeface="Arial" panose="020B0604020202020204" pitchFamily="34" charset="0"/>
              </a:rPr>
              <a:t>Enrich</a:t>
            </a:r>
            <a:r>
              <a:rPr lang="fr-FR" b="0" i="0">
                <a:solidFill>
                  <a:srgbClr val="202122"/>
                </a:solidFill>
                <a:effectLst/>
                <a:latin typeface="Arial" panose="020B0604020202020204" pitchFamily="34" charset="0"/>
              </a:rPr>
              <a:t> Connections for Good.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B254A06-2FAD-48D9-AB0A-C5991CD6842B}" type="slidenum">
              <a:rPr kumimoji="0" lang="fr-FR"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FR"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3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a:solidFill>
                  <a:srgbClr val="11204C"/>
                </a:solidFill>
                <a:effectLst/>
                <a:latin typeface="Montserrat" panose="00000500000000000000" pitchFamily="2" charset="0"/>
              </a:rPr>
              <a:t>People</a:t>
            </a:r>
            <a:r>
              <a:rPr lang="fr-FR" b="0" i="0">
                <a:solidFill>
                  <a:srgbClr val="11204C"/>
                </a:solidFill>
                <a:effectLst/>
                <a:latin typeface="Montserrat" panose="00000500000000000000" pitchFamily="2" charset="0"/>
              </a:rPr>
              <a:t> - Edenred vise à être un employeur de référence en terme de développement professionnel, droits humain et diversité, à promouvoir les solutions de bien-être via l'alimentation saine, durable ainsi qu’à contribuer au développement local.</a:t>
            </a:r>
          </a:p>
          <a:p>
            <a:r>
              <a:rPr lang="fr-FR" b="1" i="0">
                <a:solidFill>
                  <a:srgbClr val="11204C"/>
                </a:solidFill>
                <a:effectLst/>
                <a:latin typeface="Montserrat" panose="00000500000000000000" pitchFamily="2" charset="0"/>
              </a:rPr>
              <a:t>Planet</a:t>
            </a:r>
            <a:r>
              <a:rPr lang="fr-FR" b="0" i="0">
                <a:solidFill>
                  <a:srgbClr val="11204C"/>
                </a:solidFill>
                <a:effectLst/>
                <a:latin typeface="Montserrat" panose="00000500000000000000" pitchFamily="2" charset="0"/>
              </a:rPr>
              <a:t> – Edenred cherche à protéger l’environnement en réduisant son empreinte carbone, ses consommations ainsi que ses déchets, en concevant des éco-services pour la mobilité durable et contre le gaspillage, tout en pilotant l’impact de ses solutions.</a:t>
            </a:r>
          </a:p>
          <a:p>
            <a:r>
              <a:rPr lang="fr-FR" b="1" i="0">
                <a:solidFill>
                  <a:srgbClr val="11204C"/>
                </a:solidFill>
                <a:effectLst/>
                <a:latin typeface="Montserrat" panose="00000500000000000000" pitchFamily="2" charset="0"/>
              </a:rPr>
              <a:t>Progress</a:t>
            </a:r>
            <a:r>
              <a:rPr lang="fr-FR" b="0" i="0">
                <a:solidFill>
                  <a:srgbClr val="11204C"/>
                </a:solidFill>
                <a:effectLst/>
                <a:latin typeface="Montserrat" panose="00000500000000000000" pitchFamily="2" charset="0"/>
              </a:rPr>
              <a:t> - Edenred s’engage à développer ses activités et partenariats de manière éthique sur toute sa chaîne de valeur. Le Groupe garantit la sécurité informatique et la protection des données en répondant aux attentes de ses clients et utilisateurs et en les associant à sa transformation digitale.</a:t>
            </a:r>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B254A06-2FAD-48D9-AB0A-C5991CD6842B}" type="slidenum">
              <a:rPr kumimoji="0" lang="fr-FR"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fr-FR"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18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a:solidFill>
                  <a:srgbClr val="11204C"/>
                </a:solidFill>
                <a:effectLst/>
                <a:latin typeface="Montserrat" panose="00000500000000000000" pitchFamily="2" charset="0"/>
              </a:rPr>
              <a:t>Signataire du</a:t>
            </a:r>
            <a:r>
              <a:rPr lang="fr-FR" b="1" i="0">
                <a:solidFill>
                  <a:srgbClr val="11204C"/>
                </a:solidFill>
                <a:effectLst/>
                <a:latin typeface="Montserrat" panose="00000500000000000000" pitchFamily="2" charset="0"/>
              </a:rPr>
              <a:t> </a:t>
            </a:r>
            <a:r>
              <a:rPr lang="fr-FR" b="1" i="0" u="none" strike="noStrike">
                <a:solidFill>
                  <a:srgbClr val="2A6CAF"/>
                </a:solidFill>
                <a:effectLst/>
                <a:latin typeface="Montserrat" panose="00000500000000000000" pitchFamily="2" charset="0"/>
                <a:hlinkClick r:id="rId3"/>
              </a:rPr>
              <a:t>Pacte mondial des Nations Unies (Global Compact)</a:t>
            </a:r>
            <a:r>
              <a:rPr lang="fr-FR" b="0" i="0">
                <a:solidFill>
                  <a:srgbClr val="11204C"/>
                </a:solidFill>
                <a:effectLst/>
                <a:latin typeface="Montserrat" panose="00000500000000000000" pitchFamily="2" charset="0"/>
              </a:rPr>
              <a:t>, le Groupe intègre également dans ses solutions les enjeux sociaux et environnementaux alignés aux </a:t>
            </a:r>
            <a:r>
              <a:rPr lang="fr-FR" b="1" i="0" u="none" strike="noStrike">
                <a:solidFill>
                  <a:srgbClr val="2A6CAF"/>
                </a:solidFill>
                <a:effectLst/>
                <a:latin typeface="Montserrat" panose="00000500000000000000" pitchFamily="2" charset="0"/>
                <a:hlinkClick r:id="rId4"/>
              </a:rPr>
              <a:t>Objectifs Mondiaux de Développement Durable (ODD)</a:t>
            </a:r>
            <a:r>
              <a:rPr lang="fr-FR" b="0" i="0">
                <a:solidFill>
                  <a:srgbClr val="11204C"/>
                </a:solidFill>
                <a:effectLst/>
                <a:latin typeface="Montserrat" panose="00000500000000000000" pitchFamily="2" charset="0"/>
              </a:rPr>
              <a:t> fixés par l’ONU à l’horizon 2030. De par ses engagements sociétaux, Edenred participe à l’avancement de 12 de ces objectifs, à travers les trois axes de sa politique RSE.</a:t>
            </a:r>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B254A06-2FAD-48D9-AB0A-C5991CD6842B}" type="slidenum">
              <a:rPr kumimoji="0" lang="fr-FR"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fr-FR"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747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4C8450B0-2344-45C0-A9F8-F9881BB4A6E8}"/>
              </a:ext>
            </a:extLst>
          </p:cNvPr>
          <p:cNvSpPr>
            <a:spLocks noGrp="1"/>
          </p:cNvSpPr>
          <p:nvPr>
            <p:ph type="pic" sz="quarter" idx="14" hasCustomPrompt="1"/>
          </p:nvPr>
        </p:nvSpPr>
        <p:spPr>
          <a:xfrm>
            <a:off x="0" y="0"/>
            <a:ext cx="12192000" cy="6858000"/>
          </a:xfrm>
        </p:spPr>
        <p:txBody>
          <a:bodyPr/>
          <a:lstStyle>
            <a:lvl1pPr>
              <a:defRPr sz="1600" b="0" i="1">
                <a:solidFill>
                  <a:schemeClr val="bg2"/>
                </a:solidFill>
              </a:defRPr>
            </a:lvl1pPr>
          </a:lstStyle>
          <a:p>
            <a:r>
              <a:rPr lang="fr-FR"/>
              <a:t>Image or white background. To insert an image click on the </a:t>
            </a:r>
            <a:r>
              <a:rPr lang="fr-FR" err="1"/>
              <a:t>icon</a:t>
            </a:r>
            <a:endParaRPr lang="fr-FR"/>
          </a:p>
        </p:txBody>
      </p:sp>
      <p:sp>
        <p:nvSpPr>
          <p:cNvPr id="2" name="Titre 1">
            <a:extLst>
              <a:ext uri="{FF2B5EF4-FFF2-40B4-BE49-F238E27FC236}">
                <a16:creationId xmlns:a16="http://schemas.microsoft.com/office/drawing/2014/main" id="{D46F4787-F615-4031-8B4A-DE7317D678B8}"/>
              </a:ext>
            </a:extLst>
          </p:cNvPr>
          <p:cNvSpPr>
            <a:spLocks noGrp="1"/>
          </p:cNvSpPr>
          <p:nvPr>
            <p:ph type="ctrTitle" hasCustomPrompt="1"/>
          </p:nvPr>
        </p:nvSpPr>
        <p:spPr>
          <a:xfrm>
            <a:off x="1807596" y="3713722"/>
            <a:ext cx="9857355" cy="664797"/>
          </a:xfrm>
        </p:spPr>
        <p:txBody>
          <a:bodyPr anchor="b"/>
          <a:lstStyle>
            <a:lvl1pPr algn="l">
              <a:defRPr sz="4800">
                <a:solidFill>
                  <a:schemeClr val="tx2"/>
                </a:solidFill>
              </a:defRPr>
            </a:lvl1pPr>
          </a:lstStyle>
          <a:p>
            <a:r>
              <a:rPr lang="fr-FR"/>
              <a:t>TITLE</a:t>
            </a:r>
          </a:p>
        </p:txBody>
      </p:sp>
      <p:sp>
        <p:nvSpPr>
          <p:cNvPr id="3" name="Sous-titre 2">
            <a:extLst>
              <a:ext uri="{FF2B5EF4-FFF2-40B4-BE49-F238E27FC236}">
                <a16:creationId xmlns:a16="http://schemas.microsoft.com/office/drawing/2014/main" id="{F9B0ABD9-6601-4983-93B1-2B95865CDFC3}"/>
              </a:ext>
            </a:extLst>
          </p:cNvPr>
          <p:cNvSpPr>
            <a:spLocks noGrp="1"/>
          </p:cNvSpPr>
          <p:nvPr>
            <p:ph type="subTitle" idx="1" hasCustomPrompt="1"/>
          </p:nvPr>
        </p:nvSpPr>
        <p:spPr>
          <a:xfrm>
            <a:off x="1807596" y="4495138"/>
            <a:ext cx="9857355" cy="1573345"/>
          </a:xfrm>
        </p:spPr>
        <p:txBody>
          <a:bodyPr/>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r-FR" err="1"/>
              <a:t>Subtitle</a:t>
            </a:r>
            <a:endParaRPr lang="fr-FR"/>
          </a:p>
        </p:txBody>
      </p:sp>
      <p:sp>
        <p:nvSpPr>
          <p:cNvPr id="8" name="Espace réservé du texte 5">
            <a:extLst>
              <a:ext uri="{FF2B5EF4-FFF2-40B4-BE49-F238E27FC236}">
                <a16:creationId xmlns:a16="http://schemas.microsoft.com/office/drawing/2014/main" id="{8C0A8B11-D54B-48FF-8EE4-45E5A3F6418C}"/>
              </a:ext>
            </a:extLst>
          </p:cNvPr>
          <p:cNvSpPr>
            <a:spLocks noGrp="1"/>
          </p:cNvSpPr>
          <p:nvPr>
            <p:ph type="body" sz="quarter" idx="13" hasCustomPrompt="1"/>
          </p:nvPr>
        </p:nvSpPr>
        <p:spPr>
          <a:xfrm flipH="1">
            <a:off x="1420800" y="1892484"/>
            <a:ext cx="206400" cy="4176000"/>
          </a:xfrm>
          <a:prstGeom prst="roundRect">
            <a:avLst>
              <a:gd name="adj" fmla="val 50000"/>
            </a:avLst>
          </a:prstGeom>
          <a:solidFill>
            <a:schemeClr val="tx2"/>
          </a:solidFill>
        </p:spPr>
        <p:txBody>
          <a:bodyPr>
            <a:noAutofit/>
          </a:bodyPr>
          <a:lstStyle>
            <a:lvl1pPr marL="0" indent="0">
              <a:buNone/>
              <a:defRPr>
                <a:noFill/>
              </a:defRPr>
            </a:lvl1pPr>
          </a:lstStyle>
          <a:p>
            <a:pPr lvl="0"/>
            <a:r>
              <a:rPr lang="fr-FR"/>
              <a:t> </a:t>
            </a:r>
          </a:p>
        </p:txBody>
      </p:sp>
      <p:pic>
        <p:nvPicPr>
          <p:cNvPr id="10" name="Graphique 5">
            <a:extLst>
              <a:ext uri="{FF2B5EF4-FFF2-40B4-BE49-F238E27FC236}">
                <a16:creationId xmlns:a16="http://schemas.microsoft.com/office/drawing/2014/main" id="{5E75726E-5530-40C2-ACC4-E6FFF6E59D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22114" y="735472"/>
            <a:ext cx="1570963" cy="1008000"/>
          </a:xfrm>
          <a:prstGeom prst="rect">
            <a:avLst/>
          </a:prstGeom>
        </p:spPr>
      </p:pic>
    </p:spTree>
    <p:extLst>
      <p:ext uri="{BB962C8B-B14F-4D97-AF65-F5344CB8AC3E}">
        <p14:creationId xmlns:p14="http://schemas.microsoft.com/office/powerpoint/2010/main" val="2019569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63360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1509185"/>
            <a:ext cx="3456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4464307" y="1509185"/>
            <a:ext cx="3456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9" name="Espace réservé du contenu 7">
            <a:extLst>
              <a:ext uri="{FF2B5EF4-FFF2-40B4-BE49-F238E27FC236}">
                <a16:creationId xmlns:a16="http://schemas.microsoft.com/office/drawing/2014/main" id="{220440D0-B778-43F9-88A2-8184A4B9E0E2}"/>
              </a:ext>
            </a:extLst>
          </p:cNvPr>
          <p:cNvSpPr>
            <a:spLocks noGrp="1"/>
          </p:cNvSpPr>
          <p:nvPr>
            <p:ph sz="quarter" idx="16" hasCustomPrompt="1"/>
          </p:nvPr>
        </p:nvSpPr>
        <p:spPr>
          <a:xfrm>
            <a:off x="8208949" y="1509185"/>
            <a:ext cx="3456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3" name="Espace réservé du texte 9">
            <a:extLst>
              <a:ext uri="{FF2B5EF4-FFF2-40B4-BE49-F238E27FC236}">
                <a16:creationId xmlns:a16="http://schemas.microsoft.com/office/drawing/2014/main" id="{6B8D7F03-A260-4BCA-AB09-A27D54055334}"/>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10" name="ZoneTexte 9">
            <a:extLst>
              <a:ext uri="{FF2B5EF4-FFF2-40B4-BE49-F238E27FC236}">
                <a16:creationId xmlns:a16="http://schemas.microsoft.com/office/drawing/2014/main" id="{02EC6A76-792B-4748-9665-CA460602BBB2}"/>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2450646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63360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1509185"/>
            <a:ext cx="2592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3504093" y="1509185"/>
            <a:ext cx="2592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9" name="Espace réservé du contenu 7">
            <a:extLst>
              <a:ext uri="{FF2B5EF4-FFF2-40B4-BE49-F238E27FC236}">
                <a16:creationId xmlns:a16="http://schemas.microsoft.com/office/drawing/2014/main" id="{220440D0-B778-43F9-88A2-8184A4B9E0E2}"/>
              </a:ext>
            </a:extLst>
          </p:cNvPr>
          <p:cNvSpPr>
            <a:spLocks noGrp="1"/>
          </p:cNvSpPr>
          <p:nvPr>
            <p:ph sz="quarter" idx="16" hasCustomPrompt="1"/>
          </p:nvPr>
        </p:nvSpPr>
        <p:spPr>
          <a:xfrm>
            <a:off x="6288521" y="1509185"/>
            <a:ext cx="2592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1" name="Espace réservé du contenu 7">
            <a:extLst>
              <a:ext uri="{FF2B5EF4-FFF2-40B4-BE49-F238E27FC236}">
                <a16:creationId xmlns:a16="http://schemas.microsoft.com/office/drawing/2014/main" id="{CD371E16-6D15-401B-8944-031D8DA742F9}"/>
              </a:ext>
            </a:extLst>
          </p:cNvPr>
          <p:cNvSpPr>
            <a:spLocks noGrp="1"/>
          </p:cNvSpPr>
          <p:nvPr>
            <p:ph sz="quarter" idx="17" hasCustomPrompt="1"/>
          </p:nvPr>
        </p:nvSpPr>
        <p:spPr>
          <a:xfrm>
            <a:off x="9072949" y="1509185"/>
            <a:ext cx="2592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3" name="Espace réservé du texte 9">
            <a:extLst>
              <a:ext uri="{FF2B5EF4-FFF2-40B4-BE49-F238E27FC236}">
                <a16:creationId xmlns:a16="http://schemas.microsoft.com/office/drawing/2014/main" id="{77563C27-5635-411A-980B-C09172611077}"/>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10" name="ZoneTexte 9">
            <a:extLst>
              <a:ext uri="{FF2B5EF4-FFF2-40B4-BE49-F238E27FC236}">
                <a16:creationId xmlns:a16="http://schemas.microsoft.com/office/drawing/2014/main" id="{F4EBB75D-BB5A-43C4-A386-F8744AB6DAE9}"/>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4024032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ntents + titl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63360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2088543"/>
            <a:ext cx="5328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6336949" y="2088543"/>
            <a:ext cx="5328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1" name="Espace réservé du contenu 7">
            <a:extLst>
              <a:ext uri="{FF2B5EF4-FFF2-40B4-BE49-F238E27FC236}">
                <a16:creationId xmlns:a16="http://schemas.microsoft.com/office/drawing/2014/main" id="{A7335608-33EA-4213-924A-16136D4BC5CC}"/>
              </a:ext>
            </a:extLst>
          </p:cNvPr>
          <p:cNvSpPr>
            <a:spLocks noGrp="1"/>
          </p:cNvSpPr>
          <p:nvPr>
            <p:ph sz="quarter" idx="17" hasCustomPrompt="1"/>
          </p:nvPr>
        </p:nvSpPr>
        <p:spPr>
          <a:xfrm>
            <a:off x="719665" y="1509185"/>
            <a:ext cx="5328000" cy="295465"/>
          </a:xfrm>
        </p:spPr>
        <p:txBody>
          <a:bodyPr anchor="b">
            <a:spAutoFit/>
          </a:bodyPr>
          <a:lstStyle>
            <a:lvl1pPr>
              <a:defRPr cap="all" baseline="0"/>
            </a:lvl1pPr>
            <a:lvl2pPr>
              <a:defRPr/>
            </a:lvl2pPr>
            <a:lvl3pPr>
              <a:defRPr/>
            </a:lvl3pPr>
            <a:lvl4pPr>
              <a:defRPr/>
            </a:lvl4pPr>
            <a:lvl5pPr>
              <a:defRPr/>
            </a:lvl5pPr>
          </a:lstStyle>
          <a:p>
            <a:pPr lvl="0"/>
            <a:r>
              <a:rPr lang="fr-FR"/>
              <a:t>TEXT LEVEL 1</a:t>
            </a:r>
          </a:p>
        </p:txBody>
      </p:sp>
      <p:sp>
        <p:nvSpPr>
          <p:cNvPr id="12" name="Espace réservé du contenu 7">
            <a:extLst>
              <a:ext uri="{FF2B5EF4-FFF2-40B4-BE49-F238E27FC236}">
                <a16:creationId xmlns:a16="http://schemas.microsoft.com/office/drawing/2014/main" id="{472EFF80-7C40-4D32-A834-6E691BA42658}"/>
              </a:ext>
            </a:extLst>
          </p:cNvPr>
          <p:cNvSpPr>
            <a:spLocks noGrp="1"/>
          </p:cNvSpPr>
          <p:nvPr>
            <p:ph sz="quarter" idx="18" hasCustomPrompt="1"/>
          </p:nvPr>
        </p:nvSpPr>
        <p:spPr>
          <a:xfrm>
            <a:off x="6336949" y="1509185"/>
            <a:ext cx="5328000" cy="295465"/>
          </a:xfrm>
        </p:spPr>
        <p:txBody>
          <a:bodyPr anchor="b">
            <a:spAutoFit/>
          </a:bodyPr>
          <a:lstStyle>
            <a:lvl1pPr>
              <a:defRPr cap="all" baseline="0"/>
            </a:lvl1pPr>
            <a:lvl2pPr>
              <a:defRPr/>
            </a:lvl2pPr>
            <a:lvl3pPr>
              <a:defRPr/>
            </a:lvl3pPr>
            <a:lvl4pPr>
              <a:defRPr/>
            </a:lvl4pPr>
            <a:lvl5pPr>
              <a:defRPr/>
            </a:lvl5pPr>
          </a:lstStyle>
          <a:p>
            <a:pPr lvl="0"/>
            <a:r>
              <a:rPr lang="fr-FR"/>
              <a:t>TEXT LEVEL 1</a:t>
            </a:r>
          </a:p>
        </p:txBody>
      </p:sp>
      <p:sp>
        <p:nvSpPr>
          <p:cNvPr id="14" name="Espace réservé du texte 9">
            <a:extLst>
              <a:ext uri="{FF2B5EF4-FFF2-40B4-BE49-F238E27FC236}">
                <a16:creationId xmlns:a16="http://schemas.microsoft.com/office/drawing/2014/main" id="{B63511D9-D835-4EA0-89F4-34E86C693036}"/>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9" name="ZoneTexte 8">
            <a:extLst>
              <a:ext uri="{FF2B5EF4-FFF2-40B4-BE49-F238E27FC236}">
                <a16:creationId xmlns:a16="http://schemas.microsoft.com/office/drawing/2014/main" id="{71D6381B-1DE6-49D4-8D9D-8A3E4EE4C2FF}"/>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2419738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s + titl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63360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2088543"/>
            <a:ext cx="3456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4464307" y="2088543"/>
            <a:ext cx="3456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9" name="Espace réservé du contenu 7">
            <a:extLst>
              <a:ext uri="{FF2B5EF4-FFF2-40B4-BE49-F238E27FC236}">
                <a16:creationId xmlns:a16="http://schemas.microsoft.com/office/drawing/2014/main" id="{220440D0-B778-43F9-88A2-8184A4B9E0E2}"/>
              </a:ext>
            </a:extLst>
          </p:cNvPr>
          <p:cNvSpPr>
            <a:spLocks noGrp="1"/>
          </p:cNvSpPr>
          <p:nvPr>
            <p:ph sz="quarter" idx="16" hasCustomPrompt="1"/>
          </p:nvPr>
        </p:nvSpPr>
        <p:spPr>
          <a:xfrm>
            <a:off x="8208949" y="2088543"/>
            <a:ext cx="3456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1" name="Espace réservé du texte 9">
            <a:extLst>
              <a:ext uri="{FF2B5EF4-FFF2-40B4-BE49-F238E27FC236}">
                <a16:creationId xmlns:a16="http://schemas.microsoft.com/office/drawing/2014/main" id="{D6B847FE-77D0-4864-A1B5-EF0C75BB121E}"/>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14" name="Espace réservé du contenu 7">
            <a:extLst>
              <a:ext uri="{FF2B5EF4-FFF2-40B4-BE49-F238E27FC236}">
                <a16:creationId xmlns:a16="http://schemas.microsoft.com/office/drawing/2014/main" id="{388EB8F3-44E4-4957-BE2D-040EA78E2C0D}"/>
              </a:ext>
            </a:extLst>
          </p:cNvPr>
          <p:cNvSpPr>
            <a:spLocks noGrp="1"/>
          </p:cNvSpPr>
          <p:nvPr>
            <p:ph sz="quarter" idx="18" hasCustomPrompt="1"/>
          </p:nvPr>
        </p:nvSpPr>
        <p:spPr>
          <a:xfrm>
            <a:off x="719665" y="1509185"/>
            <a:ext cx="3456000" cy="295465"/>
          </a:xfrm>
        </p:spPr>
        <p:txBody>
          <a:bodyPr anchor="b">
            <a:noAutofit/>
          </a:bodyPr>
          <a:lstStyle>
            <a:lvl1pPr>
              <a:defRPr cap="all" baseline="0"/>
            </a:lvl1pPr>
            <a:lvl2pPr>
              <a:defRPr/>
            </a:lvl2pPr>
            <a:lvl3pPr>
              <a:defRPr/>
            </a:lvl3pPr>
            <a:lvl4pPr>
              <a:defRPr/>
            </a:lvl4pPr>
            <a:lvl5pPr>
              <a:defRPr/>
            </a:lvl5pPr>
          </a:lstStyle>
          <a:p>
            <a:pPr lvl="0"/>
            <a:r>
              <a:rPr lang="fr-FR"/>
              <a:t>TEXT LEVEL 1</a:t>
            </a:r>
          </a:p>
        </p:txBody>
      </p:sp>
      <p:sp>
        <p:nvSpPr>
          <p:cNvPr id="15" name="Espace réservé du contenu 7">
            <a:extLst>
              <a:ext uri="{FF2B5EF4-FFF2-40B4-BE49-F238E27FC236}">
                <a16:creationId xmlns:a16="http://schemas.microsoft.com/office/drawing/2014/main" id="{97B7C9FB-93F0-42D3-8297-1713702B86B9}"/>
              </a:ext>
            </a:extLst>
          </p:cNvPr>
          <p:cNvSpPr>
            <a:spLocks noGrp="1"/>
          </p:cNvSpPr>
          <p:nvPr>
            <p:ph sz="quarter" idx="19" hasCustomPrompt="1"/>
          </p:nvPr>
        </p:nvSpPr>
        <p:spPr>
          <a:xfrm>
            <a:off x="4464307" y="1509185"/>
            <a:ext cx="3456000" cy="295465"/>
          </a:xfrm>
        </p:spPr>
        <p:txBody>
          <a:bodyPr anchor="b">
            <a:noAutofit/>
          </a:bodyPr>
          <a:lstStyle>
            <a:lvl1pPr>
              <a:defRPr cap="all" baseline="0"/>
            </a:lvl1pPr>
            <a:lvl2pPr>
              <a:defRPr/>
            </a:lvl2pPr>
            <a:lvl3pPr>
              <a:defRPr/>
            </a:lvl3pPr>
            <a:lvl4pPr>
              <a:defRPr/>
            </a:lvl4pPr>
            <a:lvl5pPr>
              <a:defRPr/>
            </a:lvl5pPr>
          </a:lstStyle>
          <a:p>
            <a:pPr lvl="0"/>
            <a:r>
              <a:rPr lang="fr-FR"/>
              <a:t>TEXT LEVEL 1</a:t>
            </a:r>
          </a:p>
        </p:txBody>
      </p:sp>
      <p:sp>
        <p:nvSpPr>
          <p:cNvPr id="16" name="Espace réservé du contenu 7">
            <a:extLst>
              <a:ext uri="{FF2B5EF4-FFF2-40B4-BE49-F238E27FC236}">
                <a16:creationId xmlns:a16="http://schemas.microsoft.com/office/drawing/2014/main" id="{ABAF473A-1DC6-42F6-BC27-0799E0D21317}"/>
              </a:ext>
            </a:extLst>
          </p:cNvPr>
          <p:cNvSpPr>
            <a:spLocks noGrp="1"/>
          </p:cNvSpPr>
          <p:nvPr>
            <p:ph sz="quarter" idx="20" hasCustomPrompt="1"/>
          </p:nvPr>
        </p:nvSpPr>
        <p:spPr>
          <a:xfrm>
            <a:off x="8208949" y="1509185"/>
            <a:ext cx="3456000" cy="295465"/>
          </a:xfrm>
        </p:spPr>
        <p:txBody>
          <a:bodyPr anchor="b">
            <a:noAutofit/>
          </a:bodyPr>
          <a:lstStyle>
            <a:lvl1pPr>
              <a:defRPr cap="all" baseline="0"/>
            </a:lvl1pPr>
            <a:lvl2pPr>
              <a:defRPr/>
            </a:lvl2pPr>
            <a:lvl3pPr>
              <a:defRPr/>
            </a:lvl3pPr>
            <a:lvl4pPr>
              <a:defRPr/>
            </a:lvl4pPr>
            <a:lvl5pPr>
              <a:defRPr/>
            </a:lvl5pPr>
          </a:lstStyle>
          <a:p>
            <a:pPr lvl="0"/>
            <a:r>
              <a:rPr lang="fr-FR"/>
              <a:t>TEXT LEVEL 1</a:t>
            </a:r>
          </a:p>
        </p:txBody>
      </p:sp>
      <p:sp>
        <p:nvSpPr>
          <p:cNvPr id="12" name="ZoneTexte 11">
            <a:extLst>
              <a:ext uri="{FF2B5EF4-FFF2-40B4-BE49-F238E27FC236}">
                <a16:creationId xmlns:a16="http://schemas.microsoft.com/office/drawing/2014/main" id="{9DDB5549-B134-4634-B70C-E0A73051FC78}"/>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2683133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s + titl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63360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2088543"/>
            <a:ext cx="2592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3504093" y="2088543"/>
            <a:ext cx="2592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9" name="Espace réservé du contenu 7">
            <a:extLst>
              <a:ext uri="{FF2B5EF4-FFF2-40B4-BE49-F238E27FC236}">
                <a16:creationId xmlns:a16="http://schemas.microsoft.com/office/drawing/2014/main" id="{220440D0-B778-43F9-88A2-8184A4B9E0E2}"/>
              </a:ext>
            </a:extLst>
          </p:cNvPr>
          <p:cNvSpPr>
            <a:spLocks noGrp="1"/>
          </p:cNvSpPr>
          <p:nvPr>
            <p:ph sz="quarter" idx="16" hasCustomPrompt="1"/>
          </p:nvPr>
        </p:nvSpPr>
        <p:spPr>
          <a:xfrm>
            <a:off x="6288521" y="2088543"/>
            <a:ext cx="2592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1" name="Espace réservé du contenu 7">
            <a:extLst>
              <a:ext uri="{FF2B5EF4-FFF2-40B4-BE49-F238E27FC236}">
                <a16:creationId xmlns:a16="http://schemas.microsoft.com/office/drawing/2014/main" id="{CD371E16-6D15-401B-8944-031D8DA742F9}"/>
              </a:ext>
            </a:extLst>
          </p:cNvPr>
          <p:cNvSpPr>
            <a:spLocks noGrp="1"/>
          </p:cNvSpPr>
          <p:nvPr>
            <p:ph sz="quarter" idx="17" hasCustomPrompt="1"/>
          </p:nvPr>
        </p:nvSpPr>
        <p:spPr>
          <a:xfrm>
            <a:off x="9072949" y="2088543"/>
            <a:ext cx="2592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3" name="Espace réservé du texte 9">
            <a:extLst>
              <a:ext uri="{FF2B5EF4-FFF2-40B4-BE49-F238E27FC236}">
                <a16:creationId xmlns:a16="http://schemas.microsoft.com/office/drawing/2014/main" id="{075CB767-8ACB-4EC6-9F05-A75C96E6C340}"/>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15" name="Espace réservé du contenu 7">
            <a:extLst>
              <a:ext uri="{FF2B5EF4-FFF2-40B4-BE49-F238E27FC236}">
                <a16:creationId xmlns:a16="http://schemas.microsoft.com/office/drawing/2014/main" id="{B756008F-3A21-46F1-A91C-621DA7959519}"/>
              </a:ext>
            </a:extLst>
          </p:cNvPr>
          <p:cNvSpPr>
            <a:spLocks noGrp="1"/>
          </p:cNvSpPr>
          <p:nvPr>
            <p:ph sz="quarter" idx="19" hasCustomPrompt="1"/>
          </p:nvPr>
        </p:nvSpPr>
        <p:spPr>
          <a:xfrm>
            <a:off x="719665" y="1509185"/>
            <a:ext cx="2592000" cy="295465"/>
          </a:xfrm>
        </p:spPr>
        <p:txBody>
          <a:bodyPr anchor="b">
            <a:noAutofit/>
          </a:bodyPr>
          <a:lstStyle>
            <a:lvl1pPr>
              <a:defRPr cap="all" baseline="0"/>
            </a:lvl1pPr>
            <a:lvl2pPr>
              <a:defRPr/>
            </a:lvl2pPr>
            <a:lvl3pPr>
              <a:defRPr/>
            </a:lvl3pPr>
            <a:lvl4pPr>
              <a:defRPr/>
            </a:lvl4pPr>
            <a:lvl5pPr>
              <a:defRPr/>
            </a:lvl5pPr>
          </a:lstStyle>
          <a:p>
            <a:pPr lvl="0"/>
            <a:r>
              <a:rPr lang="fr-FR"/>
              <a:t>TEXT LEVEL 1</a:t>
            </a:r>
          </a:p>
        </p:txBody>
      </p:sp>
      <p:sp>
        <p:nvSpPr>
          <p:cNvPr id="16" name="Espace réservé du contenu 7">
            <a:extLst>
              <a:ext uri="{FF2B5EF4-FFF2-40B4-BE49-F238E27FC236}">
                <a16:creationId xmlns:a16="http://schemas.microsoft.com/office/drawing/2014/main" id="{973B77CE-2BF7-42DB-9CE7-9E6E2C688C5B}"/>
              </a:ext>
            </a:extLst>
          </p:cNvPr>
          <p:cNvSpPr>
            <a:spLocks noGrp="1"/>
          </p:cNvSpPr>
          <p:nvPr>
            <p:ph sz="quarter" idx="20" hasCustomPrompt="1"/>
          </p:nvPr>
        </p:nvSpPr>
        <p:spPr>
          <a:xfrm>
            <a:off x="6288521" y="1509185"/>
            <a:ext cx="2592000" cy="295465"/>
          </a:xfrm>
        </p:spPr>
        <p:txBody>
          <a:bodyPr anchor="b">
            <a:noAutofit/>
          </a:bodyPr>
          <a:lstStyle>
            <a:lvl1pPr>
              <a:defRPr cap="all" baseline="0"/>
            </a:lvl1pPr>
            <a:lvl2pPr>
              <a:defRPr/>
            </a:lvl2pPr>
            <a:lvl3pPr>
              <a:defRPr/>
            </a:lvl3pPr>
            <a:lvl4pPr>
              <a:defRPr/>
            </a:lvl4pPr>
            <a:lvl5pPr>
              <a:defRPr/>
            </a:lvl5pPr>
          </a:lstStyle>
          <a:p>
            <a:pPr lvl="0"/>
            <a:r>
              <a:rPr lang="fr-FR"/>
              <a:t>TEXT LEVEL 1</a:t>
            </a:r>
          </a:p>
        </p:txBody>
      </p:sp>
      <p:sp>
        <p:nvSpPr>
          <p:cNvPr id="17" name="Espace réservé du contenu 7">
            <a:extLst>
              <a:ext uri="{FF2B5EF4-FFF2-40B4-BE49-F238E27FC236}">
                <a16:creationId xmlns:a16="http://schemas.microsoft.com/office/drawing/2014/main" id="{2DF96EED-11BC-4C6A-A56B-2FF809D229C3}"/>
              </a:ext>
            </a:extLst>
          </p:cNvPr>
          <p:cNvSpPr>
            <a:spLocks noGrp="1"/>
          </p:cNvSpPr>
          <p:nvPr>
            <p:ph sz="quarter" idx="21" hasCustomPrompt="1"/>
          </p:nvPr>
        </p:nvSpPr>
        <p:spPr>
          <a:xfrm>
            <a:off x="3504093" y="1509185"/>
            <a:ext cx="2592000" cy="295465"/>
          </a:xfrm>
        </p:spPr>
        <p:txBody>
          <a:bodyPr anchor="b">
            <a:noAutofit/>
          </a:bodyPr>
          <a:lstStyle>
            <a:lvl1pPr>
              <a:defRPr cap="all" baseline="0"/>
            </a:lvl1pPr>
            <a:lvl2pPr>
              <a:defRPr/>
            </a:lvl2pPr>
            <a:lvl3pPr>
              <a:defRPr/>
            </a:lvl3pPr>
            <a:lvl4pPr>
              <a:defRPr/>
            </a:lvl4pPr>
            <a:lvl5pPr>
              <a:defRPr/>
            </a:lvl5pPr>
          </a:lstStyle>
          <a:p>
            <a:pPr lvl="0"/>
            <a:r>
              <a:rPr lang="fr-FR"/>
              <a:t>TEXT LEVEL 1</a:t>
            </a:r>
          </a:p>
        </p:txBody>
      </p:sp>
      <p:sp>
        <p:nvSpPr>
          <p:cNvPr id="18" name="Espace réservé du contenu 7">
            <a:extLst>
              <a:ext uri="{FF2B5EF4-FFF2-40B4-BE49-F238E27FC236}">
                <a16:creationId xmlns:a16="http://schemas.microsoft.com/office/drawing/2014/main" id="{09446524-2717-4297-897B-B910F7137139}"/>
              </a:ext>
            </a:extLst>
          </p:cNvPr>
          <p:cNvSpPr>
            <a:spLocks noGrp="1"/>
          </p:cNvSpPr>
          <p:nvPr>
            <p:ph sz="quarter" idx="22" hasCustomPrompt="1"/>
          </p:nvPr>
        </p:nvSpPr>
        <p:spPr>
          <a:xfrm>
            <a:off x="9072949" y="1509185"/>
            <a:ext cx="2592000" cy="295465"/>
          </a:xfrm>
        </p:spPr>
        <p:txBody>
          <a:bodyPr anchor="b">
            <a:noAutofit/>
          </a:bodyPr>
          <a:lstStyle>
            <a:lvl1pPr>
              <a:defRPr cap="all" baseline="0"/>
            </a:lvl1pPr>
            <a:lvl2pPr>
              <a:defRPr/>
            </a:lvl2pPr>
            <a:lvl3pPr>
              <a:defRPr/>
            </a:lvl3pPr>
            <a:lvl4pPr>
              <a:defRPr/>
            </a:lvl4pPr>
            <a:lvl5pPr>
              <a:defRPr/>
            </a:lvl5pPr>
          </a:lstStyle>
          <a:p>
            <a:pPr lvl="0"/>
            <a:r>
              <a:rPr lang="fr-FR"/>
              <a:t>TEXT LEVEL 1</a:t>
            </a:r>
          </a:p>
        </p:txBody>
      </p:sp>
      <p:sp>
        <p:nvSpPr>
          <p:cNvPr id="14" name="ZoneTexte 13">
            <a:extLst>
              <a:ext uri="{FF2B5EF4-FFF2-40B4-BE49-F238E27FC236}">
                <a16:creationId xmlns:a16="http://schemas.microsoft.com/office/drawing/2014/main" id="{67DF2FF7-3152-4468-92AA-661A5143C1B3}"/>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338862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slide +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63360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14" name="Espace réservé du texte 9">
            <a:extLst>
              <a:ext uri="{FF2B5EF4-FFF2-40B4-BE49-F238E27FC236}">
                <a16:creationId xmlns:a16="http://schemas.microsoft.com/office/drawing/2014/main" id="{6D242FC3-8D98-4686-90B9-5A1BB4FFB49B}"/>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5" name="ZoneTexte 4">
            <a:extLst>
              <a:ext uri="{FF2B5EF4-FFF2-40B4-BE49-F238E27FC236}">
                <a16:creationId xmlns:a16="http://schemas.microsoft.com/office/drawing/2014/main" id="{688B1099-2F1B-4A7B-89F8-D0E03A95AE05}"/>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254027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hapter slide">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4C8450B0-2344-45C0-A9F8-F9881BB4A6E8}"/>
              </a:ext>
            </a:extLst>
          </p:cNvPr>
          <p:cNvSpPr>
            <a:spLocks noGrp="1"/>
          </p:cNvSpPr>
          <p:nvPr>
            <p:ph type="pic" sz="quarter" idx="14" hasCustomPrompt="1"/>
          </p:nvPr>
        </p:nvSpPr>
        <p:spPr>
          <a:xfrm>
            <a:off x="8128000" y="0"/>
            <a:ext cx="4064000" cy="6858000"/>
          </a:xfrm>
        </p:spPr>
        <p:txBody>
          <a:bodyPr/>
          <a:lstStyle>
            <a:lvl1pPr>
              <a:defRPr sz="1600" b="0" i="1">
                <a:solidFill>
                  <a:schemeClr val="bg2"/>
                </a:solidFill>
              </a:defRPr>
            </a:lvl1pPr>
          </a:lstStyle>
          <a:p>
            <a:r>
              <a:rPr lang="fr-FR"/>
              <a:t>Image or white background. To insert an image click on the </a:t>
            </a:r>
            <a:r>
              <a:rPr lang="fr-FR" err="1"/>
              <a:t>icon</a:t>
            </a:r>
            <a:endParaRPr lang="fr-FR"/>
          </a:p>
        </p:txBody>
      </p:sp>
      <p:sp>
        <p:nvSpPr>
          <p:cNvPr id="2" name="Titre 1">
            <a:extLst>
              <a:ext uri="{FF2B5EF4-FFF2-40B4-BE49-F238E27FC236}">
                <a16:creationId xmlns:a16="http://schemas.microsoft.com/office/drawing/2014/main" id="{D46F4787-F615-4031-8B4A-DE7317D678B8}"/>
              </a:ext>
            </a:extLst>
          </p:cNvPr>
          <p:cNvSpPr>
            <a:spLocks noGrp="1"/>
          </p:cNvSpPr>
          <p:nvPr>
            <p:ph type="ctrTitle" hasCustomPrompt="1"/>
          </p:nvPr>
        </p:nvSpPr>
        <p:spPr>
          <a:xfrm>
            <a:off x="1807596" y="3787588"/>
            <a:ext cx="9857355" cy="590931"/>
          </a:xfrm>
        </p:spPr>
        <p:txBody>
          <a:bodyPr anchor="b"/>
          <a:lstStyle>
            <a:lvl1pPr algn="l">
              <a:defRPr sz="4267" b="0" cap="none" baseline="0">
                <a:solidFill>
                  <a:schemeClr val="tx2"/>
                </a:solidFill>
              </a:defRPr>
            </a:lvl1pPr>
          </a:lstStyle>
          <a:p>
            <a:r>
              <a:rPr lang="fr-FR" err="1"/>
              <a:t>Chapter</a:t>
            </a:r>
            <a:r>
              <a:rPr lang="fr-FR"/>
              <a:t> </a:t>
            </a:r>
            <a:r>
              <a:rPr lang="fr-FR" err="1"/>
              <a:t>title</a:t>
            </a:r>
            <a:endParaRPr lang="fr-FR"/>
          </a:p>
        </p:txBody>
      </p:sp>
      <p:sp>
        <p:nvSpPr>
          <p:cNvPr id="3" name="Sous-titre 2">
            <a:extLst>
              <a:ext uri="{FF2B5EF4-FFF2-40B4-BE49-F238E27FC236}">
                <a16:creationId xmlns:a16="http://schemas.microsoft.com/office/drawing/2014/main" id="{F9B0ABD9-6601-4983-93B1-2B95865CDFC3}"/>
              </a:ext>
            </a:extLst>
          </p:cNvPr>
          <p:cNvSpPr>
            <a:spLocks noGrp="1"/>
          </p:cNvSpPr>
          <p:nvPr>
            <p:ph type="subTitle" idx="1" hasCustomPrompt="1"/>
          </p:nvPr>
        </p:nvSpPr>
        <p:spPr>
          <a:xfrm>
            <a:off x="1807596" y="4495138"/>
            <a:ext cx="9857355" cy="1573345"/>
          </a:xfrm>
        </p:spPr>
        <p:txBody>
          <a:bodyPr/>
          <a:lstStyle>
            <a:lvl1pPr marL="0" indent="0" algn="l">
              <a:buNone/>
              <a:defRPr sz="2667" b="0" cap="none" baseline="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r-FR" err="1"/>
              <a:t>Subtitle</a:t>
            </a:r>
            <a:endParaRPr lang="fr-FR"/>
          </a:p>
        </p:txBody>
      </p:sp>
      <p:sp>
        <p:nvSpPr>
          <p:cNvPr id="8" name="Espace réservé du texte 5">
            <a:extLst>
              <a:ext uri="{FF2B5EF4-FFF2-40B4-BE49-F238E27FC236}">
                <a16:creationId xmlns:a16="http://schemas.microsoft.com/office/drawing/2014/main" id="{8C0A8B11-D54B-48FF-8EE4-45E5A3F6418C}"/>
              </a:ext>
            </a:extLst>
          </p:cNvPr>
          <p:cNvSpPr>
            <a:spLocks noGrp="1"/>
          </p:cNvSpPr>
          <p:nvPr>
            <p:ph type="body" sz="quarter" idx="13" hasCustomPrompt="1"/>
          </p:nvPr>
        </p:nvSpPr>
        <p:spPr>
          <a:xfrm flipH="1">
            <a:off x="1420800" y="1892484"/>
            <a:ext cx="206400" cy="4176000"/>
          </a:xfrm>
          <a:prstGeom prst="roundRect">
            <a:avLst>
              <a:gd name="adj" fmla="val 50000"/>
            </a:avLst>
          </a:prstGeom>
          <a:solidFill>
            <a:schemeClr val="tx2"/>
          </a:solidFill>
        </p:spPr>
        <p:txBody>
          <a:bodyPr>
            <a:noAutofit/>
          </a:bodyPr>
          <a:lstStyle>
            <a:lvl1pPr marL="0" indent="0">
              <a:buNone/>
              <a:defRPr>
                <a:noFill/>
              </a:defRPr>
            </a:lvl1pPr>
          </a:lstStyle>
          <a:p>
            <a:pPr lvl="0"/>
            <a:r>
              <a:rPr lang="fr-FR"/>
              <a:t> </a:t>
            </a:r>
          </a:p>
        </p:txBody>
      </p:sp>
      <p:sp>
        <p:nvSpPr>
          <p:cNvPr id="9" name="Espace réservé du texte 4">
            <a:extLst>
              <a:ext uri="{FF2B5EF4-FFF2-40B4-BE49-F238E27FC236}">
                <a16:creationId xmlns:a16="http://schemas.microsoft.com/office/drawing/2014/main" id="{2F2F5764-17A1-4460-BC8F-548335AC5D3E}"/>
              </a:ext>
            </a:extLst>
          </p:cNvPr>
          <p:cNvSpPr>
            <a:spLocks noGrp="1"/>
          </p:cNvSpPr>
          <p:nvPr>
            <p:ph type="body" sz="quarter" idx="15" hasCustomPrompt="1"/>
          </p:nvPr>
        </p:nvSpPr>
        <p:spPr>
          <a:xfrm>
            <a:off x="1" y="3096967"/>
            <a:ext cx="1240404" cy="1477328"/>
          </a:xfrm>
        </p:spPr>
        <p:txBody>
          <a:bodyPr vert="horz" wrap="square" lIns="0" tIns="0" rIns="0" bIns="0" rtlCol="0" anchor="b" anchorCtr="0">
            <a:spAutoFit/>
          </a:bodyPr>
          <a:lstStyle>
            <a:lvl1pPr algn="r">
              <a:defRPr lang="fr-FR" sz="10666" b="0" cap="none" baseline="0" dirty="0" smtClean="0">
                <a:solidFill>
                  <a:srgbClr val="FF0000"/>
                </a:solidFill>
                <a:latin typeface="+mj-lt"/>
                <a:ea typeface="+mj-ea"/>
                <a:cs typeface="+mj-cs"/>
              </a:defRPr>
            </a:lvl1pPr>
          </a:lstStyle>
          <a:p>
            <a:pPr lvl="0">
              <a:lnSpc>
                <a:spcPct val="90000"/>
              </a:lnSpc>
              <a:spcBef>
                <a:spcPct val="0"/>
              </a:spcBef>
            </a:pPr>
            <a:r>
              <a:rPr lang="fr-FR"/>
              <a:t>#</a:t>
            </a:r>
          </a:p>
        </p:txBody>
      </p:sp>
      <p:pic>
        <p:nvPicPr>
          <p:cNvPr id="14" name="Graphique 5">
            <a:extLst>
              <a:ext uri="{FF2B5EF4-FFF2-40B4-BE49-F238E27FC236}">
                <a16:creationId xmlns:a16="http://schemas.microsoft.com/office/drawing/2014/main" id="{8BFF700F-567C-4A1E-AA30-A576D703C9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22114" y="735472"/>
            <a:ext cx="1570963" cy="1008000"/>
          </a:xfrm>
          <a:prstGeom prst="rect">
            <a:avLst/>
          </a:prstGeom>
        </p:spPr>
      </p:pic>
    </p:spTree>
    <p:extLst>
      <p:ext uri="{BB962C8B-B14F-4D97-AF65-F5344CB8AC3E}">
        <p14:creationId xmlns:p14="http://schemas.microsoft.com/office/powerpoint/2010/main" val="429705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2 contents + titl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28742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2088543"/>
            <a:ext cx="5328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6336949" y="2088543"/>
            <a:ext cx="5328000" cy="3979941"/>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1" name="Espace réservé du contenu 7">
            <a:extLst>
              <a:ext uri="{FF2B5EF4-FFF2-40B4-BE49-F238E27FC236}">
                <a16:creationId xmlns:a16="http://schemas.microsoft.com/office/drawing/2014/main" id="{A7335608-33EA-4213-924A-16136D4BC5CC}"/>
              </a:ext>
            </a:extLst>
          </p:cNvPr>
          <p:cNvSpPr>
            <a:spLocks noGrp="1"/>
          </p:cNvSpPr>
          <p:nvPr>
            <p:ph sz="quarter" idx="17" hasCustomPrompt="1"/>
          </p:nvPr>
        </p:nvSpPr>
        <p:spPr>
          <a:xfrm>
            <a:off x="719665" y="1509185"/>
            <a:ext cx="5328000" cy="295465"/>
          </a:xfrm>
        </p:spPr>
        <p:txBody>
          <a:bodyPr anchor="b">
            <a:spAutoFit/>
          </a:bodyPr>
          <a:lstStyle>
            <a:lvl1pPr>
              <a:defRPr cap="all" baseline="0"/>
            </a:lvl1pPr>
            <a:lvl2pPr>
              <a:defRPr/>
            </a:lvl2pPr>
            <a:lvl3pPr>
              <a:defRPr/>
            </a:lvl3pPr>
            <a:lvl4pPr>
              <a:defRPr/>
            </a:lvl4pPr>
            <a:lvl5pPr>
              <a:defRPr/>
            </a:lvl5pPr>
          </a:lstStyle>
          <a:p>
            <a:pPr lvl="0"/>
            <a:r>
              <a:rPr lang="fr-FR"/>
              <a:t>TEXT LEVEL 1</a:t>
            </a:r>
          </a:p>
        </p:txBody>
      </p:sp>
      <p:sp>
        <p:nvSpPr>
          <p:cNvPr id="12" name="Espace réservé du contenu 7">
            <a:extLst>
              <a:ext uri="{FF2B5EF4-FFF2-40B4-BE49-F238E27FC236}">
                <a16:creationId xmlns:a16="http://schemas.microsoft.com/office/drawing/2014/main" id="{472EFF80-7C40-4D32-A834-6E691BA42658}"/>
              </a:ext>
            </a:extLst>
          </p:cNvPr>
          <p:cNvSpPr>
            <a:spLocks noGrp="1"/>
          </p:cNvSpPr>
          <p:nvPr>
            <p:ph sz="quarter" idx="18" hasCustomPrompt="1"/>
          </p:nvPr>
        </p:nvSpPr>
        <p:spPr>
          <a:xfrm>
            <a:off x="6336949" y="1509185"/>
            <a:ext cx="5328000" cy="295465"/>
          </a:xfrm>
        </p:spPr>
        <p:txBody>
          <a:bodyPr anchor="b">
            <a:spAutoFit/>
          </a:bodyPr>
          <a:lstStyle>
            <a:lvl1pPr>
              <a:defRPr cap="all" baseline="0"/>
            </a:lvl1pPr>
            <a:lvl2pPr>
              <a:defRPr/>
            </a:lvl2pPr>
            <a:lvl3pPr>
              <a:defRPr/>
            </a:lvl3pPr>
            <a:lvl4pPr>
              <a:defRPr/>
            </a:lvl4pPr>
            <a:lvl5pPr>
              <a:defRPr/>
            </a:lvl5pPr>
          </a:lstStyle>
          <a:p>
            <a:pPr lvl="0"/>
            <a:r>
              <a:rPr lang="fr-FR"/>
              <a:t>TEXT LEVEL 1</a:t>
            </a:r>
          </a:p>
        </p:txBody>
      </p:sp>
      <p:sp>
        <p:nvSpPr>
          <p:cNvPr id="14" name="Espace réservé du texte 9">
            <a:extLst>
              <a:ext uri="{FF2B5EF4-FFF2-40B4-BE49-F238E27FC236}">
                <a16:creationId xmlns:a16="http://schemas.microsoft.com/office/drawing/2014/main" id="{B63511D9-D835-4EA0-89F4-34E86C693036}"/>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17" name="Espace réservé du texte 3">
            <a:extLst>
              <a:ext uri="{FF2B5EF4-FFF2-40B4-BE49-F238E27FC236}">
                <a16:creationId xmlns:a16="http://schemas.microsoft.com/office/drawing/2014/main" id="{F841AB74-E5AB-4749-98B6-306D1B6B678F}"/>
              </a:ext>
            </a:extLst>
          </p:cNvPr>
          <p:cNvSpPr>
            <a:spLocks noGrp="1"/>
          </p:cNvSpPr>
          <p:nvPr>
            <p:ph type="body" sz="quarter" idx="19"/>
          </p:nvPr>
        </p:nvSpPr>
        <p:spPr>
          <a:xfrm>
            <a:off x="719666" y="708109"/>
            <a:ext cx="10945285" cy="295465"/>
          </a:xfrm>
        </p:spPr>
        <p:txBody>
          <a:bodyPr>
            <a:spAutoFit/>
          </a:bodyPr>
          <a:lstStyle>
            <a:lvl1pPr>
              <a:defRPr b="0">
                <a:solidFill>
                  <a:schemeClr val="bg2"/>
                </a:solidFill>
              </a:defRPr>
            </a:lvl1pPr>
          </a:lstStyle>
          <a:p>
            <a:pPr lvl="0"/>
            <a:r>
              <a:rPr lang="fr-FR"/>
              <a:t>Cliquez pour modifier les styles du texte du masque</a:t>
            </a:r>
          </a:p>
        </p:txBody>
      </p:sp>
      <p:sp>
        <p:nvSpPr>
          <p:cNvPr id="10" name="ZoneTexte 9">
            <a:extLst>
              <a:ext uri="{FF2B5EF4-FFF2-40B4-BE49-F238E27FC236}">
                <a16:creationId xmlns:a16="http://schemas.microsoft.com/office/drawing/2014/main" id="{697C041D-18F9-42DA-9F9E-C574BBD99435}"/>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1228491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p:txBody>
          <a:bodyPr/>
          <a:lstStyle>
            <a:lvl1pPr>
              <a:defRPr/>
            </a:lvl1pPr>
          </a:lstStyle>
          <a:p>
            <a:r>
              <a:rPr lang="fr-FR" err="1"/>
              <a:t>Title</a:t>
            </a:r>
            <a:r>
              <a:rPr lang="fr-FR"/>
              <a:t> in century </a:t>
            </a:r>
            <a:r>
              <a:rPr lang="fr-FR" err="1"/>
              <a:t>gothic</a:t>
            </a:r>
            <a:r>
              <a:rPr lang="fr-FR"/>
              <a:t> 20pt black (RVB 0,0,0)</a:t>
            </a:r>
          </a:p>
        </p:txBody>
      </p:sp>
      <p:sp>
        <p:nvSpPr>
          <p:cNvPr id="6" name="Espace réservé du numéro de diapositive 5">
            <a:extLst>
              <a:ext uri="{FF2B5EF4-FFF2-40B4-BE49-F238E27FC236}">
                <a16:creationId xmlns:a16="http://schemas.microsoft.com/office/drawing/2014/main" id="{1C16D938-EDBD-4D35-B9D0-25F83833D475}"/>
              </a:ext>
            </a:extLst>
          </p:cNvPr>
          <p:cNvSpPr>
            <a:spLocks noGrp="1"/>
          </p:cNvSpPr>
          <p:nvPr>
            <p:ph type="sldNum" sz="quarter" idx="12"/>
          </p:nvPr>
        </p:nvSpPr>
        <p:spPr/>
        <p:txBody>
          <a:bodyPr/>
          <a:lstStyle/>
          <a:p>
            <a:fld id="{7CD52C75-FA37-48AB-A589-5DC393E3835D}" type="slidenum">
              <a:rPr lang="fr-FR" smtClean="0"/>
              <a:t>‹#›</a:t>
            </a:fld>
            <a:endParaRPr lang="fr-F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0" name="Espace réservé du texte 9">
            <a:extLst>
              <a:ext uri="{FF2B5EF4-FFF2-40B4-BE49-F238E27FC236}">
                <a16:creationId xmlns:a16="http://schemas.microsoft.com/office/drawing/2014/main" id="{1B23D4C5-7A8D-48A8-AC57-7F6475A305F1}"/>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11" name="Espace réservé du texte 13">
            <a:extLst>
              <a:ext uri="{FF2B5EF4-FFF2-40B4-BE49-F238E27FC236}">
                <a16:creationId xmlns:a16="http://schemas.microsoft.com/office/drawing/2014/main" id="{0225FE5E-40AC-491F-87AE-013CC65D82EB}"/>
              </a:ext>
            </a:extLst>
          </p:cNvPr>
          <p:cNvSpPr>
            <a:spLocks noGrp="1" noChangeAspect="1"/>
          </p:cNvSpPr>
          <p:nvPr>
            <p:ph type="body" sz="quarter" idx="15"/>
          </p:nvPr>
        </p:nvSpPr>
        <p:spPr>
          <a:xfrm>
            <a:off x="311225" y="6282920"/>
            <a:ext cx="703017" cy="432000"/>
          </a:xfrm>
          <a:blipFill dpi="0" rotWithShape="1">
            <a:blip r:embed="rId2" cstate="print">
              <a:extLst>
                <a:ext uri="{28A0092B-C50C-407E-A947-70E740481C1C}">
                  <a14:useLocalDpi xmlns:a14="http://schemas.microsoft.com/office/drawing/2010/main"/>
                </a:ext>
              </a:extLst>
            </a:blip>
            <a:srcRect/>
            <a:stretch>
              <a:fillRect/>
            </a:stretch>
          </a:blipFill>
        </p:spPr>
        <p:txBody>
          <a:bodyPr>
            <a:noAutofit/>
          </a:bodyPr>
          <a:lstStyle>
            <a:lvl1pPr marL="0" indent="0">
              <a:buNone/>
              <a:defRPr>
                <a:noFill/>
              </a:defRPr>
            </a:lvl1pPr>
          </a:lstStyle>
          <a:p>
            <a:pPr lvl="0"/>
            <a:endParaRPr lang="en-US" noProof="0"/>
          </a:p>
        </p:txBody>
      </p:sp>
    </p:spTree>
    <p:extLst>
      <p:ext uri="{BB962C8B-B14F-4D97-AF65-F5344CB8AC3E}">
        <p14:creationId xmlns:p14="http://schemas.microsoft.com/office/powerpoint/2010/main" val="164018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00DD-B775-4249-817C-0BF18A76FA6E}"/>
              </a:ext>
            </a:extLst>
          </p:cNvPr>
          <p:cNvSpPr>
            <a:spLocks noGrp="1"/>
          </p:cNvSpPr>
          <p:nvPr>
            <p:ph type="title" hasCustomPrompt="1"/>
          </p:nvPr>
        </p:nvSpPr>
        <p:spPr>
          <a:xfrm>
            <a:off x="442913" y="902266"/>
            <a:ext cx="9398001" cy="369332"/>
          </a:xfrm>
        </p:spPr>
        <p:txBody>
          <a:bodyPr>
            <a:spAutoFit/>
          </a:bodyPr>
          <a:lstStyle>
            <a:lvl1pPr>
              <a:defRPr cap="none"/>
            </a:lvl1pPr>
          </a:lstStyle>
          <a:p>
            <a:r>
              <a:rPr lang="en-US"/>
              <a:t>I am the headline and feel comfortable in max. 2 lines.</a:t>
            </a:r>
            <a:endParaRPr lang="de-DE"/>
          </a:p>
        </p:txBody>
      </p:sp>
      <p:sp>
        <p:nvSpPr>
          <p:cNvPr id="6" name="Slide Number Placeholder 5">
            <a:extLst>
              <a:ext uri="{FF2B5EF4-FFF2-40B4-BE49-F238E27FC236}">
                <a16:creationId xmlns:a16="http://schemas.microsoft.com/office/drawing/2014/main" id="{83A63E86-6519-3943-B956-824B2C25BE45}"/>
              </a:ext>
            </a:extLst>
          </p:cNvPr>
          <p:cNvSpPr>
            <a:spLocks noGrp="1"/>
          </p:cNvSpPr>
          <p:nvPr>
            <p:ph type="sldNum" sz="quarter" idx="12"/>
          </p:nvPr>
        </p:nvSpPr>
        <p:spPr/>
        <p:txBody>
          <a:bodyPr/>
          <a:lstStyle/>
          <a:p>
            <a:fld id="{0A25AD23-C233-0A42-9D44-4BC178F9EF00}" type="slidenum">
              <a:rPr lang="de-DE" smtClean="0"/>
              <a:t>‹#›</a:t>
            </a:fld>
            <a:endParaRPr lang="de-DE"/>
          </a:p>
        </p:txBody>
      </p:sp>
    </p:spTree>
    <p:extLst>
      <p:ext uri="{BB962C8B-B14F-4D97-AF65-F5344CB8AC3E}">
        <p14:creationId xmlns:p14="http://schemas.microsoft.com/office/powerpoint/2010/main" val="287139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4C8450B0-2344-45C0-A9F8-F9881BB4A6E8}"/>
              </a:ext>
            </a:extLst>
          </p:cNvPr>
          <p:cNvSpPr>
            <a:spLocks noGrp="1"/>
          </p:cNvSpPr>
          <p:nvPr>
            <p:ph type="pic" sz="quarter" idx="14" hasCustomPrompt="1"/>
          </p:nvPr>
        </p:nvSpPr>
        <p:spPr>
          <a:xfrm>
            <a:off x="0" y="0"/>
            <a:ext cx="12192000" cy="6858000"/>
          </a:xfrm>
        </p:spPr>
        <p:txBody>
          <a:bodyPr/>
          <a:lstStyle>
            <a:lvl1pPr>
              <a:defRPr sz="1600" b="0" i="1">
                <a:solidFill>
                  <a:schemeClr val="bg2"/>
                </a:solidFill>
              </a:defRPr>
            </a:lvl1pPr>
          </a:lstStyle>
          <a:p>
            <a:r>
              <a:rPr lang="fr-FR"/>
              <a:t>Image or white background. To insert an image click on the </a:t>
            </a:r>
            <a:r>
              <a:rPr lang="fr-FR" err="1"/>
              <a:t>icon</a:t>
            </a:r>
            <a:r>
              <a:rPr lang="fr-FR"/>
              <a:t> (</a:t>
            </a:r>
            <a:r>
              <a:rPr lang="fr-FR" err="1"/>
              <a:t>text</a:t>
            </a:r>
            <a:r>
              <a:rPr lang="fr-FR"/>
              <a:t> zone </a:t>
            </a:r>
            <a:r>
              <a:rPr lang="fr-FR" err="1"/>
              <a:t>is</a:t>
            </a:r>
            <a:r>
              <a:rPr lang="fr-FR"/>
              <a:t> </a:t>
            </a:r>
            <a:r>
              <a:rPr lang="fr-FR" err="1"/>
              <a:t>above</a:t>
            </a:r>
            <a:r>
              <a:rPr lang="fr-FR"/>
              <a:t> the image zone)</a:t>
            </a:r>
          </a:p>
        </p:txBody>
      </p:sp>
      <p:sp>
        <p:nvSpPr>
          <p:cNvPr id="2" name="Titre 1">
            <a:extLst>
              <a:ext uri="{FF2B5EF4-FFF2-40B4-BE49-F238E27FC236}">
                <a16:creationId xmlns:a16="http://schemas.microsoft.com/office/drawing/2014/main" id="{D46F4787-F615-4031-8B4A-DE7317D678B8}"/>
              </a:ext>
            </a:extLst>
          </p:cNvPr>
          <p:cNvSpPr>
            <a:spLocks noGrp="1"/>
          </p:cNvSpPr>
          <p:nvPr>
            <p:ph type="ctrTitle" hasCustomPrompt="1"/>
          </p:nvPr>
        </p:nvSpPr>
        <p:spPr>
          <a:xfrm>
            <a:off x="1054874" y="978472"/>
            <a:ext cx="10610077" cy="664797"/>
          </a:xfrm>
        </p:spPr>
        <p:txBody>
          <a:bodyPr anchor="b"/>
          <a:lstStyle>
            <a:lvl1pPr algn="l">
              <a:defRPr sz="4800" cap="none" baseline="0">
                <a:solidFill>
                  <a:schemeClr val="tx2"/>
                </a:solidFill>
              </a:defRPr>
            </a:lvl1pPr>
          </a:lstStyle>
          <a:p>
            <a:r>
              <a:rPr lang="fr-FR"/>
              <a:t>Rolling Agenda</a:t>
            </a:r>
          </a:p>
        </p:txBody>
      </p:sp>
      <p:sp>
        <p:nvSpPr>
          <p:cNvPr id="8" name="Espace réservé du texte 5">
            <a:extLst>
              <a:ext uri="{FF2B5EF4-FFF2-40B4-BE49-F238E27FC236}">
                <a16:creationId xmlns:a16="http://schemas.microsoft.com/office/drawing/2014/main" id="{8C0A8B11-D54B-48FF-8EE4-45E5A3F6418C}"/>
              </a:ext>
            </a:extLst>
          </p:cNvPr>
          <p:cNvSpPr>
            <a:spLocks noGrp="1"/>
          </p:cNvSpPr>
          <p:nvPr>
            <p:ph type="body" sz="quarter" idx="13" hasCustomPrompt="1"/>
          </p:nvPr>
        </p:nvSpPr>
        <p:spPr>
          <a:xfrm flipH="1">
            <a:off x="616467" y="789517"/>
            <a:ext cx="206400" cy="4944000"/>
          </a:xfrm>
          <a:prstGeom prst="roundRect">
            <a:avLst>
              <a:gd name="adj" fmla="val 50000"/>
            </a:avLst>
          </a:prstGeom>
          <a:solidFill>
            <a:schemeClr val="tx2"/>
          </a:solidFill>
        </p:spPr>
        <p:txBody>
          <a:bodyPr>
            <a:noAutofit/>
          </a:bodyPr>
          <a:lstStyle>
            <a:lvl1pPr marL="0" indent="0">
              <a:buNone/>
              <a:defRPr>
                <a:noFill/>
              </a:defRPr>
            </a:lvl1pPr>
          </a:lstStyle>
          <a:p>
            <a:pPr lvl="0"/>
            <a:r>
              <a:rPr lang="fr-FR"/>
              <a:t> </a:t>
            </a:r>
          </a:p>
        </p:txBody>
      </p:sp>
      <p:sp>
        <p:nvSpPr>
          <p:cNvPr id="6" name="Espace réservé du texte 5">
            <a:extLst>
              <a:ext uri="{FF2B5EF4-FFF2-40B4-BE49-F238E27FC236}">
                <a16:creationId xmlns:a16="http://schemas.microsoft.com/office/drawing/2014/main" id="{D3E32781-8106-4C9D-82B2-911E07073DBA}"/>
              </a:ext>
            </a:extLst>
          </p:cNvPr>
          <p:cNvSpPr>
            <a:spLocks noGrp="1"/>
          </p:cNvSpPr>
          <p:nvPr>
            <p:ph type="body" sz="quarter" idx="15"/>
          </p:nvPr>
        </p:nvSpPr>
        <p:spPr>
          <a:xfrm>
            <a:off x="1054874" y="1835151"/>
            <a:ext cx="10610077" cy="3898900"/>
          </a:xfrm>
        </p:spPr>
        <p:txBody>
          <a:bodyPr anchor="ctr"/>
          <a:lstStyle>
            <a:lvl1pPr marL="355591" indent="-355591">
              <a:buFont typeface="+mj-lt"/>
              <a:buAutoNum type="arabicPeriod"/>
              <a:defRPr sz="2400"/>
            </a:lvl1pPr>
            <a:lvl2pPr marL="457189" indent="-457189">
              <a:buFont typeface="+mj-lt"/>
              <a:buAutoNum type="arabicPeriod"/>
              <a:defRPr/>
            </a:lvl2pPr>
          </a:lstStyle>
          <a:p>
            <a:pPr lvl="0"/>
            <a:r>
              <a:rPr lang="fr-FR"/>
              <a:t>Cliquez pour modifier les styles du texte du masque</a:t>
            </a:r>
          </a:p>
        </p:txBody>
      </p:sp>
      <p:pic>
        <p:nvPicPr>
          <p:cNvPr id="12" name="Graphique 5">
            <a:extLst>
              <a:ext uri="{FF2B5EF4-FFF2-40B4-BE49-F238E27FC236}">
                <a16:creationId xmlns:a16="http://schemas.microsoft.com/office/drawing/2014/main" id="{30128061-2896-4C54-856B-982CA401D0A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9713" y="5867844"/>
            <a:ext cx="1047307" cy="672000"/>
          </a:xfrm>
          <a:prstGeom prst="rect">
            <a:avLst/>
          </a:prstGeom>
        </p:spPr>
      </p:pic>
      <p:sp>
        <p:nvSpPr>
          <p:cNvPr id="4" name="ZoneTexte 3">
            <a:extLst>
              <a:ext uri="{FF2B5EF4-FFF2-40B4-BE49-F238E27FC236}">
                <a16:creationId xmlns:a16="http://schemas.microsoft.com/office/drawing/2014/main" id="{629257BD-924B-4EA9-BEEB-C2A002C2F30C}"/>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pPr lvl="0"/>
              <a:t>‹#›</a:t>
            </a:fld>
            <a:endParaRPr lang="fr-FR" sz="1067"/>
          </a:p>
        </p:txBody>
      </p:sp>
    </p:spTree>
    <p:extLst>
      <p:ext uri="{BB962C8B-B14F-4D97-AF65-F5344CB8AC3E}">
        <p14:creationId xmlns:p14="http://schemas.microsoft.com/office/powerpoint/2010/main" val="568968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a:p>
            <a:pPr lvl="5"/>
            <a:r>
              <a:rPr lang="en-GB" noProof="0"/>
              <a:t>Text level 6</a:t>
            </a:r>
          </a:p>
        </p:txBody>
      </p:sp>
      <p:sp>
        <p:nvSpPr>
          <p:cNvPr id="10" name="Espace réservé du texte 9">
            <a:extLst>
              <a:ext uri="{FF2B5EF4-FFF2-40B4-BE49-F238E27FC236}">
                <a16:creationId xmlns:a16="http://schemas.microsoft.com/office/drawing/2014/main" id="{1B23D4C5-7A8D-48A8-AC57-7F6475A305F1}"/>
              </a:ext>
            </a:extLst>
          </p:cNvPr>
          <p:cNvSpPr>
            <a:spLocks noGrp="1"/>
          </p:cNvSpPr>
          <p:nvPr>
            <p:ph type="body" sz="quarter" idx="14" hasCustomPrompt="1"/>
          </p:nvPr>
        </p:nvSpPr>
        <p:spPr>
          <a:xfrm>
            <a:off x="1415333" y="6068483"/>
            <a:ext cx="8788843" cy="505612"/>
          </a:xfrm>
        </p:spPr>
        <p:txBody>
          <a:bodyPr anchor="b"/>
          <a:lstStyle>
            <a:lvl1pPr marL="190490" indent="-190490">
              <a:spcBef>
                <a:spcPts val="400"/>
              </a:spcBef>
              <a:buFont typeface="+mj-lt"/>
              <a:buAutoNum type="arabicPeriod"/>
              <a:defRPr sz="933" b="0" i="1">
                <a:solidFill>
                  <a:schemeClr val="tx1"/>
                </a:solidFill>
              </a:defRPr>
            </a:lvl1pPr>
          </a:lstStyle>
          <a:p>
            <a:pPr lvl="0"/>
            <a:r>
              <a:rPr lang="en-GB" noProof="0"/>
              <a:t>Footnote</a:t>
            </a:r>
          </a:p>
        </p:txBody>
      </p:sp>
      <p:sp>
        <p:nvSpPr>
          <p:cNvPr id="3" name="Titre 2"/>
          <p:cNvSpPr>
            <a:spLocks noGrp="1"/>
          </p:cNvSpPr>
          <p:nvPr>
            <p:ph type="title" hasCustomPrompt="1"/>
          </p:nvPr>
        </p:nvSpPr>
        <p:spPr>
          <a:xfrm>
            <a:off x="719667" y="633600"/>
            <a:ext cx="10945284" cy="738664"/>
          </a:xfrm>
        </p:spPr>
        <p:txBody>
          <a:bodyPr/>
          <a:lstStyle/>
          <a:p>
            <a:r>
              <a:rPr lang="en-GB" noProof="0"/>
              <a:t>Title in century gothic 20pt black (RVB 0,0,0)</a:t>
            </a:r>
            <a:br>
              <a:rPr lang="en-GB" noProof="0"/>
            </a:br>
            <a:r>
              <a:rPr lang="en-GB" noProof="0"/>
              <a:t>2 LINES MAX</a:t>
            </a:r>
            <a:endParaRPr lang="fr-FR"/>
          </a:p>
        </p:txBody>
      </p:sp>
      <p:sp>
        <p:nvSpPr>
          <p:cNvPr id="6" name="Espace réservé du texte 3">
            <a:extLst>
              <a:ext uri="{FF2B5EF4-FFF2-40B4-BE49-F238E27FC236}">
                <a16:creationId xmlns:a16="http://schemas.microsoft.com/office/drawing/2014/main" id="{C1C5B8DA-7B98-44DB-BC86-D44145E3AF50}"/>
              </a:ext>
            </a:extLst>
          </p:cNvPr>
          <p:cNvSpPr>
            <a:spLocks noGrp="1"/>
          </p:cNvSpPr>
          <p:nvPr>
            <p:ph type="body" sz="quarter" idx="16" hasCustomPrompt="1"/>
          </p:nvPr>
        </p:nvSpPr>
        <p:spPr>
          <a:xfrm>
            <a:off x="719667" y="288002"/>
            <a:ext cx="10945285" cy="295465"/>
          </a:xfrm>
        </p:spPr>
        <p:txBody>
          <a:bodyPr>
            <a:spAutoFit/>
          </a:bodyPr>
          <a:lstStyle>
            <a:lvl1pPr>
              <a:defRPr b="0">
                <a:solidFill>
                  <a:schemeClr val="tx1">
                    <a:lumMod val="65000"/>
                    <a:lumOff val="35000"/>
                  </a:schemeClr>
                </a:solidFill>
              </a:defRPr>
            </a:lvl1pPr>
          </a:lstStyle>
          <a:p>
            <a:pPr lvl="0"/>
            <a:r>
              <a:rPr lang="fr-FR"/>
              <a:t>Header</a:t>
            </a:r>
          </a:p>
        </p:txBody>
      </p:sp>
    </p:spTree>
    <p:extLst>
      <p:ext uri="{BB962C8B-B14F-4D97-AF65-F5344CB8AC3E}">
        <p14:creationId xmlns:p14="http://schemas.microsoft.com/office/powerpoint/2010/main" val="39144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ntents">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1509186"/>
            <a:ext cx="3456000" cy="45593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a:p>
            <a:pPr lvl="5"/>
            <a:r>
              <a:rPr lang="en-GB" noProof="0"/>
              <a:t>Text level 6</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4464307" y="1509186"/>
            <a:ext cx="3456000" cy="45593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a:p>
            <a:pPr lvl="5"/>
            <a:r>
              <a:rPr lang="en-GB" noProof="0"/>
              <a:t>Text level 6</a:t>
            </a:r>
          </a:p>
        </p:txBody>
      </p:sp>
      <p:sp>
        <p:nvSpPr>
          <p:cNvPr id="9" name="Espace réservé du contenu 7">
            <a:extLst>
              <a:ext uri="{FF2B5EF4-FFF2-40B4-BE49-F238E27FC236}">
                <a16:creationId xmlns:a16="http://schemas.microsoft.com/office/drawing/2014/main" id="{220440D0-B778-43F9-88A2-8184A4B9E0E2}"/>
              </a:ext>
            </a:extLst>
          </p:cNvPr>
          <p:cNvSpPr>
            <a:spLocks noGrp="1"/>
          </p:cNvSpPr>
          <p:nvPr>
            <p:ph sz="quarter" idx="16" hasCustomPrompt="1"/>
          </p:nvPr>
        </p:nvSpPr>
        <p:spPr>
          <a:xfrm>
            <a:off x="8208949" y="1509186"/>
            <a:ext cx="3456000" cy="4559300"/>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a:p>
            <a:pPr lvl="5"/>
            <a:r>
              <a:rPr lang="en-GB" noProof="0"/>
              <a:t>Text level 6</a:t>
            </a:r>
          </a:p>
        </p:txBody>
      </p:sp>
      <p:sp>
        <p:nvSpPr>
          <p:cNvPr id="13" name="Espace réservé du texte 9">
            <a:extLst>
              <a:ext uri="{FF2B5EF4-FFF2-40B4-BE49-F238E27FC236}">
                <a16:creationId xmlns:a16="http://schemas.microsoft.com/office/drawing/2014/main" id="{6B8D7F03-A260-4BCA-AB09-A27D54055334}"/>
              </a:ext>
            </a:extLst>
          </p:cNvPr>
          <p:cNvSpPr>
            <a:spLocks noGrp="1"/>
          </p:cNvSpPr>
          <p:nvPr>
            <p:ph type="body" sz="quarter" idx="14" hasCustomPrompt="1"/>
          </p:nvPr>
        </p:nvSpPr>
        <p:spPr>
          <a:xfrm>
            <a:off x="1415333" y="6068483"/>
            <a:ext cx="8788843" cy="505612"/>
          </a:xfrm>
        </p:spPr>
        <p:txBody>
          <a:bodyPr anchor="b"/>
          <a:lstStyle>
            <a:lvl1pPr marL="190490" indent="-190490">
              <a:spcBef>
                <a:spcPts val="400"/>
              </a:spcBef>
              <a:buFont typeface="+mj-lt"/>
              <a:buAutoNum type="arabicPeriod"/>
              <a:defRPr sz="933" b="0" i="1">
                <a:solidFill>
                  <a:schemeClr val="tx1"/>
                </a:solidFill>
              </a:defRPr>
            </a:lvl1pPr>
          </a:lstStyle>
          <a:p>
            <a:pPr lvl="0"/>
            <a:r>
              <a:rPr lang="en-GB" noProof="0"/>
              <a:t>Footnote</a:t>
            </a:r>
          </a:p>
        </p:txBody>
      </p:sp>
      <p:sp>
        <p:nvSpPr>
          <p:cNvPr id="3" name="Titre 2"/>
          <p:cNvSpPr>
            <a:spLocks noGrp="1"/>
          </p:cNvSpPr>
          <p:nvPr>
            <p:ph type="title" hasCustomPrompt="1"/>
          </p:nvPr>
        </p:nvSpPr>
        <p:spPr>
          <a:xfrm>
            <a:off x="719667" y="633600"/>
            <a:ext cx="10945284" cy="738664"/>
          </a:xfrm>
        </p:spPr>
        <p:txBody>
          <a:bodyPr/>
          <a:lstStyle/>
          <a:p>
            <a:r>
              <a:rPr lang="en-GB" noProof="0"/>
              <a:t>Title in century gothic 20pt black (RVB 0,0,0)</a:t>
            </a:r>
            <a:br>
              <a:rPr lang="en-GB" noProof="0"/>
            </a:br>
            <a:r>
              <a:rPr lang="en-GB" noProof="0"/>
              <a:t>2 LINES MAX</a:t>
            </a:r>
            <a:endParaRPr lang="fr-FR"/>
          </a:p>
        </p:txBody>
      </p:sp>
      <p:sp>
        <p:nvSpPr>
          <p:cNvPr id="10" name="Espace réservé du texte 3">
            <a:extLst>
              <a:ext uri="{FF2B5EF4-FFF2-40B4-BE49-F238E27FC236}">
                <a16:creationId xmlns:a16="http://schemas.microsoft.com/office/drawing/2014/main" id="{C1C5B8DA-7B98-44DB-BC86-D44145E3AF50}"/>
              </a:ext>
            </a:extLst>
          </p:cNvPr>
          <p:cNvSpPr>
            <a:spLocks noGrp="1"/>
          </p:cNvSpPr>
          <p:nvPr>
            <p:ph type="body" sz="quarter" idx="17" hasCustomPrompt="1"/>
          </p:nvPr>
        </p:nvSpPr>
        <p:spPr>
          <a:xfrm>
            <a:off x="719667" y="288002"/>
            <a:ext cx="10945285" cy="295465"/>
          </a:xfrm>
        </p:spPr>
        <p:txBody>
          <a:bodyPr>
            <a:spAutoFit/>
          </a:bodyPr>
          <a:lstStyle>
            <a:lvl1pPr>
              <a:defRPr b="0">
                <a:solidFill>
                  <a:schemeClr val="tx1">
                    <a:lumMod val="65000"/>
                    <a:lumOff val="35000"/>
                  </a:schemeClr>
                </a:solidFill>
              </a:defRPr>
            </a:lvl1pPr>
          </a:lstStyle>
          <a:p>
            <a:pPr lvl="0"/>
            <a:r>
              <a:rPr lang="fr-FR"/>
              <a:t>Header</a:t>
            </a:r>
          </a:p>
        </p:txBody>
      </p:sp>
    </p:spTree>
    <p:extLst>
      <p:ext uri="{BB962C8B-B14F-4D97-AF65-F5344CB8AC3E}">
        <p14:creationId xmlns:p14="http://schemas.microsoft.com/office/powerpoint/2010/main" val="1804298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ntents + titles">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2088544"/>
            <a:ext cx="3456000" cy="3979941"/>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a:p>
            <a:pPr lvl="5"/>
            <a:r>
              <a:rPr lang="en-GB" noProof="0"/>
              <a:t>Text level 6</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4464307" y="2088544"/>
            <a:ext cx="3456000" cy="3979941"/>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a:p>
            <a:pPr lvl="5"/>
            <a:r>
              <a:rPr lang="en-GB" noProof="0"/>
              <a:t>Text level 6</a:t>
            </a:r>
          </a:p>
        </p:txBody>
      </p:sp>
      <p:sp>
        <p:nvSpPr>
          <p:cNvPr id="9" name="Espace réservé du contenu 7">
            <a:extLst>
              <a:ext uri="{FF2B5EF4-FFF2-40B4-BE49-F238E27FC236}">
                <a16:creationId xmlns:a16="http://schemas.microsoft.com/office/drawing/2014/main" id="{220440D0-B778-43F9-88A2-8184A4B9E0E2}"/>
              </a:ext>
            </a:extLst>
          </p:cNvPr>
          <p:cNvSpPr>
            <a:spLocks noGrp="1"/>
          </p:cNvSpPr>
          <p:nvPr>
            <p:ph sz="quarter" idx="16" hasCustomPrompt="1"/>
          </p:nvPr>
        </p:nvSpPr>
        <p:spPr>
          <a:xfrm>
            <a:off x="8208949" y="2088544"/>
            <a:ext cx="3456000" cy="3979941"/>
          </a:xfrm>
        </p:spPr>
        <p:txBody>
          <a:bodyPr/>
          <a:lstStyle>
            <a:lvl1pPr>
              <a:defRPr/>
            </a:lvl1pPr>
            <a:lvl2pPr>
              <a:defRPr/>
            </a:lvl2pPr>
            <a:lvl3pPr>
              <a:defRPr/>
            </a:lvl3pPr>
            <a:lvl4pPr>
              <a:defRPr/>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a:p>
            <a:pPr lvl="5"/>
            <a:r>
              <a:rPr lang="en-GB" noProof="0"/>
              <a:t>Text level 6</a:t>
            </a:r>
          </a:p>
        </p:txBody>
      </p:sp>
      <p:sp>
        <p:nvSpPr>
          <p:cNvPr id="11" name="Espace réservé du texte 9">
            <a:extLst>
              <a:ext uri="{FF2B5EF4-FFF2-40B4-BE49-F238E27FC236}">
                <a16:creationId xmlns:a16="http://schemas.microsoft.com/office/drawing/2014/main" id="{D6B847FE-77D0-4864-A1B5-EF0C75BB121E}"/>
              </a:ext>
            </a:extLst>
          </p:cNvPr>
          <p:cNvSpPr>
            <a:spLocks noGrp="1"/>
          </p:cNvSpPr>
          <p:nvPr>
            <p:ph type="body" sz="quarter" idx="14" hasCustomPrompt="1"/>
          </p:nvPr>
        </p:nvSpPr>
        <p:spPr>
          <a:xfrm>
            <a:off x="1415333" y="6068483"/>
            <a:ext cx="8788843" cy="505612"/>
          </a:xfrm>
        </p:spPr>
        <p:txBody>
          <a:bodyPr anchor="b"/>
          <a:lstStyle>
            <a:lvl1pPr marL="190490" indent="-190490">
              <a:spcBef>
                <a:spcPts val="400"/>
              </a:spcBef>
              <a:buFont typeface="+mj-lt"/>
              <a:buAutoNum type="arabicPeriod"/>
              <a:defRPr sz="933" b="0" i="1">
                <a:solidFill>
                  <a:schemeClr val="tx1"/>
                </a:solidFill>
              </a:defRPr>
            </a:lvl1pPr>
          </a:lstStyle>
          <a:p>
            <a:pPr lvl="0"/>
            <a:r>
              <a:rPr lang="en-GB" noProof="0"/>
              <a:t>Footnote</a:t>
            </a:r>
          </a:p>
        </p:txBody>
      </p:sp>
      <p:sp>
        <p:nvSpPr>
          <p:cNvPr id="14" name="Espace réservé du contenu 7">
            <a:extLst>
              <a:ext uri="{FF2B5EF4-FFF2-40B4-BE49-F238E27FC236}">
                <a16:creationId xmlns:a16="http://schemas.microsoft.com/office/drawing/2014/main" id="{388EB8F3-44E4-4957-BE2D-040EA78E2C0D}"/>
              </a:ext>
            </a:extLst>
          </p:cNvPr>
          <p:cNvSpPr>
            <a:spLocks noGrp="1"/>
          </p:cNvSpPr>
          <p:nvPr>
            <p:ph sz="quarter" idx="18" hasCustomPrompt="1"/>
          </p:nvPr>
        </p:nvSpPr>
        <p:spPr>
          <a:xfrm>
            <a:off x="719665" y="1509186"/>
            <a:ext cx="3456000" cy="295465"/>
          </a:xfrm>
        </p:spPr>
        <p:txBody>
          <a:bodyPr anchor="b">
            <a:noAutofit/>
          </a:bodyPr>
          <a:lstStyle>
            <a:lvl1pPr>
              <a:defRPr cap="all" baseline="0"/>
            </a:lvl1pPr>
            <a:lvl2pPr>
              <a:defRPr/>
            </a:lvl2pPr>
            <a:lvl3pPr>
              <a:defRPr/>
            </a:lvl3pPr>
            <a:lvl4pPr>
              <a:defRPr/>
            </a:lvl4pPr>
            <a:lvl5pPr>
              <a:defRPr/>
            </a:lvl5pPr>
          </a:lstStyle>
          <a:p>
            <a:pPr lvl="0"/>
            <a:r>
              <a:rPr lang="en-GB" noProof="0"/>
              <a:t>TEXT LEVEL 1</a:t>
            </a:r>
          </a:p>
        </p:txBody>
      </p:sp>
      <p:sp>
        <p:nvSpPr>
          <p:cNvPr id="15" name="Espace réservé du contenu 7">
            <a:extLst>
              <a:ext uri="{FF2B5EF4-FFF2-40B4-BE49-F238E27FC236}">
                <a16:creationId xmlns:a16="http://schemas.microsoft.com/office/drawing/2014/main" id="{97B7C9FB-93F0-42D3-8297-1713702B86B9}"/>
              </a:ext>
            </a:extLst>
          </p:cNvPr>
          <p:cNvSpPr>
            <a:spLocks noGrp="1"/>
          </p:cNvSpPr>
          <p:nvPr>
            <p:ph sz="quarter" idx="19" hasCustomPrompt="1"/>
          </p:nvPr>
        </p:nvSpPr>
        <p:spPr>
          <a:xfrm>
            <a:off x="4464307" y="1509186"/>
            <a:ext cx="3456000" cy="295465"/>
          </a:xfrm>
        </p:spPr>
        <p:txBody>
          <a:bodyPr anchor="b">
            <a:noAutofit/>
          </a:bodyPr>
          <a:lstStyle>
            <a:lvl1pPr>
              <a:defRPr cap="all" baseline="0"/>
            </a:lvl1pPr>
            <a:lvl2pPr>
              <a:defRPr/>
            </a:lvl2pPr>
            <a:lvl3pPr>
              <a:defRPr/>
            </a:lvl3pPr>
            <a:lvl4pPr>
              <a:defRPr/>
            </a:lvl4pPr>
            <a:lvl5pPr>
              <a:defRPr/>
            </a:lvl5pPr>
          </a:lstStyle>
          <a:p>
            <a:pPr lvl="0"/>
            <a:r>
              <a:rPr lang="en-GB" noProof="0"/>
              <a:t>TEXT LEVEL 1</a:t>
            </a:r>
          </a:p>
        </p:txBody>
      </p:sp>
      <p:sp>
        <p:nvSpPr>
          <p:cNvPr id="16" name="Espace réservé du contenu 7">
            <a:extLst>
              <a:ext uri="{FF2B5EF4-FFF2-40B4-BE49-F238E27FC236}">
                <a16:creationId xmlns:a16="http://schemas.microsoft.com/office/drawing/2014/main" id="{ABAF473A-1DC6-42F6-BC27-0799E0D21317}"/>
              </a:ext>
            </a:extLst>
          </p:cNvPr>
          <p:cNvSpPr>
            <a:spLocks noGrp="1"/>
          </p:cNvSpPr>
          <p:nvPr>
            <p:ph sz="quarter" idx="20" hasCustomPrompt="1"/>
          </p:nvPr>
        </p:nvSpPr>
        <p:spPr>
          <a:xfrm>
            <a:off x="8208949" y="1509186"/>
            <a:ext cx="3456000" cy="295465"/>
          </a:xfrm>
        </p:spPr>
        <p:txBody>
          <a:bodyPr anchor="b">
            <a:noAutofit/>
          </a:bodyPr>
          <a:lstStyle>
            <a:lvl1pPr>
              <a:defRPr cap="all" baseline="0"/>
            </a:lvl1pPr>
            <a:lvl2pPr>
              <a:defRPr/>
            </a:lvl2pPr>
            <a:lvl3pPr>
              <a:defRPr/>
            </a:lvl3pPr>
            <a:lvl4pPr>
              <a:defRPr/>
            </a:lvl4pPr>
            <a:lvl5pPr>
              <a:defRPr/>
            </a:lvl5pPr>
          </a:lstStyle>
          <a:p>
            <a:pPr lvl="0"/>
            <a:r>
              <a:rPr lang="en-GB" noProof="0"/>
              <a:t>TEXT LEVEL 1</a:t>
            </a:r>
          </a:p>
        </p:txBody>
      </p:sp>
      <p:sp>
        <p:nvSpPr>
          <p:cNvPr id="3" name="Titre 2"/>
          <p:cNvSpPr>
            <a:spLocks noGrp="1"/>
          </p:cNvSpPr>
          <p:nvPr>
            <p:ph type="title" hasCustomPrompt="1"/>
          </p:nvPr>
        </p:nvSpPr>
        <p:spPr>
          <a:xfrm>
            <a:off x="719667" y="633600"/>
            <a:ext cx="10945284" cy="738664"/>
          </a:xfrm>
        </p:spPr>
        <p:txBody>
          <a:bodyPr/>
          <a:lstStyle/>
          <a:p>
            <a:r>
              <a:rPr lang="en-GB" noProof="0"/>
              <a:t>Title in century gothic 20pt black (RVB 0,0,0)</a:t>
            </a:r>
            <a:br>
              <a:rPr lang="en-GB" noProof="0"/>
            </a:br>
            <a:r>
              <a:rPr lang="en-GB" noProof="0"/>
              <a:t>2 LINES MAX</a:t>
            </a:r>
            <a:endParaRPr lang="fr-FR"/>
          </a:p>
        </p:txBody>
      </p:sp>
      <p:sp>
        <p:nvSpPr>
          <p:cNvPr id="12" name="Espace réservé du texte 3">
            <a:extLst>
              <a:ext uri="{FF2B5EF4-FFF2-40B4-BE49-F238E27FC236}">
                <a16:creationId xmlns:a16="http://schemas.microsoft.com/office/drawing/2014/main" id="{C1C5B8DA-7B98-44DB-BC86-D44145E3AF50}"/>
              </a:ext>
            </a:extLst>
          </p:cNvPr>
          <p:cNvSpPr>
            <a:spLocks noGrp="1"/>
          </p:cNvSpPr>
          <p:nvPr>
            <p:ph type="body" sz="quarter" idx="21" hasCustomPrompt="1"/>
          </p:nvPr>
        </p:nvSpPr>
        <p:spPr>
          <a:xfrm>
            <a:off x="719667" y="288002"/>
            <a:ext cx="10945285" cy="295465"/>
          </a:xfrm>
        </p:spPr>
        <p:txBody>
          <a:bodyPr>
            <a:spAutoFit/>
          </a:bodyPr>
          <a:lstStyle>
            <a:lvl1pPr>
              <a:defRPr b="0">
                <a:solidFill>
                  <a:schemeClr val="tx1">
                    <a:lumMod val="65000"/>
                    <a:lumOff val="35000"/>
                  </a:schemeClr>
                </a:solidFill>
              </a:defRPr>
            </a:lvl1pPr>
          </a:lstStyle>
          <a:p>
            <a:pPr lvl="0"/>
            <a:r>
              <a:rPr lang="fr-FR"/>
              <a:t>Header</a:t>
            </a:r>
          </a:p>
        </p:txBody>
      </p:sp>
    </p:spTree>
    <p:extLst>
      <p:ext uri="{BB962C8B-B14F-4D97-AF65-F5344CB8AC3E}">
        <p14:creationId xmlns:p14="http://schemas.microsoft.com/office/powerpoint/2010/main" val="241324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4C8450B0-2344-45C0-A9F8-F9881BB4A6E8}"/>
              </a:ext>
            </a:extLst>
          </p:cNvPr>
          <p:cNvSpPr>
            <a:spLocks noGrp="1"/>
          </p:cNvSpPr>
          <p:nvPr>
            <p:ph type="pic" sz="quarter" idx="14" hasCustomPrompt="1"/>
          </p:nvPr>
        </p:nvSpPr>
        <p:spPr>
          <a:xfrm>
            <a:off x="8128000" y="0"/>
            <a:ext cx="4064000" cy="6858000"/>
          </a:xfrm>
        </p:spPr>
        <p:txBody>
          <a:bodyPr/>
          <a:lstStyle>
            <a:lvl1pPr>
              <a:defRPr sz="1600" b="0" i="1">
                <a:solidFill>
                  <a:schemeClr val="bg2"/>
                </a:solidFill>
              </a:defRPr>
            </a:lvl1pPr>
          </a:lstStyle>
          <a:p>
            <a:r>
              <a:rPr lang="fr-FR"/>
              <a:t>Image or white background. To insert an image click on the </a:t>
            </a:r>
            <a:r>
              <a:rPr lang="fr-FR" err="1"/>
              <a:t>icon</a:t>
            </a:r>
            <a:endParaRPr lang="fr-FR"/>
          </a:p>
        </p:txBody>
      </p:sp>
      <p:sp>
        <p:nvSpPr>
          <p:cNvPr id="2" name="Titre 1">
            <a:extLst>
              <a:ext uri="{FF2B5EF4-FFF2-40B4-BE49-F238E27FC236}">
                <a16:creationId xmlns:a16="http://schemas.microsoft.com/office/drawing/2014/main" id="{D46F4787-F615-4031-8B4A-DE7317D678B8}"/>
              </a:ext>
            </a:extLst>
          </p:cNvPr>
          <p:cNvSpPr>
            <a:spLocks noGrp="1"/>
          </p:cNvSpPr>
          <p:nvPr>
            <p:ph type="ctrTitle" hasCustomPrompt="1"/>
          </p:nvPr>
        </p:nvSpPr>
        <p:spPr>
          <a:xfrm>
            <a:off x="1807596" y="3787588"/>
            <a:ext cx="9857355" cy="590931"/>
          </a:xfrm>
        </p:spPr>
        <p:txBody>
          <a:bodyPr anchor="b"/>
          <a:lstStyle>
            <a:lvl1pPr algn="l">
              <a:defRPr sz="4267" b="0" cap="none" baseline="0">
                <a:solidFill>
                  <a:schemeClr val="tx2"/>
                </a:solidFill>
              </a:defRPr>
            </a:lvl1pPr>
          </a:lstStyle>
          <a:p>
            <a:r>
              <a:rPr lang="fr-FR" err="1"/>
              <a:t>Chapter</a:t>
            </a:r>
            <a:r>
              <a:rPr lang="fr-FR"/>
              <a:t> </a:t>
            </a:r>
            <a:r>
              <a:rPr lang="fr-FR" err="1"/>
              <a:t>title</a:t>
            </a:r>
            <a:endParaRPr lang="fr-FR"/>
          </a:p>
        </p:txBody>
      </p:sp>
      <p:sp>
        <p:nvSpPr>
          <p:cNvPr id="3" name="Sous-titre 2">
            <a:extLst>
              <a:ext uri="{FF2B5EF4-FFF2-40B4-BE49-F238E27FC236}">
                <a16:creationId xmlns:a16="http://schemas.microsoft.com/office/drawing/2014/main" id="{F9B0ABD9-6601-4983-93B1-2B95865CDFC3}"/>
              </a:ext>
            </a:extLst>
          </p:cNvPr>
          <p:cNvSpPr>
            <a:spLocks noGrp="1"/>
          </p:cNvSpPr>
          <p:nvPr>
            <p:ph type="subTitle" idx="1" hasCustomPrompt="1"/>
          </p:nvPr>
        </p:nvSpPr>
        <p:spPr>
          <a:xfrm>
            <a:off x="1807596" y="4495138"/>
            <a:ext cx="9857355" cy="1573345"/>
          </a:xfrm>
        </p:spPr>
        <p:txBody>
          <a:bodyPr/>
          <a:lstStyle>
            <a:lvl1pPr marL="0" indent="0" algn="l">
              <a:buNone/>
              <a:defRPr sz="2667" b="0" cap="none" baseline="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r-FR" err="1"/>
              <a:t>Subtitle</a:t>
            </a:r>
            <a:endParaRPr lang="fr-FR"/>
          </a:p>
        </p:txBody>
      </p:sp>
      <p:sp>
        <p:nvSpPr>
          <p:cNvPr id="8" name="Espace réservé du texte 5">
            <a:extLst>
              <a:ext uri="{FF2B5EF4-FFF2-40B4-BE49-F238E27FC236}">
                <a16:creationId xmlns:a16="http://schemas.microsoft.com/office/drawing/2014/main" id="{8C0A8B11-D54B-48FF-8EE4-45E5A3F6418C}"/>
              </a:ext>
            </a:extLst>
          </p:cNvPr>
          <p:cNvSpPr>
            <a:spLocks noGrp="1"/>
          </p:cNvSpPr>
          <p:nvPr>
            <p:ph type="body" sz="quarter" idx="13" hasCustomPrompt="1"/>
          </p:nvPr>
        </p:nvSpPr>
        <p:spPr>
          <a:xfrm flipH="1">
            <a:off x="1420800" y="1892484"/>
            <a:ext cx="206400" cy="4176000"/>
          </a:xfrm>
          <a:prstGeom prst="roundRect">
            <a:avLst>
              <a:gd name="adj" fmla="val 50000"/>
            </a:avLst>
          </a:prstGeom>
          <a:solidFill>
            <a:schemeClr val="tx2"/>
          </a:solidFill>
        </p:spPr>
        <p:txBody>
          <a:bodyPr>
            <a:noAutofit/>
          </a:bodyPr>
          <a:lstStyle>
            <a:lvl1pPr marL="0" indent="0">
              <a:buNone/>
              <a:defRPr>
                <a:noFill/>
              </a:defRPr>
            </a:lvl1pPr>
          </a:lstStyle>
          <a:p>
            <a:pPr lvl="0"/>
            <a:r>
              <a:rPr lang="fr-FR"/>
              <a:t> </a:t>
            </a:r>
          </a:p>
        </p:txBody>
      </p:sp>
      <p:sp>
        <p:nvSpPr>
          <p:cNvPr id="9" name="Espace réservé du texte 4">
            <a:extLst>
              <a:ext uri="{FF2B5EF4-FFF2-40B4-BE49-F238E27FC236}">
                <a16:creationId xmlns:a16="http://schemas.microsoft.com/office/drawing/2014/main" id="{2F2F5764-17A1-4460-BC8F-548335AC5D3E}"/>
              </a:ext>
            </a:extLst>
          </p:cNvPr>
          <p:cNvSpPr>
            <a:spLocks noGrp="1"/>
          </p:cNvSpPr>
          <p:nvPr>
            <p:ph type="body" sz="quarter" idx="15" hasCustomPrompt="1"/>
          </p:nvPr>
        </p:nvSpPr>
        <p:spPr>
          <a:xfrm>
            <a:off x="1" y="3096967"/>
            <a:ext cx="1240404" cy="1477328"/>
          </a:xfrm>
        </p:spPr>
        <p:txBody>
          <a:bodyPr vert="horz" wrap="square" lIns="0" tIns="0" rIns="0" bIns="0" rtlCol="0" anchor="b" anchorCtr="0">
            <a:spAutoFit/>
          </a:bodyPr>
          <a:lstStyle>
            <a:lvl1pPr algn="r">
              <a:defRPr lang="fr-FR" sz="10666" b="0" cap="none" baseline="0" dirty="0" smtClean="0">
                <a:solidFill>
                  <a:srgbClr val="FF0000"/>
                </a:solidFill>
                <a:latin typeface="+mj-lt"/>
                <a:ea typeface="+mj-ea"/>
                <a:cs typeface="+mj-cs"/>
              </a:defRPr>
            </a:lvl1pPr>
          </a:lstStyle>
          <a:p>
            <a:pPr lvl="0">
              <a:lnSpc>
                <a:spcPct val="90000"/>
              </a:lnSpc>
              <a:spcBef>
                <a:spcPct val="0"/>
              </a:spcBef>
            </a:pPr>
            <a:r>
              <a:rPr lang="fr-FR"/>
              <a:t>#</a:t>
            </a:r>
          </a:p>
        </p:txBody>
      </p:sp>
      <p:pic>
        <p:nvPicPr>
          <p:cNvPr id="14" name="Graphique 5">
            <a:extLst>
              <a:ext uri="{FF2B5EF4-FFF2-40B4-BE49-F238E27FC236}">
                <a16:creationId xmlns:a16="http://schemas.microsoft.com/office/drawing/2014/main" id="{8BFF700F-567C-4A1E-AA30-A576D703C9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22114" y="735472"/>
            <a:ext cx="1570963" cy="1008000"/>
          </a:xfrm>
          <a:prstGeom prst="rect">
            <a:avLst/>
          </a:prstGeom>
        </p:spPr>
      </p:pic>
    </p:spTree>
    <p:extLst>
      <p:ext uri="{BB962C8B-B14F-4D97-AF65-F5344CB8AC3E}">
        <p14:creationId xmlns:p14="http://schemas.microsoft.com/office/powerpoint/2010/main" val="262595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5" name="Graphique 5">
            <a:extLst>
              <a:ext uri="{FF2B5EF4-FFF2-40B4-BE49-F238E27FC236}">
                <a16:creationId xmlns:a16="http://schemas.microsoft.com/office/drawing/2014/main" id="{5767DFA6-861A-469D-A602-88EC4D36DC9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1224" y="6282920"/>
            <a:ext cx="673267" cy="432000"/>
          </a:xfrm>
          <a:prstGeom prst="rect">
            <a:avLst/>
          </a:prstGeom>
        </p:spPr>
      </p:pic>
      <p:sp>
        <p:nvSpPr>
          <p:cNvPr id="3" name="ZoneTexte 2">
            <a:extLst>
              <a:ext uri="{FF2B5EF4-FFF2-40B4-BE49-F238E27FC236}">
                <a16:creationId xmlns:a16="http://schemas.microsoft.com/office/drawing/2014/main" id="{43B7BEC6-9E7F-45CF-8E3E-5A6ABD7F8F11}"/>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pPr lvl="0"/>
              <a:t>‹#›</a:t>
            </a:fld>
            <a:endParaRPr lang="fr-FR" sz="1067"/>
          </a:p>
        </p:txBody>
      </p:sp>
    </p:spTree>
    <p:extLst>
      <p:ext uri="{BB962C8B-B14F-4D97-AF65-F5344CB8AC3E}">
        <p14:creationId xmlns:p14="http://schemas.microsoft.com/office/powerpoint/2010/main" val="158850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idea red">
    <p:bg>
      <p:bgPr>
        <a:solidFill>
          <a:schemeClr val="tx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045B991-5F3C-4EEA-8D37-1D56429BD5F5}"/>
              </a:ext>
            </a:extLst>
          </p:cNvPr>
          <p:cNvSpPr>
            <a:spLocks noGrp="1"/>
          </p:cNvSpPr>
          <p:nvPr>
            <p:ph type="body" sz="quarter" idx="16"/>
          </p:nvPr>
        </p:nvSpPr>
        <p:spPr>
          <a:xfrm>
            <a:off x="864042" y="789518"/>
            <a:ext cx="10800909" cy="5278967"/>
          </a:xfrm>
        </p:spPr>
        <p:txBody>
          <a:bodyPr anchor="ctr"/>
          <a:lstStyle>
            <a:lvl1pPr>
              <a:defRPr sz="3733">
                <a:solidFill>
                  <a:schemeClr val="bg1"/>
                </a:solidFill>
              </a:defRPr>
            </a:lvl1pPr>
          </a:lstStyle>
          <a:p>
            <a:pPr lvl="0"/>
            <a:r>
              <a:rPr lang="fr-FR"/>
              <a:t>Cliquez pour modifier les styles du texte du masque</a:t>
            </a:r>
          </a:p>
        </p:txBody>
      </p:sp>
      <p:sp>
        <p:nvSpPr>
          <p:cNvPr id="6" name="Espace réservé du texte 5">
            <a:extLst>
              <a:ext uri="{FF2B5EF4-FFF2-40B4-BE49-F238E27FC236}">
                <a16:creationId xmlns:a16="http://schemas.microsoft.com/office/drawing/2014/main" id="{5B00B2DB-8898-4EF5-A38F-EEDC806B16FE}"/>
              </a:ext>
            </a:extLst>
          </p:cNvPr>
          <p:cNvSpPr>
            <a:spLocks noGrp="1"/>
          </p:cNvSpPr>
          <p:nvPr>
            <p:ph type="body" sz="quarter" idx="13" hasCustomPrompt="1"/>
          </p:nvPr>
        </p:nvSpPr>
        <p:spPr>
          <a:xfrm flipH="1">
            <a:off x="423849" y="789517"/>
            <a:ext cx="206400" cy="5280000"/>
          </a:xfrm>
          <a:prstGeom prst="roundRect">
            <a:avLst>
              <a:gd name="adj" fmla="val 50000"/>
            </a:avLst>
          </a:prstGeom>
          <a:solidFill>
            <a:schemeClr val="bg1"/>
          </a:solidFill>
        </p:spPr>
        <p:txBody>
          <a:bodyPr>
            <a:noAutofit/>
          </a:bodyPr>
          <a:lstStyle>
            <a:lvl1pPr marL="0" indent="0">
              <a:buNone/>
              <a:defRPr>
                <a:noFill/>
              </a:defRPr>
            </a:lvl1pPr>
          </a:lstStyle>
          <a:p>
            <a:pPr lvl="0"/>
            <a:r>
              <a:rPr lang="fr-FR"/>
              <a:t> </a:t>
            </a:r>
          </a:p>
        </p:txBody>
      </p:sp>
      <p:pic>
        <p:nvPicPr>
          <p:cNvPr id="5" name="Graphique 5">
            <a:extLst>
              <a:ext uri="{FF2B5EF4-FFF2-40B4-BE49-F238E27FC236}">
                <a16:creationId xmlns:a16="http://schemas.microsoft.com/office/drawing/2014/main" id="{D0F40BE8-81B7-4361-8776-DE2CB9A5BF68}"/>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rcRect/>
          <a:stretch/>
        </p:blipFill>
        <p:spPr>
          <a:xfrm>
            <a:off x="311224" y="6282920"/>
            <a:ext cx="673267" cy="432000"/>
          </a:xfrm>
          <a:prstGeom prst="rect">
            <a:avLst/>
          </a:prstGeom>
        </p:spPr>
      </p:pic>
      <p:sp>
        <p:nvSpPr>
          <p:cNvPr id="7" name="ZoneTexte 6">
            <a:extLst>
              <a:ext uri="{FF2B5EF4-FFF2-40B4-BE49-F238E27FC236}">
                <a16:creationId xmlns:a16="http://schemas.microsoft.com/office/drawing/2014/main" id="{4D8A8A9D-C4D3-4E1A-BD1E-2F08ABC57558}"/>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1"/>
                </a:solidFill>
              </a:rPr>
              <a:pPr lvl="0"/>
              <a:t>‹#›</a:t>
            </a:fld>
            <a:endParaRPr lang="fr-FR" sz="1067">
              <a:solidFill>
                <a:schemeClr val="bg1"/>
              </a:solidFill>
            </a:endParaRPr>
          </a:p>
        </p:txBody>
      </p:sp>
    </p:spTree>
    <p:extLst>
      <p:ext uri="{BB962C8B-B14F-4D97-AF65-F5344CB8AC3E}">
        <p14:creationId xmlns:p14="http://schemas.microsoft.com/office/powerpoint/2010/main" val="113611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idea black">
    <p:bg>
      <p:bgPr>
        <a:solidFill>
          <a:schemeClr val="tx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045B991-5F3C-4EEA-8D37-1D56429BD5F5}"/>
              </a:ext>
            </a:extLst>
          </p:cNvPr>
          <p:cNvSpPr>
            <a:spLocks noGrp="1"/>
          </p:cNvSpPr>
          <p:nvPr>
            <p:ph type="body" sz="quarter" idx="16"/>
          </p:nvPr>
        </p:nvSpPr>
        <p:spPr>
          <a:xfrm>
            <a:off x="864042" y="789518"/>
            <a:ext cx="10800909" cy="5278967"/>
          </a:xfrm>
        </p:spPr>
        <p:txBody>
          <a:bodyPr anchor="ctr"/>
          <a:lstStyle>
            <a:lvl1pPr>
              <a:defRPr sz="3733">
                <a:solidFill>
                  <a:schemeClr val="bg1"/>
                </a:solidFill>
              </a:defRPr>
            </a:lvl1pPr>
          </a:lstStyle>
          <a:p>
            <a:pPr lvl="0"/>
            <a:r>
              <a:rPr lang="fr-FR"/>
              <a:t>Cliquez pour modifier les styles du texte du masque</a:t>
            </a:r>
          </a:p>
        </p:txBody>
      </p:sp>
      <p:sp>
        <p:nvSpPr>
          <p:cNvPr id="6" name="Espace réservé du texte 5">
            <a:extLst>
              <a:ext uri="{FF2B5EF4-FFF2-40B4-BE49-F238E27FC236}">
                <a16:creationId xmlns:a16="http://schemas.microsoft.com/office/drawing/2014/main" id="{5B00B2DB-8898-4EF5-A38F-EEDC806B16FE}"/>
              </a:ext>
            </a:extLst>
          </p:cNvPr>
          <p:cNvSpPr>
            <a:spLocks noGrp="1"/>
          </p:cNvSpPr>
          <p:nvPr>
            <p:ph type="body" sz="quarter" idx="13" hasCustomPrompt="1"/>
          </p:nvPr>
        </p:nvSpPr>
        <p:spPr>
          <a:xfrm flipH="1">
            <a:off x="423849" y="789517"/>
            <a:ext cx="206400" cy="5280000"/>
          </a:xfrm>
          <a:prstGeom prst="roundRect">
            <a:avLst>
              <a:gd name="adj" fmla="val 50000"/>
            </a:avLst>
          </a:prstGeom>
          <a:solidFill>
            <a:schemeClr val="bg1"/>
          </a:solidFill>
        </p:spPr>
        <p:txBody>
          <a:bodyPr>
            <a:noAutofit/>
          </a:bodyPr>
          <a:lstStyle>
            <a:lvl1pPr marL="0" indent="0">
              <a:buNone/>
              <a:defRPr>
                <a:noFill/>
              </a:defRPr>
            </a:lvl1pPr>
          </a:lstStyle>
          <a:p>
            <a:pPr lvl="0"/>
            <a:r>
              <a:rPr lang="fr-FR"/>
              <a:t> </a:t>
            </a:r>
          </a:p>
        </p:txBody>
      </p:sp>
      <p:pic>
        <p:nvPicPr>
          <p:cNvPr id="5" name="Graphique 5">
            <a:extLst>
              <a:ext uri="{FF2B5EF4-FFF2-40B4-BE49-F238E27FC236}">
                <a16:creationId xmlns:a16="http://schemas.microsoft.com/office/drawing/2014/main" id="{63FE15DE-B1C2-4F8D-AF28-25E59F55880D}"/>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rcRect/>
          <a:stretch/>
        </p:blipFill>
        <p:spPr>
          <a:xfrm>
            <a:off x="311224" y="6282920"/>
            <a:ext cx="673267" cy="432000"/>
          </a:xfrm>
          <a:prstGeom prst="rect">
            <a:avLst/>
          </a:prstGeom>
        </p:spPr>
      </p:pic>
      <p:sp>
        <p:nvSpPr>
          <p:cNvPr id="7" name="ZoneTexte 6">
            <a:extLst>
              <a:ext uri="{FF2B5EF4-FFF2-40B4-BE49-F238E27FC236}">
                <a16:creationId xmlns:a16="http://schemas.microsoft.com/office/drawing/2014/main" id="{FECFB4DC-2D20-453A-A638-7834DBA4F8F0}"/>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1"/>
                </a:solidFill>
              </a:rPr>
              <a:pPr lvl="0"/>
              <a:t>‹#›</a:t>
            </a:fld>
            <a:endParaRPr lang="fr-FR" sz="1067">
              <a:solidFill>
                <a:schemeClr val="bg1"/>
              </a:solidFill>
            </a:endParaRPr>
          </a:p>
        </p:txBody>
      </p:sp>
    </p:spTree>
    <p:extLst>
      <p:ext uri="{BB962C8B-B14F-4D97-AF65-F5344CB8AC3E}">
        <p14:creationId xmlns:p14="http://schemas.microsoft.com/office/powerpoint/2010/main" val="2382809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to">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6FE5199-1173-446F-9E52-2159F6A12064}"/>
              </a:ext>
            </a:extLst>
          </p:cNvPr>
          <p:cNvPicPr>
            <a:picLocks noChangeAspect="1"/>
          </p:cNvPicPr>
          <p:nvPr userDrawn="1"/>
        </p:nvPicPr>
        <p:blipFill>
          <a:blip r:embed="rId2"/>
          <a:stretch>
            <a:fillRect/>
          </a:stretch>
        </p:blipFill>
        <p:spPr>
          <a:xfrm>
            <a:off x="3487640" y="1207130"/>
            <a:ext cx="5216720" cy="4443741"/>
          </a:xfrm>
          <a:prstGeom prst="rect">
            <a:avLst/>
          </a:prstGeom>
        </p:spPr>
      </p:pic>
    </p:spTree>
    <p:extLst>
      <p:ext uri="{BB962C8B-B14F-4D97-AF65-F5344CB8AC3E}">
        <p14:creationId xmlns:p14="http://schemas.microsoft.com/office/powerpoint/2010/main" val="370690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0" name="Espace réservé du texte 9">
            <a:extLst>
              <a:ext uri="{FF2B5EF4-FFF2-40B4-BE49-F238E27FC236}">
                <a16:creationId xmlns:a16="http://schemas.microsoft.com/office/drawing/2014/main" id="{1B23D4C5-7A8D-48A8-AC57-7F6475A305F1}"/>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7" name="ZoneTexte 6">
            <a:extLst>
              <a:ext uri="{FF2B5EF4-FFF2-40B4-BE49-F238E27FC236}">
                <a16:creationId xmlns:a16="http://schemas.microsoft.com/office/drawing/2014/main" id="{721DF3BA-16FE-4471-AA6C-8B5683F75BFC}"/>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235845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38C7B-DF21-4C24-9D11-3374E5EBAEDD}"/>
              </a:ext>
            </a:extLst>
          </p:cNvPr>
          <p:cNvSpPr>
            <a:spLocks noGrp="1"/>
          </p:cNvSpPr>
          <p:nvPr>
            <p:ph type="title" hasCustomPrompt="1"/>
          </p:nvPr>
        </p:nvSpPr>
        <p:spPr>
          <a:xfrm>
            <a:off x="719666" y="633601"/>
            <a:ext cx="10945284" cy="369332"/>
          </a:xfrm>
        </p:spPr>
        <p:txBody>
          <a:bodyPr/>
          <a:lstStyle>
            <a:lvl1pPr>
              <a:defRPr/>
            </a:lvl1pPr>
          </a:lstStyle>
          <a:p>
            <a:r>
              <a:rPr lang="fr-FR" err="1"/>
              <a:t>Title</a:t>
            </a:r>
            <a:r>
              <a:rPr lang="fr-FR"/>
              <a:t> in century </a:t>
            </a:r>
            <a:r>
              <a:rPr lang="fr-FR" err="1"/>
              <a:t>gothic</a:t>
            </a:r>
            <a:r>
              <a:rPr lang="fr-FR"/>
              <a:t> 20pt black (RVB 0,0,0)</a:t>
            </a:r>
          </a:p>
        </p:txBody>
      </p:sp>
      <p:sp>
        <p:nvSpPr>
          <p:cNvPr id="8" name="Espace réservé du contenu 7">
            <a:extLst>
              <a:ext uri="{FF2B5EF4-FFF2-40B4-BE49-F238E27FC236}">
                <a16:creationId xmlns:a16="http://schemas.microsoft.com/office/drawing/2014/main" id="{A9641CEE-DED7-469C-B5E5-0A1410E6FDB7}"/>
              </a:ext>
            </a:extLst>
          </p:cNvPr>
          <p:cNvSpPr>
            <a:spLocks noGrp="1"/>
          </p:cNvSpPr>
          <p:nvPr>
            <p:ph sz="quarter" idx="13" hasCustomPrompt="1"/>
          </p:nvPr>
        </p:nvSpPr>
        <p:spPr>
          <a:xfrm>
            <a:off x="719665" y="1509185"/>
            <a:ext cx="5328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7" name="Espace réservé du contenu 7">
            <a:extLst>
              <a:ext uri="{FF2B5EF4-FFF2-40B4-BE49-F238E27FC236}">
                <a16:creationId xmlns:a16="http://schemas.microsoft.com/office/drawing/2014/main" id="{0C558550-D36B-42FB-AAFD-5BAD1E04608C}"/>
              </a:ext>
            </a:extLst>
          </p:cNvPr>
          <p:cNvSpPr>
            <a:spLocks noGrp="1"/>
          </p:cNvSpPr>
          <p:nvPr>
            <p:ph sz="quarter" idx="15" hasCustomPrompt="1"/>
          </p:nvPr>
        </p:nvSpPr>
        <p:spPr>
          <a:xfrm>
            <a:off x="6336949" y="1509185"/>
            <a:ext cx="5328000" cy="4559300"/>
          </a:xfrm>
        </p:spPr>
        <p:txBody>
          <a:bodyPr/>
          <a:lstStyle>
            <a:lvl1pPr>
              <a:defRPr/>
            </a:lvl1pPr>
            <a:lvl2pPr>
              <a:defRPr/>
            </a:lvl2pPr>
            <a:lvl3pPr>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
        <p:nvSpPr>
          <p:cNvPr id="11" name="Espace réservé du texte 9">
            <a:extLst>
              <a:ext uri="{FF2B5EF4-FFF2-40B4-BE49-F238E27FC236}">
                <a16:creationId xmlns:a16="http://schemas.microsoft.com/office/drawing/2014/main" id="{6591C3D0-9739-447F-A136-365EBAD3454F}"/>
              </a:ext>
            </a:extLst>
          </p:cNvPr>
          <p:cNvSpPr>
            <a:spLocks noGrp="1"/>
          </p:cNvSpPr>
          <p:nvPr>
            <p:ph type="body" sz="quarter" idx="14" hasCustomPrompt="1"/>
          </p:nvPr>
        </p:nvSpPr>
        <p:spPr>
          <a:xfrm>
            <a:off x="1415332" y="6068483"/>
            <a:ext cx="8788843" cy="505612"/>
          </a:xfrm>
        </p:spPr>
        <p:txBody>
          <a:bodyPr anchor="b"/>
          <a:lstStyle>
            <a:lvl1pPr marL="190495" indent="-190495">
              <a:spcBef>
                <a:spcPts val="400"/>
              </a:spcBef>
              <a:buFont typeface="+mj-lt"/>
              <a:buAutoNum type="arabicPeriod"/>
              <a:defRPr sz="933" b="0" i="1">
                <a:solidFill>
                  <a:schemeClr val="bg2"/>
                </a:solidFill>
              </a:defRPr>
            </a:lvl1pPr>
          </a:lstStyle>
          <a:p>
            <a:pPr lvl="0"/>
            <a:r>
              <a:rPr lang="fr-FR" err="1"/>
              <a:t>Footnote</a:t>
            </a:r>
            <a:endParaRPr lang="fr-FR"/>
          </a:p>
        </p:txBody>
      </p:sp>
      <p:sp>
        <p:nvSpPr>
          <p:cNvPr id="9" name="ZoneTexte 8">
            <a:extLst>
              <a:ext uri="{FF2B5EF4-FFF2-40B4-BE49-F238E27FC236}">
                <a16:creationId xmlns:a16="http://schemas.microsoft.com/office/drawing/2014/main" id="{DD4180B2-EC13-4CFB-8C20-F6F4120AD0FA}"/>
              </a:ext>
            </a:extLst>
          </p:cNvPr>
          <p:cNvSpPr txBox="1"/>
          <p:nvPr userDrawn="1"/>
        </p:nvSpPr>
        <p:spPr>
          <a:xfrm>
            <a:off x="10832615"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fr-FR" sz="1067" smtClean="0">
                <a:solidFill>
                  <a:schemeClr val="bg2"/>
                </a:solidFill>
              </a:rPr>
              <a:pPr lvl="0"/>
              <a:t>‹#›</a:t>
            </a:fld>
            <a:endParaRPr lang="fr-FR" sz="1067">
              <a:solidFill>
                <a:schemeClr val="bg2"/>
              </a:solidFill>
            </a:endParaRPr>
          </a:p>
        </p:txBody>
      </p:sp>
    </p:spTree>
    <p:extLst>
      <p:ext uri="{BB962C8B-B14F-4D97-AF65-F5344CB8AC3E}">
        <p14:creationId xmlns:p14="http://schemas.microsoft.com/office/powerpoint/2010/main" val="415937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3EABF5-CDD9-4251-B51D-4DF6D992C87E}"/>
              </a:ext>
            </a:extLst>
          </p:cNvPr>
          <p:cNvSpPr>
            <a:spLocks noGrp="1"/>
          </p:cNvSpPr>
          <p:nvPr>
            <p:ph type="title"/>
          </p:nvPr>
        </p:nvSpPr>
        <p:spPr>
          <a:xfrm>
            <a:off x="719666" y="498718"/>
            <a:ext cx="10945284" cy="369332"/>
          </a:xfrm>
          <a:prstGeom prst="rect">
            <a:avLst/>
          </a:prstGeom>
        </p:spPr>
        <p:txBody>
          <a:bodyPr vert="horz" lIns="0" tIns="0" rIns="0" bIns="0" rtlCol="0" anchor="t">
            <a:spAutoFit/>
          </a:bodyPr>
          <a:lstStyle/>
          <a:p>
            <a:r>
              <a:rPr lang="fr-FR" err="1"/>
              <a:t>title</a:t>
            </a:r>
            <a:endParaRPr lang="fr-FR"/>
          </a:p>
        </p:txBody>
      </p:sp>
      <p:sp>
        <p:nvSpPr>
          <p:cNvPr id="3" name="Espace réservé du texte 2">
            <a:extLst>
              <a:ext uri="{FF2B5EF4-FFF2-40B4-BE49-F238E27FC236}">
                <a16:creationId xmlns:a16="http://schemas.microsoft.com/office/drawing/2014/main" id="{2FDF6F25-38B3-4C29-9E80-9832334FD252}"/>
              </a:ext>
            </a:extLst>
          </p:cNvPr>
          <p:cNvSpPr>
            <a:spLocks noGrp="1"/>
          </p:cNvSpPr>
          <p:nvPr>
            <p:ph type="body" idx="1"/>
          </p:nvPr>
        </p:nvSpPr>
        <p:spPr>
          <a:xfrm>
            <a:off x="719666" y="1509185"/>
            <a:ext cx="10945284" cy="4559300"/>
          </a:xfrm>
          <a:prstGeom prst="rect">
            <a:avLst/>
          </a:prstGeom>
        </p:spPr>
        <p:txBody>
          <a:bodyPr vert="horz" lIns="0" tIns="0" rIns="0" bIns="0" rtlCol="0">
            <a:noAutofit/>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p>
        </p:txBody>
      </p:sp>
      <p:sp>
        <p:nvSpPr>
          <p:cNvPr id="6" name="Espace réservé du numéro de diapositive 5">
            <a:extLst>
              <a:ext uri="{FF2B5EF4-FFF2-40B4-BE49-F238E27FC236}">
                <a16:creationId xmlns:a16="http://schemas.microsoft.com/office/drawing/2014/main" id="{E2B8D0DD-407D-4A5D-B2F1-A716DFC80CB4}"/>
              </a:ext>
            </a:extLst>
          </p:cNvPr>
          <p:cNvSpPr>
            <a:spLocks noGrp="1"/>
          </p:cNvSpPr>
          <p:nvPr>
            <p:ph type="sldNum" sz="quarter" idx="4"/>
          </p:nvPr>
        </p:nvSpPr>
        <p:spPr>
          <a:xfrm>
            <a:off x="11108635" y="6207914"/>
            <a:ext cx="556315" cy="366183"/>
          </a:xfrm>
          <a:prstGeom prst="rect">
            <a:avLst/>
          </a:prstGeom>
        </p:spPr>
        <p:txBody>
          <a:bodyPr vert="horz" lIns="0" tIns="0" rIns="0" bIns="0" rtlCol="0" anchor="b"/>
          <a:lstStyle>
            <a:lvl1pPr algn="r">
              <a:defRPr sz="1067">
                <a:solidFill>
                  <a:schemeClr val="bg2"/>
                </a:solidFill>
              </a:defRPr>
            </a:lvl1pPr>
          </a:lstStyle>
          <a:p>
            <a:fld id="{7CD52C75-FA37-48AB-A589-5DC393E3835D}" type="slidenum">
              <a:rPr lang="fr-FR" smtClean="0"/>
              <a:pPr/>
              <a:t>‹#›</a:t>
            </a:fld>
            <a:endParaRPr lang="fr-FR"/>
          </a:p>
        </p:txBody>
      </p:sp>
    </p:spTree>
    <p:extLst>
      <p:ext uri="{BB962C8B-B14F-4D97-AF65-F5344CB8AC3E}">
        <p14:creationId xmlns:p14="http://schemas.microsoft.com/office/powerpoint/2010/main" val="2538695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1219170" rtl="0" eaLnBrk="1" latinLnBrk="0" hangingPunct="1">
        <a:lnSpc>
          <a:spcPct val="90000"/>
        </a:lnSpc>
        <a:spcBef>
          <a:spcPct val="0"/>
        </a:spcBef>
        <a:buNone/>
        <a:defRPr sz="2667" b="1" kern="1200" cap="all" baseline="0">
          <a:solidFill>
            <a:srgbClr val="000000"/>
          </a:solidFill>
          <a:latin typeface="+mj-lt"/>
          <a:ea typeface="+mj-ea"/>
          <a:cs typeface="+mj-cs"/>
        </a:defRPr>
      </a:lvl1pPr>
    </p:titleStyle>
    <p:bodyStyle>
      <a:lvl1pPr marL="0" indent="0" algn="l" defTabSz="1219170" rtl="0" eaLnBrk="1" latinLnBrk="0" hangingPunct="1">
        <a:lnSpc>
          <a:spcPct val="90000"/>
        </a:lnSpc>
        <a:spcBef>
          <a:spcPts val="2400"/>
        </a:spcBef>
        <a:buFont typeface="Arial" panose="020B0604020202020204" pitchFamily="34" charset="0"/>
        <a:buNone/>
        <a:defRPr sz="2133" b="1" kern="1200">
          <a:solidFill>
            <a:schemeClr val="tx1"/>
          </a:solidFill>
          <a:latin typeface="+mn-lt"/>
          <a:ea typeface="+mn-ea"/>
          <a:cs typeface="+mn-cs"/>
        </a:defRPr>
      </a:lvl1pPr>
      <a:lvl2pPr marL="239178" indent="-239178" algn="l" defTabSz="1219170" rtl="0" eaLnBrk="1" latinLnBrk="0" hangingPunct="1">
        <a:lnSpc>
          <a:spcPct val="90000"/>
        </a:lnSpc>
        <a:spcBef>
          <a:spcPts val="1600"/>
        </a:spcBef>
        <a:buClr>
          <a:schemeClr val="tx2"/>
        </a:buClr>
        <a:buFont typeface="Wingdings 2" panose="05020102010507070707" pitchFamily="18" charset="2"/>
        <a:buChar char="»"/>
        <a:defRPr sz="1867" kern="1200">
          <a:solidFill>
            <a:schemeClr val="tx1"/>
          </a:solidFill>
          <a:latin typeface="+mn-lt"/>
          <a:ea typeface="+mn-ea"/>
          <a:cs typeface="+mn-cs"/>
        </a:defRPr>
      </a:lvl2pPr>
      <a:lvl3pPr marL="476239" indent="-237061" algn="l" defTabSz="1219170" rtl="0" eaLnBrk="1" latinLnBrk="0" hangingPunct="1">
        <a:lnSpc>
          <a:spcPct val="90000"/>
        </a:lnSpc>
        <a:spcBef>
          <a:spcPts val="800"/>
        </a:spcBef>
        <a:buClr>
          <a:schemeClr val="tx2"/>
        </a:buClr>
        <a:buFont typeface="Wingdings" panose="05000000000000000000" pitchFamily="2" charset="2"/>
        <a:buChar char="§"/>
        <a:defRPr sz="1600" kern="1200">
          <a:solidFill>
            <a:schemeClr val="tx1"/>
          </a:solidFill>
          <a:latin typeface="+mn-lt"/>
          <a:ea typeface="+mn-ea"/>
          <a:cs typeface="+mn-cs"/>
        </a:defRPr>
      </a:lvl3pPr>
      <a:lvl4pPr marL="715415" indent="-239178" algn="l" defTabSz="1219170" rtl="0" eaLnBrk="1" latinLnBrk="0" hangingPunct="1">
        <a:lnSpc>
          <a:spcPct val="90000"/>
        </a:lnSpc>
        <a:spcBef>
          <a:spcPts val="800"/>
        </a:spcBef>
        <a:buClr>
          <a:schemeClr val="tx2"/>
        </a:buClr>
        <a:buFont typeface="Symbol" panose="05050102010706020507" pitchFamily="18" charset="2"/>
        <a:buChar char="-"/>
        <a:defRPr sz="1467" kern="1200">
          <a:solidFill>
            <a:schemeClr val="tx1"/>
          </a:solidFill>
          <a:latin typeface="+mn-lt"/>
          <a:ea typeface="+mn-ea"/>
          <a:cs typeface="+mn-cs"/>
        </a:defRPr>
      </a:lvl4pPr>
      <a:lvl5pPr marL="954593" indent="-239178" algn="l" defTabSz="1219170" rtl="0" eaLnBrk="1" latinLnBrk="0" hangingPunct="1">
        <a:lnSpc>
          <a:spcPct val="90000"/>
        </a:lnSpc>
        <a:spcBef>
          <a:spcPts val="800"/>
        </a:spcBef>
        <a:buClr>
          <a:schemeClr val="tx1"/>
        </a:buClr>
        <a:buFont typeface="Symbol" panose="05050102010706020507" pitchFamily="18" charset="2"/>
        <a:buChar char="-"/>
        <a:defRPr sz="14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340">
          <p15:clr>
            <a:srgbClr val="F26B43"/>
          </p15:clr>
        </p15:guide>
        <p15:guide id="3" pos="5511">
          <p15:clr>
            <a:srgbClr val="F26B43"/>
          </p15:clr>
        </p15:guide>
        <p15:guide id="4" orient="horz" pos="373">
          <p15:clr>
            <a:srgbClr val="F26B43"/>
          </p15:clr>
        </p15:guide>
        <p15:guide id="5" orient="horz" pos="2867">
          <p15:clr>
            <a:srgbClr val="F26B43"/>
          </p15:clr>
        </p15:guide>
        <p15:guide id="6" orient="horz" pos="7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3EABF5-CDD9-4251-B51D-4DF6D992C87E}"/>
              </a:ext>
            </a:extLst>
          </p:cNvPr>
          <p:cNvSpPr>
            <a:spLocks noGrp="1"/>
          </p:cNvSpPr>
          <p:nvPr>
            <p:ph type="title"/>
          </p:nvPr>
        </p:nvSpPr>
        <p:spPr>
          <a:xfrm>
            <a:off x="719666" y="633601"/>
            <a:ext cx="10945284" cy="369332"/>
          </a:xfrm>
          <a:prstGeom prst="rect">
            <a:avLst/>
          </a:prstGeom>
        </p:spPr>
        <p:txBody>
          <a:bodyPr vert="horz" lIns="0" tIns="0" rIns="0" bIns="0" rtlCol="0" anchor="b">
            <a:spAutoFit/>
          </a:bodyPr>
          <a:lstStyle/>
          <a:p>
            <a:r>
              <a:rPr lang="fr-FR" err="1"/>
              <a:t>title</a:t>
            </a:r>
            <a:endParaRPr lang="fr-FR"/>
          </a:p>
        </p:txBody>
      </p:sp>
      <p:sp>
        <p:nvSpPr>
          <p:cNvPr id="3" name="Espace réservé du texte 2">
            <a:extLst>
              <a:ext uri="{FF2B5EF4-FFF2-40B4-BE49-F238E27FC236}">
                <a16:creationId xmlns:a16="http://schemas.microsoft.com/office/drawing/2014/main" id="{2FDF6F25-38B3-4C29-9E80-9832334FD252}"/>
              </a:ext>
            </a:extLst>
          </p:cNvPr>
          <p:cNvSpPr>
            <a:spLocks noGrp="1"/>
          </p:cNvSpPr>
          <p:nvPr>
            <p:ph type="body" idx="1"/>
          </p:nvPr>
        </p:nvSpPr>
        <p:spPr>
          <a:xfrm>
            <a:off x="719666" y="1509185"/>
            <a:ext cx="10945284" cy="4559300"/>
          </a:xfrm>
          <a:prstGeom prst="rect">
            <a:avLst/>
          </a:prstGeom>
        </p:spPr>
        <p:txBody>
          <a:bodyPr vert="horz" lIns="0" tIns="0" rIns="0" bIns="0" rtlCol="0">
            <a:noAutofit/>
          </a:bodyPr>
          <a:lstStyle/>
          <a:p>
            <a:pPr lvl="0"/>
            <a:r>
              <a:rPr lang="fr-FR" err="1"/>
              <a:t>Level</a:t>
            </a:r>
            <a:r>
              <a:rPr lang="fr-FR"/>
              <a:t> 1</a:t>
            </a:r>
          </a:p>
          <a:p>
            <a:pPr lvl="1"/>
            <a:r>
              <a:rPr lang="fr-FR" err="1"/>
              <a:t>Level</a:t>
            </a:r>
            <a:r>
              <a:rPr lang="fr-FR"/>
              <a:t> 2</a:t>
            </a:r>
          </a:p>
          <a:p>
            <a:pPr lvl="2"/>
            <a:r>
              <a:rPr lang="fr-FR" err="1"/>
              <a:t>Level</a:t>
            </a:r>
            <a:r>
              <a:rPr lang="fr-FR"/>
              <a:t> 3</a:t>
            </a:r>
          </a:p>
          <a:p>
            <a:pPr lvl="3"/>
            <a:r>
              <a:rPr lang="fr-FR" err="1"/>
              <a:t>Level</a:t>
            </a:r>
            <a:r>
              <a:rPr lang="fr-FR"/>
              <a:t> 4</a:t>
            </a:r>
          </a:p>
          <a:p>
            <a:pPr lvl="4"/>
            <a:r>
              <a:rPr lang="fr-FR" err="1"/>
              <a:t>Level</a:t>
            </a:r>
            <a:r>
              <a:rPr lang="fr-FR"/>
              <a:t> 5</a:t>
            </a:r>
          </a:p>
        </p:txBody>
      </p:sp>
      <p:sp>
        <p:nvSpPr>
          <p:cNvPr id="6" name="Espace réservé du numéro de diapositive 5">
            <a:extLst>
              <a:ext uri="{FF2B5EF4-FFF2-40B4-BE49-F238E27FC236}">
                <a16:creationId xmlns:a16="http://schemas.microsoft.com/office/drawing/2014/main" id="{E2B8D0DD-407D-4A5D-B2F1-A716DFC80CB4}"/>
              </a:ext>
            </a:extLst>
          </p:cNvPr>
          <p:cNvSpPr>
            <a:spLocks noGrp="1"/>
          </p:cNvSpPr>
          <p:nvPr>
            <p:ph type="sldNum" sz="quarter" idx="4"/>
          </p:nvPr>
        </p:nvSpPr>
        <p:spPr>
          <a:xfrm>
            <a:off x="11108635" y="6207914"/>
            <a:ext cx="556315" cy="366183"/>
          </a:xfrm>
          <a:prstGeom prst="rect">
            <a:avLst/>
          </a:prstGeom>
        </p:spPr>
        <p:txBody>
          <a:bodyPr vert="horz" lIns="0" tIns="0" rIns="0" bIns="0" rtlCol="0" anchor="b"/>
          <a:lstStyle>
            <a:lvl1pPr algn="r">
              <a:defRPr sz="1067">
                <a:solidFill>
                  <a:schemeClr val="bg2"/>
                </a:solidFill>
              </a:defRPr>
            </a:lvl1pPr>
          </a:lstStyle>
          <a:p>
            <a:fld id="{7CD52C75-FA37-48AB-A589-5DC393E3835D}" type="slidenum">
              <a:rPr lang="fr-FR" smtClean="0"/>
              <a:pPr/>
              <a:t>‹#›</a:t>
            </a:fld>
            <a:endParaRPr lang="fr-FR"/>
          </a:p>
        </p:txBody>
      </p:sp>
      <p:sp>
        <p:nvSpPr>
          <p:cNvPr id="7" name="Espace réservé du texte 5">
            <a:extLst>
              <a:ext uri="{FF2B5EF4-FFF2-40B4-BE49-F238E27FC236}">
                <a16:creationId xmlns:a16="http://schemas.microsoft.com/office/drawing/2014/main" id="{8F1B68DD-5D65-430E-878B-AA6F6E87B952}"/>
              </a:ext>
            </a:extLst>
          </p:cNvPr>
          <p:cNvSpPr txBox="1">
            <a:spLocks/>
          </p:cNvSpPr>
          <p:nvPr userDrawn="1"/>
        </p:nvSpPr>
        <p:spPr>
          <a:xfrm rot="16200000">
            <a:off x="206669" y="593808"/>
            <a:ext cx="144271" cy="557605"/>
          </a:xfrm>
          <a:prstGeom prst="round2SameRect">
            <a:avLst>
              <a:gd name="adj1" fmla="val 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fr-FR" sz="2400"/>
              <a:t> </a:t>
            </a:r>
          </a:p>
        </p:txBody>
      </p:sp>
      <p:pic>
        <p:nvPicPr>
          <p:cNvPr id="9" name="Graphique 5">
            <a:extLst>
              <a:ext uri="{FF2B5EF4-FFF2-40B4-BE49-F238E27FC236}">
                <a16:creationId xmlns:a16="http://schemas.microsoft.com/office/drawing/2014/main" id="{C07618DA-318F-4BBE-A9D7-318229BDA5C9}"/>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311224" y="6282920"/>
            <a:ext cx="673267" cy="432000"/>
          </a:xfrm>
          <a:prstGeom prst="rect">
            <a:avLst/>
          </a:prstGeom>
        </p:spPr>
      </p:pic>
    </p:spTree>
    <p:extLst>
      <p:ext uri="{BB962C8B-B14F-4D97-AF65-F5344CB8AC3E}">
        <p14:creationId xmlns:p14="http://schemas.microsoft.com/office/powerpoint/2010/main" val="22226260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lvl1pPr algn="l" defTabSz="1219170" rtl="0" eaLnBrk="1" latinLnBrk="0" hangingPunct="1">
        <a:lnSpc>
          <a:spcPct val="90000"/>
        </a:lnSpc>
        <a:spcBef>
          <a:spcPct val="0"/>
        </a:spcBef>
        <a:buNone/>
        <a:defRPr sz="2667" b="1" kern="1200" cap="all" baseline="0">
          <a:solidFill>
            <a:srgbClr val="000000"/>
          </a:solidFill>
          <a:latin typeface="+mj-lt"/>
          <a:ea typeface="+mj-ea"/>
          <a:cs typeface="+mj-cs"/>
        </a:defRPr>
      </a:lvl1pPr>
    </p:titleStyle>
    <p:bodyStyle>
      <a:lvl1pPr marL="0" indent="0" algn="l" defTabSz="1219170" rtl="0" eaLnBrk="1" latinLnBrk="0" hangingPunct="1">
        <a:lnSpc>
          <a:spcPct val="90000"/>
        </a:lnSpc>
        <a:spcBef>
          <a:spcPts val="2400"/>
        </a:spcBef>
        <a:buFont typeface="Arial" panose="020B0604020202020204" pitchFamily="34" charset="0"/>
        <a:buNone/>
        <a:defRPr sz="2133" b="1" kern="1200">
          <a:solidFill>
            <a:schemeClr val="tx1"/>
          </a:solidFill>
          <a:latin typeface="+mn-lt"/>
          <a:ea typeface="+mn-ea"/>
          <a:cs typeface="+mn-cs"/>
        </a:defRPr>
      </a:lvl1pPr>
      <a:lvl2pPr marL="239178" indent="-239178" algn="l" defTabSz="1219170" rtl="0" eaLnBrk="1" latinLnBrk="0" hangingPunct="1">
        <a:lnSpc>
          <a:spcPct val="90000"/>
        </a:lnSpc>
        <a:spcBef>
          <a:spcPts val="1600"/>
        </a:spcBef>
        <a:buClr>
          <a:schemeClr val="tx2"/>
        </a:buClr>
        <a:buFont typeface="Wingdings 2" panose="05020102010507070707" pitchFamily="18" charset="2"/>
        <a:buChar char="»"/>
        <a:defRPr sz="1867" kern="1200">
          <a:solidFill>
            <a:schemeClr val="tx1"/>
          </a:solidFill>
          <a:latin typeface="+mn-lt"/>
          <a:ea typeface="+mn-ea"/>
          <a:cs typeface="+mn-cs"/>
        </a:defRPr>
      </a:lvl2pPr>
      <a:lvl3pPr marL="476239" indent="-237061" algn="l" defTabSz="1219170" rtl="0" eaLnBrk="1" latinLnBrk="0" hangingPunct="1">
        <a:lnSpc>
          <a:spcPct val="90000"/>
        </a:lnSpc>
        <a:spcBef>
          <a:spcPts val="800"/>
        </a:spcBef>
        <a:buClr>
          <a:schemeClr val="tx2"/>
        </a:buClr>
        <a:buFont typeface="Wingdings" panose="05000000000000000000" pitchFamily="2" charset="2"/>
        <a:buChar char="§"/>
        <a:defRPr sz="1600" kern="1200">
          <a:solidFill>
            <a:schemeClr val="tx1"/>
          </a:solidFill>
          <a:latin typeface="+mn-lt"/>
          <a:ea typeface="+mn-ea"/>
          <a:cs typeface="+mn-cs"/>
        </a:defRPr>
      </a:lvl3pPr>
      <a:lvl4pPr marL="715415" indent="-239178" algn="l" defTabSz="1219170" rtl="0" eaLnBrk="1" latinLnBrk="0" hangingPunct="1">
        <a:lnSpc>
          <a:spcPct val="90000"/>
        </a:lnSpc>
        <a:spcBef>
          <a:spcPts val="800"/>
        </a:spcBef>
        <a:buClr>
          <a:schemeClr val="tx2"/>
        </a:buClr>
        <a:buFont typeface="Symbol" panose="05050102010706020507" pitchFamily="18" charset="2"/>
        <a:buChar char="-"/>
        <a:defRPr sz="1467" kern="1200">
          <a:solidFill>
            <a:schemeClr val="tx1"/>
          </a:solidFill>
          <a:latin typeface="+mn-lt"/>
          <a:ea typeface="+mn-ea"/>
          <a:cs typeface="+mn-cs"/>
        </a:defRPr>
      </a:lvl4pPr>
      <a:lvl5pPr marL="954593" indent="-239178" algn="l" defTabSz="1219170" rtl="0" eaLnBrk="1" latinLnBrk="0" hangingPunct="1">
        <a:lnSpc>
          <a:spcPct val="90000"/>
        </a:lnSpc>
        <a:spcBef>
          <a:spcPts val="800"/>
        </a:spcBef>
        <a:buClr>
          <a:schemeClr val="tx1"/>
        </a:buClr>
        <a:buFont typeface="Symbol" panose="05050102010706020507" pitchFamily="18" charset="2"/>
        <a:buChar char="-"/>
        <a:defRPr sz="14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340">
          <p15:clr>
            <a:srgbClr val="F26B43"/>
          </p15:clr>
        </p15:guide>
        <p15:guide id="3" pos="5511">
          <p15:clr>
            <a:srgbClr val="F26B43"/>
          </p15:clr>
        </p15:guide>
        <p15:guide id="4" orient="horz" pos="373">
          <p15:clr>
            <a:srgbClr val="F26B43"/>
          </p15:clr>
        </p15:guide>
        <p15:guide id="5" orient="horz" pos="2867">
          <p15:clr>
            <a:srgbClr val="F26B43"/>
          </p15:clr>
        </p15:guide>
        <p15:guide id="6" orient="horz" pos="7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3EABF5-CDD9-4251-B51D-4DF6D992C87E}"/>
              </a:ext>
            </a:extLst>
          </p:cNvPr>
          <p:cNvSpPr>
            <a:spLocks noGrp="1"/>
          </p:cNvSpPr>
          <p:nvPr>
            <p:ph type="title"/>
          </p:nvPr>
        </p:nvSpPr>
        <p:spPr>
          <a:xfrm>
            <a:off x="719667" y="684402"/>
            <a:ext cx="10945284" cy="369332"/>
          </a:xfrm>
          <a:prstGeom prst="rect">
            <a:avLst/>
          </a:prstGeom>
        </p:spPr>
        <p:txBody>
          <a:bodyPr vert="horz" lIns="0" tIns="0" rIns="0" bIns="0" rtlCol="0" anchor="t">
            <a:spAutoFit/>
          </a:bodyPr>
          <a:lstStyle/>
          <a:p>
            <a:r>
              <a:rPr lang="en-GB" noProof="0"/>
              <a:t>title</a:t>
            </a:r>
          </a:p>
        </p:txBody>
      </p:sp>
      <p:sp>
        <p:nvSpPr>
          <p:cNvPr id="3" name="Espace réservé du texte 2">
            <a:extLst>
              <a:ext uri="{FF2B5EF4-FFF2-40B4-BE49-F238E27FC236}">
                <a16:creationId xmlns:a16="http://schemas.microsoft.com/office/drawing/2014/main" id="{2FDF6F25-38B3-4C29-9E80-9832334FD252}"/>
              </a:ext>
            </a:extLst>
          </p:cNvPr>
          <p:cNvSpPr>
            <a:spLocks noGrp="1"/>
          </p:cNvSpPr>
          <p:nvPr>
            <p:ph type="body" idx="1"/>
          </p:nvPr>
        </p:nvSpPr>
        <p:spPr>
          <a:xfrm>
            <a:off x="719667" y="1509186"/>
            <a:ext cx="10945284" cy="455930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a:t>
            </a:r>
          </a:p>
          <a:p>
            <a:pPr lvl="4"/>
            <a:r>
              <a:rPr lang="en-GB" noProof="0"/>
              <a:t>Level 5</a:t>
            </a:r>
          </a:p>
        </p:txBody>
      </p:sp>
      <p:sp>
        <p:nvSpPr>
          <p:cNvPr id="8" name="Espace réservé du texte 5">
            <a:extLst>
              <a:ext uri="{FF2B5EF4-FFF2-40B4-BE49-F238E27FC236}">
                <a16:creationId xmlns:a16="http://schemas.microsoft.com/office/drawing/2014/main" id="{BF32E28C-74EA-4336-B377-2B34ECAC9888}"/>
              </a:ext>
            </a:extLst>
          </p:cNvPr>
          <p:cNvSpPr txBox="1">
            <a:spLocks/>
          </p:cNvSpPr>
          <p:nvPr userDrawn="1"/>
        </p:nvSpPr>
        <p:spPr>
          <a:xfrm rot="16200000">
            <a:off x="206670" y="593808"/>
            <a:ext cx="144271" cy="557605"/>
          </a:xfrm>
          <a:prstGeom prst="round2SameRect">
            <a:avLst>
              <a:gd name="adj1" fmla="val 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GB" sz="2400" noProof="0"/>
              <a:t> </a:t>
            </a:r>
          </a:p>
        </p:txBody>
      </p:sp>
      <p:pic>
        <p:nvPicPr>
          <p:cNvPr id="9" name="Graphique 5">
            <a:extLst>
              <a:ext uri="{FF2B5EF4-FFF2-40B4-BE49-F238E27FC236}">
                <a16:creationId xmlns:a16="http://schemas.microsoft.com/office/drawing/2014/main" id="{96560057-C3CB-4BD9-A261-E1AA38D9168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311225" y="6282920"/>
            <a:ext cx="673267" cy="432000"/>
          </a:xfrm>
          <a:prstGeom prst="rect">
            <a:avLst/>
          </a:prstGeom>
        </p:spPr>
      </p:pic>
      <p:sp>
        <p:nvSpPr>
          <p:cNvPr id="7" name="ZoneTexte 6">
            <a:extLst>
              <a:ext uri="{FF2B5EF4-FFF2-40B4-BE49-F238E27FC236}">
                <a16:creationId xmlns:a16="http://schemas.microsoft.com/office/drawing/2014/main" id="{721DF3BA-16FE-4471-AA6C-8B5683F75BFC}"/>
              </a:ext>
            </a:extLst>
          </p:cNvPr>
          <p:cNvSpPr txBox="1"/>
          <p:nvPr userDrawn="1"/>
        </p:nvSpPr>
        <p:spPr>
          <a:xfrm>
            <a:off x="10832617" y="6286837"/>
            <a:ext cx="832335" cy="287259"/>
          </a:xfrm>
          <a:prstGeom prst="rect">
            <a:avLst/>
          </a:prstGeom>
        </p:spPr>
        <p:txBody>
          <a:bodyPr vert="horz" lIns="0" tIns="0" rIns="0" bIns="0" rtlCol="0" anchor="b"/>
          <a:lstStyle>
            <a:defPPr>
              <a:defRPr lang="fr-FR"/>
            </a:defPPr>
            <a:lvl1pPr algn="r">
              <a:defRPr sz="800">
                <a:solidFill>
                  <a:schemeClr val="bg2"/>
                </a:solidFill>
              </a:defRPr>
            </a:lvl1pPr>
          </a:lstStyle>
          <a:p>
            <a:pPr lvl="0"/>
            <a:fld id="{7CD52C75-FA37-48AB-A589-5DC393E3835D}" type="slidenum">
              <a:rPr lang="en-GB" sz="1067" noProof="0" smtClean="0">
                <a:solidFill>
                  <a:schemeClr val="tx1"/>
                </a:solidFill>
              </a:rPr>
              <a:pPr lvl="0"/>
              <a:t>‹#›</a:t>
            </a:fld>
            <a:endParaRPr lang="en-GB" sz="1067" noProof="0">
              <a:solidFill>
                <a:schemeClr val="tx1"/>
              </a:solidFill>
            </a:endParaRPr>
          </a:p>
        </p:txBody>
      </p:sp>
    </p:spTree>
    <p:extLst>
      <p:ext uri="{BB962C8B-B14F-4D97-AF65-F5344CB8AC3E}">
        <p14:creationId xmlns:p14="http://schemas.microsoft.com/office/powerpoint/2010/main" val="1440938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sldNum="0" hdr="0" ftr="0" dt="0"/>
  <p:txStyles>
    <p:titleStyle>
      <a:lvl1pPr algn="l" defTabSz="1219140" rtl="0" eaLnBrk="1" latinLnBrk="0" hangingPunct="1">
        <a:lnSpc>
          <a:spcPct val="90000"/>
        </a:lnSpc>
        <a:spcBef>
          <a:spcPct val="0"/>
        </a:spcBef>
        <a:buNone/>
        <a:defRPr sz="2667" b="1" kern="1200" cap="all" baseline="0">
          <a:solidFill>
            <a:srgbClr val="000000"/>
          </a:solidFill>
          <a:latin typeface="+mj-lt"/>
          <a:ea typeface="+mj-ea"/>
          <a:cs typeface="+mj-cs"/>
        </a:defRPr>
      </a:lvl1pPr>
    </p:titleStyle>
    <p:bodyStyle>
      <a:lvl1pPr marL="0" indent="0" algn="l" defTabSz="1219140" rtl="0" eaLnBrk="1" latinLnBrk="0" hangingPunct="1">
        <a:lnSpc>
          <a:spcPct val="90000"/>
        </a:lnSpc>
        <a:spcBef>
          <a:spcPts val="2400"/>
        </a:spcBef>
        <a:buFont typeface="Arial" panose="020B0604020202020204" pitchFamily="34" charset="0"/>
        <a:buNone/>
        <a:defRPr sz="2133" b="1" kern="1200">
          <a:solidFill>
            <a:schemeClr val="tx1"/>
          </a:solidFill>
          <a:latin typeface="+mn-lt"/>
          <a:ea typeface="+mn-ea"/>
          <a:cs typeface="+mn-cs"/>
        </a:defRPr>
      </a:lvl1pPr>
      <a:lvl2pPr marL="239989" indent="-239989" algn="l" defTabSz="1219140" rtl="0" eaLnBrk="1" latinLnBrk="0" hangingPunct="1">
        <a:lnSpc>
          <a:spcPct val="90000"/>
        </a:lnSpc>
        <a:spcBef>
          <a:spcPts val="1600"/>
        </a:spcBef>
        <a:buClr>
          <a:schemeClr val="bg2"/>
        </a:buClr>
        <a:buFont typeface="Wingdings 2" panose="05020102010507070707" pitchFamily="18" charset="2"/>
        <a:buChar char="»"/>
        <a:defRPr sz="1867" b="0" kern="1200">
          <a:solidFill>
            <a:schemeClr val="tx1"/>
          </a:solidFill>
          <a:latin typeface="+mn-lt"/>
          <a:ea typeface="+mn-ea"/>
          <a:cs typeface="+mn-cs"/>
        </a:defRPr>
      </a:lvl2pPr>
      <a:lvl3pPr marL="479976" indent="-239989" algn="l" defTabSz="1219140" rtl="0" eaLnBrk="1" latinLnBrk="0" hangingPunct="1">
        <a:lnSpc>
          <a:spcPct val="90000"/>
        </a:lnSpc>
        <a:spcBef>
          <a:spcPts val="800"/>
        </a:spcBef>
        <a:buClr>
          <a:schemeClr val="bg2"/>
        </a:buClr>
        <a:buFont typeface="Wingdings" panose="05000000000000000000" pitchFamily="2" charset="2"/>
        <a:buChar char="§"/>
        <a:defRPr sz="1600" kern="1200">
          <a:solidFill>
            <a:schemeClr val="tx1"/>
          </a:solidFill>
          <a:latin typeface="+mn-lt"/>
          <a:ea typeface="+mn-ea"/>
          <a:cs typeface="+mn-cs"/>
        </a:defRPr>
      </a:lvl3pPr>
      <a:lvl4pPr marL="719965" indent="-239173" algn="l" defTabSz="1219140" rtl="0" eaLnBrk="1" latinLnBrk="0" hangingPunct="1">
        <a:lnSpc>
          <a:spcPct val="90000"/>
        </a:lnSpc>
        <a:spcBef>
          <a:spcPts val="800"/>
        </a:spcBef>
        <a:buClr>
          <a:schemeClr val="bg2"/>
        </a:buClr>
        <a:buFont typeface="Symbol" panose="05050102010706020507" pitchFamily="18" charset="2"/>
        <a:buChar char="-"/>
        <a:defRPr sz="1467" kern="1200">
          <a:solidFill>
            <a:schemeClr val="tx1"/>
          </a:solidFill>
          <a:latin typeface="+mn-lt"/>
          <a:ea typeface="+mn-ea"/>
          <a:cs typeface="+mn-cs"/>
        </a:defRPr>
      </a:lvl4pPr>
      <a:lvl5pPr marL="959952" indent="-239173" algn="l" defTabSz="1219140" rtl="0" eaLnBrk="1" latinLnBrk="0" hangingPunct="1">
        <a:lnSpc>
          <a:spcPct val="90000"/>
        </a:lnSpc>
        <a:spcBef>
          <a:spcPts val="800"/>
        </a:spcBef>
        <a:buClr>
          <a:schemeClr val="tx1"/>
        </a:buClr>
        <a:buFont typeface="Symbol" panose="05050102010706020507" pitchFamily="18" charset="2"/>
        <a:buChar char="-"/>
        <a:defRPr sz="1467" kern="1200">
          <a:solidFill>
            <a:schemeClr val="tx1"/>
          </a:solidFill>
          <a:latin typeface="+mn-lt"/>
          <a:ea typeface="+mn-ea"/>
          <a:cs typeface="+mn-cs"/>
        </a:defRPr>
      </a:lvl5pPr>
      <a:lvl6pPr marL="959952" indent="-239989" algn="l" defTabSz="1219140" rtl="0" eaLnBrk="1" latinLnBrk="0" hangingPunct="1">
        <a:lnSpc>
          <a:spcPct val="90000"/>
        </a:lnSpc>
        <a:spcBef>
          <a:spcPts val="800"/>
        </a:spcBef>
        <a:buFont typeface="Symbol" panose="05050102010706020507" pitchFamily="18" charset="2"/>
        <a:buChar char="-"/>
        <a:defRPr sz="1467"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340">
          <p15:clr>
            <a:srgbClr val="F26B43"/>
          </p15:clr>
        </p15:guide>
        <p15:guide id="3" pos="5511">
          <p15:clr>
            <a:srgbClr val="F26B43"/>
          </p15:clr>
        </p15:guide>
        <p15:guide id="4" orient="horz" pos="373">
          <p15:clr>
            <a:srgbClr val="F26B43"/>
          </p15:clr>
        </p15:guide>
        <p15:guide id="5" orient="horz" pos="2867">
          <p15:clr>
            <a:srgbClr val="F26B43"/>
          </p15:clr>
        </p15:guide>
        <p15:guide id="6" orient="horz" pos="7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hyperlink" Target="https://sciencebasedtargets.org/" TargetMode="Externa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hyperlink" Target="https://www.worldsmostethicalcompanies.com/" TargetMode="External"/><Relationship Id="rId16"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UEw8exNbo-E&amp;t=13s" TargetMode="Externa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3D3AD2-09CF-494F-8515-85F048EBE60D}"/>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CF1547D7-4284-4194-8BC8-9FC2B706A809}"/>
              </a:ext>
            </a:extLst>
          </p:cNvPr>
          <p:cNvSpPr>
            <a:spLocks noGrp="1"/>
          </p:cNvSpPr>
          <p:nvPr>
            <p:ph type="ctrTitle"/>
          </p:nvPr>
        </p:nvSpPr>
        <p:spPr/>
        <p:txBody>
          <a:bodyPr/>
          <a:lstStyle/>
          <a:p>
            <a:r>
              <a:rPr lang="fr-FR" dirty="0"/>
              <a:t>Edenred</a:t>
            </a:r>
            <a:endParaRPr lang="en-US" dirty="0"/>
          </a:p>
        </p:txBody>
      </p:sp>
      <p:grpSp>
        <p:nvGrpSpPr>
          <p:cNvPr id="248" name="Group 247">
            <a:extLst>
              <a:ext uri="{FF2B5EF4-FFF2-40B4-BE49-F238E27FC236}">
                <a16:creationId xmlns:a16="http://schemas.microsoft.com/office/drawing/2014/main" id="{3F4CD8E8-DBF0-4C81-8DB8-AE8C8D59A261}"/>
              </a:ext>
            </a:extLst>
          </p:cNvPr>
          <p:cNvGrpSpPr/>
          <p:nvPr/>
        </p:nvGrpSpPr>
        <p:grpSpPr>
          <a:xfrm>
            <a:off x="7164252" y="1345969"/>
            <a:ext cx="4500699" cy="4482968"/>
            <a:chOff x="5401874" y="765060"/>
            <a:chExt cx="3538937" cy="3438054"/>
          </a:xfrm>
        </p:grpSpPr>
        <p:pic>
          <p:nvPicPr>
            <p:cNvPr id="249" name="Picture 2" descr="MyEdenred France APK 3.22.2 Download for Android – Download MyEdenred  France XAPK (APK Bundle) Latest Version - APKFab.com">
              <a:extLst>
                <a:ext uri="{FF2B5EF4-FFF2-40B4-BE49-F238E27FC236}">
                  <a16:creationId xmlns:a16="http://schemas.microsoft.com/office/drawing/2014/main" id="{3B277295-2B1A-47BC-AF85-ADBCA17403B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94369" y="765060"/>
              <a:ext cx="624285" cy="593485"/>
            </a:xfrm>
            <a:prstGeom prst="ellipse">
              <a:avLst/>
            </a:prstGeom>
            <a:noFill/>
            <a:extLst>
              <a:ext uri="{909E8E84-426E-40DD-AFC4-6F175D3DCCD1}">
                <a14:hiddenFill xmlns:a14="http://schemas.microsoft.com/office/drawing/2010/main">
                  <a:solidFill>
                    <a:srgbClr val="FFFFFF"/>
                  </a:solidFill>
                </a14:hiddenFill>
              </a:ext>
            </a:extLst>
          </p:spPr>
        </p:pic>
        <p:grpSp>
          <p:nvGrpSpPr>
            <p:cNvPr id="250" name="Google Shape;66;p17">
              <a:extLst>
                <a:ext uri="{FF2B5EF4-FFF2-40B4-BE49-F238E27FC236}">
                  <a16:creationId xmlns:a16="http://schemas.microsoft.com/office/drawing/2014/main" id="{84BE0243-1E61-4562-9510-13C0C5A75AAF}"/>
                </a:ext>
              </a:extLst>
            </p:cNvPr>
            <p:cNvGrpSpPr/>
            <p:nvPr/>
          </p:nvGrpSpPr>
          <p:grpSpPr>
            <a:xfrm>
              <a:off x="5401874" y="1182570"/>
              <a:ext cx="3538937" cy="3020544"/>
              <a:chOff x="420319" y="777371"/>
              <a:chExt cx="4569533" cy="3954509"/>
            </a:xfrm>
          </p:grpSpPr>
          <p:sp>
            <p:nvSpPr>
              <p:cNvPr id="251" name="Google Shape;67;p17">
                <a:extLst>
                  <a:ext uri="{FF2B5EF4-FFF2-40B4-BE49-F238E27FC236}">
                    <a16:creationId xmlns:a16="http://schemas.microsoft.com/office/drawing/2014/main" id="{F2B30FD1-0E70-4F20-880C-95C9EA2F6CD9}"/>
                  </a:ext>
                </a:extLst>
              </p:cNvPr>
              <p:cNvSpPr/>
              <p:nvPr/>
            </p:nvSpPr>
            <p:spPr>
              <a:xfrm>
                <a:off x="452769" y="4155806"/>
                <a:ext cx="4336134" cy="5565"/>
              </a:xfrm>
              <a:custGeom>
                <a:avLst/>
                <a:gdLst/>
                <a:ahLst/>
                <a:cxnLst/>
                <a:rect l="l" t="t" r="r" b="b"/>
                <a:pathLst>
                  <a:path w="109092" h="140" extrusionOk="0">
                    <a:moveTo>
                      <a:pt x="54546" y="1"/>
                    </a:moveTo>
                    <a:cubicBezTo>
                      <a:pt x="24409" y="1"/>
                      <a:pt x="0" y="40"/>
                      <a:pt x="0" y="80"/>
                    </a:cubicBezTo>
                    <a:cubicBezTo>
                      <a:pt x="0" y="120"/>
                      <a:pt x="24409" y="140"/>
                      <a:pt x="54546" y="140"/>
                    </a:cubicBezTo>
                    <a:cubicBezTo>
                      <a:pt x="84664" y="140"/>
                      <a:pt x="109092" y="100"/>
                      <a:pt x="109092" y="80"/>
                    </a:cubicBezTo>
                    <a:cubicBezTo>
                      <a:pt x="109092" y="40"/>
                      <a:pt x="84664" y="21"/>
                      <a:pt x="54546" y="1"/>
                    </a:cubicBezTo>
                    <a:close/>
                  </a:path>
                </a:pathLst>
              </a:custGeom>
              <a:solidFill>
                <a:srgbClr val="434782"/>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2" name="Google Shape;68;p17">
                <a:extLst>
                  <a:ext uri="{FF2B5EF4-FFF2-40B4-BE49-F238E27FC236}">
                    <a16:creationId xmlns:a16="http://schemas.microsoft.com/office/drawing/2014/main" id="{2EA69668-1A79-40D5-BC72-FAEDA9A8EE62}"/>
                  </a:ext>
                </a:extLst>
              </p:cNvPr>
              <p:cNvSpPr/>
              <p:nvPr/>
            </p:nvSpPr>
            <p:spPr>
              <a:xfrm>
                <a:off x="1281402" y="4307601"/>
                <a:ext cx="356622" cy="286268"/>
              </a:xfrm>
              <a:custGeom>
                <a:avLst/>
                <a:gdLst/>
                <a:ahLst/>
                <a:cxnLst/>
                <a:rect l="l" t="t" r="r" b="b"/>
                <a:pathLst>
                  <a:path w="8972" h="7202" extrusionOk="0">
                    <a:moveTo>
                      <a:pt x="0" y="1"/>
                    </a:moveTo>
                    <a:lnTo>
                      <a:pt x="20" y="7182"/>
                    </a:lnTo>
                    <a:lnTo>
                      <a:pt x="8972" y="7202"/>
                    </a:lnTo>
                    <a:cubicBezTo>
                      <a:pt x="8932" y="6347"/>
                      <a:pt x="4297" y="4616"/>
                      <a:pt x="4297" y="4616"/>
                    </a:cubicBezTo>
                    <a:lnTo>
                      <a:pt x="4476" y="21"/>
                    </a:lnTo>
                    <a:lnTo>
                      <a:pt x="0" y="1"/>
                    </a:lnTo>
                    <a:close/>
                  </a:path>
                </a:pathLst>
              </a:custGeom>
              <a:solidFill>
                <a:srgbClr val="1D1D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3" name="Google Shape;69;p17">
                <a:extLst>
                  <a:ext uri="{FF2B5EF4-FFF2-40B4-BE49-F238E27FC236}">
                    <a16:creationId xmlns:a16="http://schemas.microsoft.com/office/drawing/2014/main" id="{5861CD55-160E-4F9C-B5E0-3E24AAF4D378}"/>
                  </a:ext>
                </a:extLst>
              </p:cNvPr>
              <p:cNvSpPr/>
              <p:nvPr/>
            </p:nvSpPr>
            <p:spPr>
              <a:xfrm>
                <a:off x="1282197" y="4568279"/>
                <a:ext cx="358204" cy="29294"/>
              </a:xfrm>
              <a:custGeom>
                <a:avLst/>
                <a:gdLst/>
                <a:ahLst/>
                <a:cxnLst/>
                <a:rect l="l" t="t" r="r" b="b"/>
                <a:pathLst>
                  <a:path w="9012" h="737" extrusionOk="0">
                    <a:moveTo>
                      <a:pt x="20" y="1"/>
                    </a:moveTo>
                    <a:lnTo>
                      <a:pt x="0" y="717"/>
                    </a:lnTo>
                    <a:lnTo>
                      <a:pt x="8952" y="737"/>
                    </a:lnTo>
                    <a:cubicBezTo>
                      <a:pt x="9011" y="478"/>
                      <a:pt x="8614" y="299"/>
                      <a:pt x="8614" y="299"/>
                    </a:cubicBezTo>
                    <a:lnTo>
                      <a:pt x="20" y="1"/>
                    </a:ln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 name="Google Shape;70;p17">
                <a:extLst>
                  <a:ext uri="{FF2B5EF4-FFF2-40B4-BE49-F238E27FC236}">
                    <a16:creationId xmlns:a16="http://schemas.microsoft.com/office/drawing/2014/main" id="{596DC2D8-DE5F-432A-BF0B-166844BD9F7F}"/>
                  </a:ext>
                </a:extLst>
              </p:cNvPr>
              <p:cNvSpPr/>
              <p:nvPr/>
            </p:nvSpPr>
            <p:spPr>
              <a:xfrm>
                <a:off x="1602415" y="4343971"/>
                <a:ext cx="244373" cy="253873"/>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5" name="Google Shape;71;p17">
                <a:extLst>
                  <a:ext uri="{FF2B5EF4-FFF2-40B4-BE49-F238E27FC236}">
                    <a16:creationId xmlns:a16="http://schemas.microsoft.com/office/drawing/2014/main" id="{35939AE2-BF72-48AD-A3D4-AB9A4D35644B}"/>
                  </a:ext>
                </a:extLst>
              </p:cNvPr>
              <p:cNvSpPr/>
              <p:nvPr/>
            </p:nvSpPr>
            <p:spPr>
              <a:xfrm>
                <a:off x="1609530" y="4570143"/>
                <a:ext cx="217503" cy="9500"/>
              </a:xfrm>
              <a:custGeom>
                <a:avLst/>
                <a:gdLst/>
                <a:ahLst/>
                <a:cxnLst/>
                <a:rect l="l" t="t" r="r" b="b"/>
                <a:pathLst>
                  <a:path w="5472" h="239" extrusionOk="0">
                    <a:moveTo>
                      <a:pt x="796" y="0"/>
                    </a:moveTo>
                    <a:cubicBezTo>
                      <a:pt x="299" y="0"/>
                      <a:pt x="1" y="40"/>
                      <a:pt x="1" y="60"/>
                    </a:cubicBezTo>
                    <a:cubicBezTo>
                      <a:pt x="1" y="80"/>
                      <a:pt x="299" y="100"/>
                      <a:pt x="796" y="139"/>
                    </a:cubicBezTo>
                    <a:cubicBezTo>
                      <a:pt x="1333" y="159"/>
                      <a:pt x="2010" y="179"/>
                      <a:pt x="2726" y="199"/>
                    </a:cubicBezTo>
                    <a:cubicBezTo>
                      <a:pt x="3482" y="239"/>
                      <a:pt x="4178" y="239"/>
                      <a:pt x="4675" y="239"/>
                    </a:cubicBezTo>
                    <a:cubicBezTo>
                      <a:pt x="5173" y="239"/>
                      <a:pt x="5471" y="199"/>
                      <a:pt x="5471" y="179"/>
                    </a:cubicBezTo>
                    <a:cubicBezTo>
                      <a:pt x="5471" y="159"/>
                      <a:pt x="5153" y="139"/>
                      <a:pt x="4675" y="139"/>
                    </a:cubicBezTo>
                    <a:cubicBezTo>
                      <a:pt x="4118" y="100"/>
                      <a:pt x="3462" y="80"/>
                      <a:pt x="2726" y="60"/>
                    </a:cubicBezTo>
                    <a:cubicBezTo>
                      <a:pt x="1990" y="0"/>
                      <a:pt x="1294" y="0"/>
                      <a:pt x="796"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6" name="Google Shape;72;p17">
                <a:extLst>
                  <a:ext uri="{FF2B5EF4-FFF2-40B4-BE49-F238E27FC236}">
                    <a16:creationId xmlns:a16="http://schemas.microsoft.com/office/drawing/2014/main" id="{A77E17AB-1FDA-4199-847B-407B7452A6FD}"/>
                  </a:ext>
                </a:extLst>
              </p:cNvPr>
              <p:cNvSpPr/>
              <p:nvPr/>
            </p:nvSpPr>
            <p:spPr>
              <a:xfrm>
                <a:off x="1602415" y="4571693"/>
                <a:ext cx="221438" cy="26154"/>
              </a:xfrm>
              <a:custGeom>
                <a:avLst/>
                <a:gdLst/>
                <a:ahLst/>
                <a:cxnLst/>
                <a:rect l="l" t="t" r="r" b="b"/>
                <a:pathLst>
                  <a:path w="5571" h="658" extrusionOk="0">
                    <a:moveTo>
                      <a:pt x="100" y="1"/>
                    </a:moveTo>
                    <a:lnTo>
                      <a:pt x="1" y="598"/>
                    </a:lnTo>
                    <a:lnTo>
                      <a:pt x="1" y="657"/>
                    </a:lnTo>
                    <a:lnTo>
                      <a:pt x="5531" y="657"/>
                    </a:lnTo>
                    <a:lnTo>
                      <a:pt x="5571" y="140"/>
                    </a:lnTo>
                    <a:lnTo>
                      <a:pt x="100"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7" name="Google Shape;73;p17">
                <a:extLst>
                  <a:ext uri="{FF2B5EF4-FFF2-40B4-BE49-F238E27FC236}">
                    <a16:creationId xmlns:a16="http://schemas.microsoft.com/office/drawing/2014/main" id="{860037A2-E701-4DC3-A0CC-5060A75B5FD1}"/>
                  </a:ext>
                </a:extLst>
              </p:cNvPr>
              <p:cNvSpPr/>
              <p:nvPr/>
            </p:nvSpPr>
            <p:spPr>
              <a:xfrm>
                <a:off x="1708386" y="4384316"/>
                <a:ext cx="30884" cy="192978"/>
              </a:xfrm>
              <a:custGeom>
                <a:avLst/>
                <a:gdLst/>
                <a:ahLst/>
                <a:cxnLst/>
                <a:rect l="l" t="t" r="r" b="b"/>
                <a:pathLst>
                  <a:path w="777" h="4855" extrusionOk="0">
                    <a:moveTo>
                      <a:pt x="755" y="0"/>
                    </a:moveTo>
                    <a:cubicBezTo>
                      <a:pt x="713" y="0"/>
                      <a:pt x="516" y="1087"/>
                      <a:pt x="319" y="2427"/>
                    </a:cubicBezTo>
                    <a:cubicBezTo>
                      <a:pt x="120" y="3760"/>
                      <a:pt x="0" y="4854"/>
                      <a:pt x="20" y="4854"/>
                    </a:cubicBezTo>
                    <a:cubicBezTo>
                      <a:pt x="80" y="4854"/>
                      <a:pt x="279" y="3760"/>
                      <a:pt x="438" y="2447"/>
                    </a:cubicBezTo>
                    <a:cubicBezTo>
                      <a:pt x="637" y="1095"/>
                      <a:pt x="776" y="0"/>
                      <a:pt x="756" y="0"/>
                    </a:cubicBezTo>
                    <a:cubicBezTo>
                      <a:pt x="756" y="0"/>
                      <a:pt x="755" y="0"/>
                      <a:pt x="75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8" name="Google Shape;74;p17">
                <a:extLst>
                  <a:ext uri="{FF2B5EF4-FFF2-40B4-BE49-F238E27FC236}">
                    <a16:creationId xmlns:a16="http://schemas.microsoft.com/office/drawing/2014/main" id="{A3B5587E-0463-4CE1-8A07-12C90F83ACAE}"/>
                  </a:ext>
                </a:extLst>
              </p:cNvPr>
              <p:cNvSpPr/>
              <p:nvPr/>
            </p:nvSpPr>
            <p:spPr>
              <a:xfrm>
                <a:off x="1626940" y="4463377"/>
                <a:ext cx="192978" cy="113124"/>
              </a:xfrm>
              <a:custGeom>
                <a:avLst/>
                <a:gdLst/>
                <a:ahLst/>
                <a:cxnLst/>
                <a:rect l="l" t="t" r="r" b="b"/>
                <a:pathLst>
                  <a:path w="4855" h="2846" extrusionOk="0">
                    <a:moveTo>
                      <a:pt x="2527" y="1"/>
                    </a:moveTo>
                    <a:cubicBezTo>
                      <a:pt x="1950" y="1"/>
                      <a:pt x="1393" y="180"/>
                      <a:pt x="995" y="498"/>
                    </a:cubicBezTo>
                    <a:cubicBezTo>
                      <a:pt x="597" y="796"/>
                      <a:pt x="358" y="1194"/>
                      <a:pt x="199" y="1552"/>
                    </a:cubicBezTo>
                    <a:cubicBezTo>
                      <a:pt x="80" y="1890"/>
                      <a:pt x="40" y="2229"/>
                      <a:pt x="40" y="2428"/>
                    </a:cubicBezTo>
                    <a:lnTo>
                      <a:pt x="40" y="2666"/>
                    </a:lnTo>
                    <a:cubicBezTo>
                      <a:pt x="60" y="2706"/>
                      <a:pt x="60" y="2746"/>
                      <a:pt x="60" y="2746"/>
                    </a:cubicBezTo>
                    <a:cubicBezTo>
                      <a:pt x="80" y="2746"/>
                      <a:pt x="0" y="2268"/>
                      <a:pt x="299" y="1592"/>
                    </a:cubicBezTo>
                    <a:cubicBezTo>
                      <a:pt x="458" y="1254"/>
                      <a:pt x="697" y="896"/>
                      <a:pt x="1075" y="597"/>
                    </a:cubicBezTo>
                    <a:cubicBezTo>
                      <a:pt x="1452" y="299"/>
                      <a:pt x="1970" y="120"/>
                      <a:pt x="2527" y="120"/>
                    </a:cubicBezTo>
                    <a:cubicBezTo>
                      <a:pt x="3064" y="120"/>
                      <a:pt x="3581" y="319"/>
                      <a:pt x="3939" y="617"/>
                    </a:cubicBezTo>
                    <a:cubicBezTo>
                      <a:pt x="4317" y="956"/>
                      <a:pt x="4516" y="1333"/>
                      <a:pt x="4635" y="1672"/>
                    </a:cubicBezTo>
                    <a:cubicBezTo>
                      <a:pt x="4854" y="2368"/>
                      <a:pt x="4715" y="2845"/>
                      <a:pt x="4735" y="2845"/>
                    </a:cubicBezTo>
                    <a:cubicBezTo>
                      <a:pt x="4735" y="2845"/>
                      <a:pt x="4735" y="2825"/>
                      <a:pt x="4755" y="2746"/>
                    </a:cubicBezTo>
                    <a:cubicBezTo>
                      <a:pt x="4794" y="2686"/>
                      <a:pt x="4794" y="2607"/>
                      <a:pt x="4814" y="2527"/>
                    </a:cubicBezTo>
                    <a:cubicBezTo>
                      <a:pt x="4834" y="2328"/>
                      <a:pt x="4834" y="2030"/>
                      <a:pt x="4735" y="1652"/>
                    </a:cubicBezTo>
                    <a:cubicBezTo>
                      <a:pt x="4615" y="1294"/>
                      <a:pt x="4377" y="876"/>
                      <a:pt x="4019" y="558"/>
                    </a:cubicBezTo>
                    <a:cubicBezTo>
                      <a:pt x="3641" y="200"/>
                      <a:pt x="3084" y="1"/>
                      <a:pt x="252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9" name="Google Shape;75;p17">
                <a:extLst>
                  <a:ext uri="{FF2B5EF4-FFF2-40B4-BE49-F238E27FC236}">
                    <a16:creationId xmlns:a16="http://schemas.microsoft.com/office/drawing/2014/main" id="{DCC2E82F-1771-4836-A342-49528A8C549E}"/>
                  </a:ext>
                </a:extLst>
              </p:cNvPr>
              <p:cNvSpPr/>
              <p:nvPr/>
            </p:nvSpPr>
            <p:spPr>
              <a:xfrm>
                <a:off x="1639250" y="4147875"/>
                <a:ext cx="229720" cy="253851"/>
              </a:xfrm>
              <a:custGeom>
                <a:avLst/>
                <a:gdLst/>
                <a:ahLst/>
                <a:cxnLst/>
                <a:rect l="l" t="t" r="r" b="b"/>
                <a:pathLst>
                  <a:path w="6148" h="6387" extrusionOk="0">
                    <a:moveTo>
                      <a:pt x="1115" y="1"/>
                    </a:moveTo>
                    <a:lnTo>
                      <a:pt x="1" y="6386"/>
                    </a:lnTo>
                    <a:lnTo>
                      <a:pt x="5531" y="6386"/>
                    </a:lnTo>
                    <a:lnTo>
                      <a:pt x="6147" y="359"/>
                    </a:lnTo>
                    <a:lnTo>
                      <a:pt x="1115"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0" name="Google Shape;76;p17">
                <a:extLst>
                  <a:ext uri="{FF2B5EF4-FFF2-40B4-BE49-F238E27FC236}">
                    <a16:creationId xmlns:a16="http://schemas.microsoft.com/office/drawing/2014/main" id="{C818E8D4-FD5B-432F-83F8-9E507BD903C3}"/>
                  </a:ext>
                </a:extLst>
              </p:cNvPr>
              <p:cNvSpPr/>
              <p:nvPr/>
            </p:nvSpPr>
            <p:spPr>
              <a:xfrm rot="1551268">
                <a:off x="979103" y="2899101"/>
                <a:ext cx="508460" cy="1731673"/>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rgbClr val="00A1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1" name="Google Shape;77;p17">
                <a:extLst>
                  <a:ext uri="{FF2B5EF4-FFF2-40B4-BE49-F238E27FC236}">
                    <a16:creationId xmlns:a16="http://schemas.microsoft.com/office/drawing/2014/main" id="{585EE56D-911B-40FF-AF90-A8E101B5B1A8}"/>
                  </a:ext>
                </a:extLst>
              </p:cNvPr>
              <p:cNvSpPr/>
              <p:nvPr/>
            </p:nvSpPr>
            <p:spPr>
              <a:xfrm>
                <a:off x="4222074" y="1548025"/>
                <a:ext cx="90944" cy="113879"/>
              </a:xfrm>
              <a:custGeom>
                <a:avLst/>
                <a:gdLst/>
                <a:ahLst/>
                <a:cxnLst/>
                <a:rect l="l" t="t" r="r" b="b"/>
                <a:pathLst>
                  <a:path w="2288" h="2865" extrusionOk="0">
                    <a:moveTo>
                      <a:pt x="0" y="0"/>
                    </a:moveTo>
                    <a:lnTo>
                      <a:pt x="0" y="0"/>
                    </a:lnTo>
                    <a:cubicBezTo>
                      <a:pt x="637" y="1035"/>
                      <a:pt x="1412" y="1989"/>
                      <a:pt x="2288" y="2865"/>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2" name="Google Shape;78;p17">
                <a:extLst>
                  <a:ext uri="{FF2B5EF4-FFF2-40B4-BE49-F238E27FC236}">
                    <a16:creationId xmlns:a16="http://schemas.microsoft.com/office/drawing/2014/main" id="{016BF9F0-1058-4DD4-8BFC-DCF6397E3395}"/>
                  </a:ext>
                </a:extLst>
              </p:cNvPr>
              <p:cNvSpPr/>
              <p:nvPr/>
            </p:nvSpPr>
            <p:spPr>
              <a:xfrm>
                <a:off x="4221279" y="1547230"/>
                <a:ext cx="92534" cy="114674"/>
              </a:xfrm>
              <a:custGeom>
                <a:avLst/>
                <a:gdLst/>
                <a:ahLst/>
                <a:cxnLst/>
                <a:rect l="l" t="t" r="r" b="b"/>
                <a:pathLst>
                  <a:path w="2328" h="2885" extrusionOk="0">
                    <a:moveTo>
                      <a:pt x="0" y="0"/>
                    </a:moveTo>
                    <a:cubicBezTo>
                      <a:pt x="0" y="0"/>
                      <a:pt x="100" y="199"/>
                      <a:pt x="259" y="458"/>
                    </a:cubicBezTo>
                    <a:cubicBezTo>
                      <a:pt x="458" y="756"/>
                      <a:pt x="716" y="1134"/>
                      <a:pt x="1035" y="1532"/>
                    </a:cubicBezTo>
                    <a:cubicBezTo>
                      <a:pt x="1353" y="1930"/>
                      <a:pt x="1671" y="2248"/>
                      <a:pt x="1910" y="2507"/>
                    </a:cubicBezTo>
                    <a:cubicBezTo>
                      <a:pt x="2129" y="2746"/>
                      <a:pt x="2308" y="2885"/>
                      <a:pt x="2308" y="2885"/>
                    </a:cubicBezTo>
                    <a:cubicBezTo>
                      <a:pt x="2328" y="2885"/>
                      <a:pt x="2168" y="2726"/>
                      <a:pt x="1930" y="2447"/>
                    </a:cubicBezTo>
                    <a:cubicBezTo>
                      <a:pt x="1711" y="2208"/>
                      <a:pt x="1413" y="1850"/>
                      <a:pt x="1094" y="1452"/>
                    </a:cubicBezTo>
                    <a:cubicBezTo>
                      <a:pt x="796" y="1055"/>
                      <a:pt x="517" y="697"/>
                      <a:pt x="318" y="418"/>
                    </a:cubicBezTo>
                    <a:cubicBezTo>
                      <a:pt x="120" y="14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3" name="Google Shape;79;p17">
                <a:extLst>
                  <a:ext uri="{FF2B5EF4-FFF2-40B4-BE49-F238E27FC236}">
                    <a16:creationId xmlns:a16="http://schemas.microsoft.com/office/drawing/2014/main" id="{4461BE95-585E-4141-96A3-7C876F900DDA}"/>
                  </a:ext>
                </a:extLst>
              </p:cNvPr>
              <p:cNvSpPr/>
              <p:nvPr/>
            </p:nvSpPr>
            <p:spPr>
              <a:xfrm>
                <a:off x="3610854" y="1545640"/>
                <a:ext cx="90944" cy="113124"/>
              </a:xfrm>
              <a:custGeom>
                <a:avLst/>
                <a:gdLst/>
                <a:ahLst/>
                <a:cxnLst/>
                <a:rect l="l" t="t" r="r" b="b"/>
                <a:pathLst>
                  <a:path w="2288" h="2846" extrusionOk="0">
                    <a:moveTo>
                      <a:pt x="2288" y="1"/>
                    </a:moveTo>
                    <a:cubicBezTo>
                      <a:pt x="1900" y="478"/>
                      <a:pt x="1522" y="950"/>
                      <a:pt x="1144" y="1423"/>
                    </a:cubicBezTo>
                    <a:lnTo>
                      <a:pt x="1144" y="1423"/>
                    </a:lnTo>
                    <a:lnTo>
                      <a:pt x="2288" y="1"/>
                    </a:lnTo>
                    <a:close/>
                    <a:moveTo>
                      <a:pt x="1144" y="1423"/>
                    </a:moveTo>
                    <a:lnTo>
                      <a:pt x="0" y="2845"/>
                    </a:lnTo>
                    <a:cubicBezTo>
                      <a:pt x="388" y="2368"/>
                      <a:pt x="766" y="1895"/>
                      <a:pt x="1144" y="142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4" name="Google Shape;80;p17">
                <a:extLst>
                  <a:ext uri="{FF2B5EF4-FFF2-40B4-BE49-F238E27FC236}">
                    <a16:creationId xmlns:a16="http://schemas.microsoft.com/office/drawing/2014/main" id="{3C08CD02-8F6B-4E54-9AC8-712B6890FBE2}"/>
                  </a:ext>
                </a:extLst>
              </p:cNvPr>
              <p:cNvSpPr/>
              <p:nvPr/>
            </p:nvSpPr>
            <p:spPr>
              <a:xfrm>
                <a:off x="3609264" y="1547150"/>
                <a:ext cx="93329" cy="112408"/>
              </a:xfrm>
              <a:custGeom>
                <a:avLst/>
                <a:gdLst/>
                <a:ahLst/>
                <a:cxnLst/>
                <a:rect l="l" t="t" r="r" b="b"/>
                <a:pathLst>
                  <a:path w="2348" h="2828" extrusionOk="0">
                    <a:moveTo>
                      <a:pt x="2325" y="1"/>
                    </a:moveTo>
                    <a:cubicBezTo>
                      <a:pt x="2277" y="1"/>
                      <a:pt x="1771" y="623"/>
                      <a:pt x="1134" y="1395"/>
                    </a:cubicBezTo>
                    <a:cubicBezTo>
                      <a:pt x="498" y="2151"/>
                      <a:pt x="0" y="2807"/>
                      <a:pt x="20" y="2827"/>
                    </a:cubicBezTo>
                    <a:cubicBezTo>
                      <a:pt x="40" y="2827"/>
                      <a:pt x="597" y="2210"/>
                      <a:pt x="1214" y="1435"/>
                    </a:cubicBezTo>
                    <a:cubicBezTo>
                      <a:pt x="1850" y="659"/>
                      <a:pt x="2348" y="22"/>
                      <a:pt x="2328" y="2"/>
                    </a:cubicBezTo>
                    <a:cubicBezTo>
                      <a:pt x="2327" y="1"/>
                      <a:pt x="2326" y="1"/>
                      <a:pt x="232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81;p17">
                <a:extLst>
                  <a:ext uri="{FF2B5EF4-FFF2-40B4-BE49-F238E27FC236}">
                    <a16:creationId xmlns:a16="http://schemas.microsoft.com/office/drawing/2014/main" id="{F3A96A5E-3571-47A0-B46C-69656BD578CE}"/>
                  </a:ext>
                </a:extLst>
              </p:cNvPr>
              <p:cNvSpPr/>
              <p:nvPr/>
            </p:nvSpPr>
            <p:spPr>
              <a:xfrm>
                <a:off x="2419218" y="1112336"/>
                <a:ext cx="104419" cy="84624"/>
              </a:xfrm>
              <a:custGeom>
                <a:avLst/>
                <a:gdLst/>
                <a:ahLst/>
                <a:cxnLst/>
                <a:rect l="l" t="t" r="r" b="b"/>
                <a:pathLst>
                  <a:path w="2627" h="2129" extrusionOk="0">
                    <a:moveTo>
                      <a:pt x="1" y="0"/>
                    </a:moveTo>
                    <a:cubicBezTo>
                      <a:pt x="663" y="555"/>
                      <a:pt x="1349" y="1097"/>
                      <a:pt x="2032" y="1647"/>
                    </a:cubicBezTo>
                    <a:lnTo>
                      <a:pt x="2032" y="1647"/>
                    </a:lnTo>
                    <a:lnTo>
                      <a:pt x="1" y="0"/>
                    </a:lnTo>
                    <a:close/>
                    <a:moveTo>
                      <a:pt x="2032" y="1647"/>
                    </a:moveTo>
                    <a:lnTo>
                      <a:pt x="2627" y="2129"/>
                    </a:lnTo>
                    <a:cubicBezTo>
                      <a:pt x="2429" y="1967"/>
                      <a:pt x="2231" y="1807"/>
                      <a:pt x="2032" y="1647"/>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6" name="Google Shape;82;p17">
                <a:extLst>
                  <a:ext uri="{FF2B5EF4-FFF2-40B4-BE49-F238E27FC236}">
                    <a16:creationId xmlns:a16="http://schemas.microsoft.com/office/drawing/2014/main" id="{7658C05A-D0B1-43E3-A876-B4AE17D41E89}"/>
                  </a:ext>
                </a:extLst>
              </p:cNvPr>
              <p:cNvSpPr/>
              <p:nvPr/>
            </p:nvSpPr>
            <p:spPr>
              <a:xfrm>
                <a:off x="2417628" y="1112216"/>
                <a:ext cx="106009" cy="84783"/>
              </a:xfrm>
              <a:custGeom>
                <a:avLst/>
                <a:gdLst/>
                <a:ahLst/>
                <a:cxnLst/>
                <a:rect l="l" t="t" r="r" b="b"/>
                <a:pathLst>
                  <a:path w="2667" h="2133" extrusionOk="0">
                    <a:moveTo>
                      <a:pt x="46" y="1"/>
                    </a:moveTo>
                    <a:cubicBezTo>
                      <a:pt x="43" y="1"/>
                      <a:pt x="42" y="2"/>
                      <a:pt x="41" y="3"/>
                    </a:cubicBezTo>
                    <a:cubicBezTo>
                      <a:pt x="1" y="23"/>
                      <a:pt x="598" y="521"/>
                      <a:pt x="1334" y="1117"/>
                    </a:cubicBezTo>
                    <a:cubicBezTo>
                      <a:pt x="2034" y="1701"/>
                      <a:pt x="2621" y="2132"/>
                      <a:pt x="2664" y="2132"/>
                    </a:cubicBezTo>
                    <a:cubicBezTo>
                      <a:pt x="2665" y="2132"/>
                      <a:pt x="2666" y="2132"/>
                      <a:pt x="2667" y="2132"/>
                    </a:cubicBezTo>
                    <a:cubicBezTo>
                      <a:pt x="2667" y="2112"/>
                      <a:pt x="2110" y="1615"/>
                      <a:pt x="1374" y="1018"/>
                    </a:cubicBezTo>
                    <a:cubicBezTo>
                      <a:pt x="687" y="445"/>
                      <a:pt x="109"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7" name="Google Shape;83;p17">
                <a:extLst>
                  <a:ext uri="{FF2B5EF4-FFF2-40B4-BE49-F238E27FC236}">
                    <a16:creationId xmlns:a16="http://schemas.microsoft.com/office/drawing/2014/main" id="{9E479170-38A6-4185-B57C-4B02926BD0CC}"/>
                  </a:ext>
                </a:extLst>
              </p:cNvPr>
              <p:cNvSpPr/>
              <p:nvPr/>
            </p:nvSpPr>
            <p:spPr>
              <a:xfrm>
                <a:off x="1583455" y="1117821"/>
                <a:ext cx="102829" cy="79179"/>
              </a:xfrm>
              <a:custGeom>
                <a:avLst/>
                <a:gdLst/>
                <a:ahLst/>
                <a:cxnLst/>
                <a:rect l="l" t="t" r="r" b="b"/>
                <a:pathLst>
                  <a:path w="2587" h="1992" extrusionOk="0">
                    <a:moveTo>
                      <a:pt x="2565" y="1"/>
                    </a:moveTo>
                    <a:cubicBezTo>
                      <a:pt x="2539" y="1"/>
                      <a:pt x="1954" y="412"/>
                      <a:pt x="1273" y="956"/>
                    </a:cubicBezTo>
                    <a:cubicBezTo>
                      <a:pt x="557" y="1494"/>
                      <a:pt x="0" y="1971"/>
                      <a:pt x="40" y="1991"/>
                    </a:cubicBezTo>
                    <a:cubicBezTo>
                      <a:pt x="40" y="1991"/>
                      <a:pt x="41" y="1991"/>
                      <a:pt x="42" y="1991"/>
                    </a:cubicBezTo>
                    <a:cubicBezTo>
                      <a:pt x="85" y="1991"/>
                      <a:pt x="652" y="1562"/>
                      <a:pt x="1333" y="1056"/>
                    </a:cubicBezTo>
                    <a:cubicBezTo>
                      <a:pt x="2049" y="499"/>
                      <a:pt x="2586" y="21"/>
                      <a:pt x="2566" y="2"/>
                    </a:cubicBezTo>
                    <a:cubicBezTo>
                      <a:pt x="2566" y="1"/>
                      <a:pt x="2566" y="1"/>
                      <a:pt x="256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96;p17">
                <a:extLst>
                  <a:ext uri="{FF2B5EF4-FFF2-40B4-BE49-F238E27FC236}">
                    <a16:creationId xmlns:a16="http://schemas.microsoft.com/office/drawing/2014/main" id="{460B6421-A8F9-45E3-9AF4-631A0A4AD561}"/>
                  </a:ext>
                </a:extLst>
              </p:cNvPr>
              <p:cNvSpPr/>
              <p:nvPr/>
            </p:nvSpPr>
            <p:spPr>
              <a:xfrm>
                <a:off x="420319" y="3631549"/>
                <a:ext cx="468912" cy="989218"/>
              </a:xfrm>
              <a:custGeom>
                <a:avLst/>
                <a:gdLst/>
                <a:ahLst/>
                <a:cxnLst/>
                <a:rect l="l" t="t" r="r" b="b"/>
                <a:pathLst>
                  <a:path w="11797" h="24887" extrusionOk="0">
                    <a:moveTo>
                      <a:pt x="100" y="1"/>
                    </a:moveTo>
                    <a:cubicBezTo>
                      <a:pt x="0" y="2109"/>
                      <a:pt x="477" y="4218"/>
                      <a:pt x="1472" y="6088"/>
                    </a:cubicBezTo>
                    <a:cubicBezTo>
                      <a:pt x="1870" y="6844"/>
                      <a:pt x="2367" y="7560"/>
                      <a:pt x="2487" y="8395"/>
                    </a:cubicBezTo>
                    <a:cubicBezTo>
                      <a:pt x="2705" y="9768"/>
                      <a:pt x="1969" y="11160"/>
                      <a:pt x="2288" y="12513"/>
                    </a:cubicBezTo>
                    <a:cubicBezTo>
                      <a:pt x="2686" y="14025"/>
                      <a:pt x="4396" y="15039"/>
                      <a:pt x="4496" y="16611"/>
                    </a:cubicBezTo>
                    <a:cubicBezTo>
                      <a:pt x="4575" y="17924"/>
                      <a:pt x="3441" y="19117"/>
                      <a:pt x="3541" y="20430"/>
                    </a:cubicBezTo>
                    <a:cubicBezTo>
                      <a:pt x="3581" y="21007"/>
                      <a:pt x="3839" y="21524"/>
                      <a:pt x="4138" y="22002"/>
                    </a:cubicBezTo>
                    <a:cubicBezTo>
                      <a:pt x="5147" y="23652"/>
                      <a:pt x="6611" y="24809"/>
                      <a:pt x="8806" y="24809"/>
                    </a:cubicBezTo>
                    <a:cubicBezTo>
                      <a:pt x="8861" y="24809"/>
                      <a:pt x="8916" y="24808"/>
                      <a:pt x="8972" y="24807"/>
                    </a:cubicBezTo>
                    <a:lnTo>
                      <a:pt x="11796" y="24886"/>
                    </a:lnTo>
                    <a:lnTo>
                      <a:pt x="11796" y="24886"/>
                    </a:lnTo>
                    <a:lnTo>
                      <a:pt x="9807" y="18441"/>
                    </a:lnTo>
                    <a:cubicBezTo>
                      <a:pt x="10026" y="17526"/>
                      <a:pt x="9429" y="16611"/>
                      <a:pt x="8753" y="15935"/>
                    </a:cubicBezTo>
                    <a:cubicBezTo>
                      <a:pt x="8076" y="15258"/>
                      <a:pt x="7261" y="14661"/>
                      <a:pt x="6923" y="13806"/>
                    </a:cubicBezTo>
                    <a:cubicBezTo>
                      <a:pt x="6346" y="12374"/>
                      <a:pt x="7082" y="10524"/>
                      <a:pt x="6127" y="9330"/>
                    </a:cubicBezTo>
                    <a:cubicBezTo>
                      <a:pt x="5550" y="8634"/>
                      <a:pt x="4496" y="8395"/>
                      <a:pt x="3998" y="7659"/>
                    </a:cubicBezTo>
                    <a:cubicBezTo>
                      <a:pt x="3740" y="7261"/>
                      <a:pt x="3660" y="6784"/>
                      <a:pt x="3541" y="6307"/>
                    </a:cubicBezTo>
                    <a:cubicBezTo>
                      <a:pt x="2984" y="3959"/>
                      <a:pt x="1790" y="1731"/>
                      <a:pt x="100" y="1"/>
                    </a:cubicBezTo>
                    <a:close/>
                  </a:path>
                </a:pathLst>
              </a:custGeom>
              <a:solidFill>
                <a:srgbClr val="00A1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9" name="Google Shape;97;p17">
                <a:extLst>
                  <a:ext uri="{FF2B5EF4-FFF2-40B4-BE49-F238E27FC236}">
                    <a16:creationId xmlns:a16="http://schemas.microsoft.com/office/drawing/2014/main" id="{1E62ED60-3DA8-4903-94C5-8C7A816F49A9}"/>
                  </a:ext>
                </a:extLst>
              </p:cNvPr>
              <p:cNvSpPr/>
              <p:nvPr/>
            </p:nvSpPr>
            <p:spPr>
              <a:xfrm>
                <a:off x="848853" y="3244116"/>
                <a:ext cx="442042" cy="1383760"/>
              </a:xfrm>
              <a:custGeom>
                <a:avLst/>
                <a:gdLst/>
                <a:ahLst/>
                <a:cxnLst/>
                <a:rect l="l" t="t" r="r" b="b"/>
                <a:pathLst>
                  <a:path w="11121" h="34813" extrusionOk="0">
                    <a:moveTo>
                      <a:pt x="10703" y="0"/>
                    </a:moveTo>
                    <a:lnTo>
                      <a:pt x="10584" y="40"/>
                    </a:lnTo>
                    <a:cubicBezTo>
                      <a:pt x="9987" y="338"/>
                      <a:pt x="9470" y="796"/>
                      <a:pt x="9092" y="1333"/>
                    </a:cubicBezTo>
                    <a:cubicBezTo>
                      <a:pt x="8694" y="1870"/>
                      <a:pt x="8396" y="2467"/>
                      <a:pt x="8177" y="3064"/>
                    </a:cubicBezTo>
                    <a:cubicBezTo>
                      <a:pt x="7699" y="4277"/>
                      <a:pt x="7560" y="5510"/>
                      <a:pt x="7321" y="6744"/>
                    </a:cubicBezTo>
                    <a:cubicBezTo>
                      <a:pt x="7103" y="7917"/>
                      <a:pt x="6804" y="9131"/>
                      <a:pt x="6188" y="10145"/>
                    </a:cubicBezTo>
                    <a:cubicBezTo>
                      <a:pt x="5889" y="10643"/>
                      <a:pt x="5511" y="11120"/>
                      <a:pt x="5193" y="11578"/>
                    </a:cubicBezTo>
                    <a:cubicBezTo>
                      <a:pt x="4875" y="12075"/>
                      <a:pt x="4596" y="12612"/>
                      <a:pt x="4497" y="13169"/>
                    </a:cubicBezTo>
                    <a:cubicBezTo>
                      <a:pt x="4338" y="14363"/>
                      <a:pt x="4994" y="15377"/>
                      <a:pt x="4875" y="16451"/>
                    </a:cubicBezTo>
                    <a:cubicBezTo>
                      <a:pt x="4815" y="16988"/>
                      <a:pt x="4616" y="17486"/>
                      <a:pt x="4377" y="17923"/>
                    </a:cubicBezTo>
                    <a:cubicBezTo>
                      <a:pt x="4119" y="18361"/>
                      <a:pt x="3820" y="18799"/>
                      <a:pt x="3542" y="19216"/>
                    </a:cubicBezTo>
                    <a:cubicBezTo>
                      <a:pt x="3283" y="19634"/>
                      <a:pt x="3005" y="20072"/>
                      <a:pt x="2806" y="20510"/>
                    </a:cubicBezTo>
                    <a:cubicBezTo>
                      <a:pt x="2607" y="20967"/>
                      <a:pt x="2507" y="21464"/>
                      <a:pt x="2448" y="21922"/>
                    </a:cubicBezTo>
                    <a:cubicBezTo>
                      <a:pt x="2388" y="22877"/>
                      <a:pt x="2527" y="23772"/>
                      <a:pt x="2448" y="24607"/>
                    </a:cubicBezTo>
                    <a:cubicBezTo>
                      <a:pt x="2408" y="25463"/>
                      <a:pt x="2110" y="26239"/>
                      <a:pt x="1791" y="26935"/>
                    </a:cubicBezTo>
                    <a:cubicBezTo>
                      <a:pt x="1453" y="27631"/>
                      <a:pt x="1095" y="28248"/>
                      <a:pt x="757" y="28845"/>
                    </a:cubicBezTo>
                    <a:cubicBezTo>
                      <a:pt x="618" y="29143"/>
                      <a:pt x="458" y="29441"/>
                      <a:pt x="339" y="29740"/>
                    </a:cubicBezTo>
                    <a:cubicBezTo>
                      <a:pt x="220" y="30038"/>
                      <a:pt x="160" y="30337"/>
                      <a:pt x="100" y="30635"/>
                    </a:cubicBezTo>
                    <a:cubicBezTo>
                      <a:pt x="1" y="31212"/>
                      <a:pt x="21" y="31749"/>
                      <a:pt x="100" y="32226"/>
                    </a:cubicBezTo>
                    <a:cubicBezTo>
                      <a:pt x="220" y="33201"/>
                      <a:pt x="598" y="33858"/>
                      <a:pt x="916" y="34255"/>
                    </a:cubicBezTo>
                    <a:cubicBezTo>
                      <a:pt x="996" y="34355"/>
                      <a:pt x="1055" y="34434"/>
                      <a:pt x="1135" y="34514"/>
                    </a:cubicBezTo>
                    <a:cubicBezTo>
                      <a:pt x="1214" y="34594"/>
                      <a:pt x="1254" y="34633"/>
                      <a:pt x="1314" y="34653"/>
                    </a:cubicBezTo>
                    <a:cubicBezTo>
                      <a:pt x="1473" y="34713"/>
                      <a:pt x="1533" y="34733"/>
                      <a:pt x="1533" y="34733"/>
                    </a:cubicBezTo>
                    <a:cubicBezTo>
                      <a:pt x="1533" y="34713"/>
                      <a:pt x="1314" y="34594"/>
                      <a:pt x="976" y="34216"/>
                    </a:cubicBezTo>
                    <a:cubicBezTo>
                      <a:pt x="677" y="33818"/>
                      <a:pt x="339" y="33141"/>
                      <a:pt x="220" y="32206"/>
                    </a:cubicBezTo>
                    <a:cubicBezTo>
                      <a:pt x="160" y="31729"/>
                      <a:pt x="140" y="31212"/>
                      <a:pt x="240" y="30635"/>
                    </a:cubicBezTo>
                    <a:cubicBezTo>
                      <a:pt x="279" y="30356"/>
                      <a:pt x="359" y="30058"/>
                      <a:pt x="478" y="29760"/>
                    </a:cubicBezTo>
                    <a:cubicBezTo>
                      <a:pt x="618" y="29461"/>
                      <a:pt x="757" y="29183"/>
                      <a:pt x="916" y="28864"/>
                    </a:cubicBezTo>
                    <a:cubicBezTo>
                      <a:pt x="1234" y="28268"/>
                      <a:pt x="1612" y="27651"/>
                      <a:pt x="1950" y="26955"/>
                    </a:cubicBezTo>
                    <a:cubicBezTo>
                      <a:pt x="2308" y="26258"/>
                      <a:pt x="2607" y="25483"/>
                      <a:pt x="2647" y="24607"/>
                    </a:cubicBezTo>
                    <a:cubicBezTo>
                      <a:pt x="2726" y="23752"/>
                      <a:pt x="2567" y="22837"/>
                      <a:pt x="2647" y="21922"/>
                    </a:cubicBezTo>
                    <a:cubicBezTo>
                      <a:pt x="2667" y="21464"/>
                      <a:pt x="2766" y="21007"/>
                      <a:pt x="2965" y="20569"/>
                    </a:cubicBezTo>
                    <a:cubicBezTo>
                      <a:pt x="3164" y="20112"/>
                      <a:pt x="3422" y="19714"/>
                      <a:pt x="3721" y="19296"/>
                    </a:cubicBezTo>
                    <a:cubicBezTo>
                      <a:pt x="3999" y="18858"/>
                      <a:pt x="4298" y="18441"/>
                      <a:pt x="4556" y="18003"/>
                    </a:cubicBezTo>
                    <a:cubicBezTo>
                      <a:pt x="4815" y="17545"/>
                      <a:pt x="5034" y="17028"/>
                      <a:pt x="5093" y="16471"/>
                    </a:cubicBezTo>
                    <a:cubicBezTo>
                      <a:pt x="5213" y="15357"/>
                      <a:pt x="4556" y="14323"/>
                      <a:pt x="4715" y="13229"/>
                    </a:cubicBezTo>
                    <a:cubicBezTo>
                      <a:pt x="4795" y="12672"/>
                      <a:pt x="5054" y="12174"/>
                      <a:pt x="5392" y="11677"/>
                    </a:cubicBezTo>
                    <a:cubicBezTo>
                      <a:pt x="5710" y="11200"/>
                      <a:pt x="6088" y="10742"/>
                      <a:pt x="6386" y="10245"/>
                    </a:cubicBezTo>
                    <a:cubicBezTo>
                      <a:pt x="7003" y="9191"/>
                      <a:pt x="7321" y="7997"/>
                      <a:pt x="7540" y="6784"/>
                    </a:cubicBezTo>
                    <a:cubicBezTo>
                      <a:pt x="7779" y="5570"/>
                      <a:pt x="7938" y="4317"/>
                      <a:pt x="8396" y="3123"/>
                    </a:cubicBezTo>
                    <a:cubicBezTo>
                      <a:pt x="8614" y="2526"/>
                      <a:pt x="8893" y="1950"/>
                      <a:pt x="9291" y="1452"/>
                    </a:cubicBezTo>
                    <a:cubicBezTo>
                      <a:pt x="9646" y="985"/>
                      <a:pt x="10106" y="571"/>
                      <a:pt x="10621" y="292"/>
                    </a:cubicBezTo>
                    <a:lnTo>
                      <a:pt x="10621" y="292"/>
                    </a:lnTo>
                    <a:cubicBezTo>
                      <a:pt x="10622" y="294"/>
                      <a:pt x="10623" y="296"/>
                      <a:pt x="10624" y="298"/>
                    </a:cubicBezTo>
                    <a:cubicBezTo>
                      <a:pt x="10703" y="935"/>
                      <a:pt x="10823" y="1592"/>
                      <a:pt x="10902" y="2228"/>
                    </a:cubicBezTo>
                    <a:cubicBezTo>
                      <a:pt x="10982" y="2885"/>
                      <a:pt x="11021" y="3501"/>
                      <a:pt x="10982" y="4138"/>
                    </a:cubicBezTo>
                    <a:cubicBezTo>
                      <a:pt x="10962" y="4476"/>
                      <a:pt x="10962" y="4794"/>
                      <a:pt x="10902" y="5093"/>
                    </a:cubicBezTo>
                    <a:cubicBezTo>
                      <a:pt x="10823" y="5391"/>
                      <a:pt x="10703" y="5689"/>
                      <a:pt x="10604" y="5968"/>
                    </a:cubicBezTo>
                    <a:cubicBezTo>
                      <a:pt x="10365" y="6525"/>
                      <a:pt x="10106" y="7102"/>
                      <a:pt x="9927" y="7718"/>
                    </a:cubicBezTo>
                    <a:cubicBezTo>
                      <a:pt x="9728" y="8315"/>
                      <a:pt x="9689" y="8952"/>
                      <a:pt x="9629" y="9549"/>
                    </a:cubicBezTo>
                    <a:cubicBezTo>
                      <a:pt x="9569" y="10145"/>
                      <a:pt x="9510" y="10742"/>
                      <a:pt x="9430" y="11339"/>
                    </a:cubicBezTo>
                    <a:cubicBezTo>
                      <a:pt x="9311" y="12493"/>
                      <a:pt x="9231" y="13686"/>
                      <a:pt x="8774" y="14721"/>
                    </a:cubicBezTo>
                    <a:cubicBezTo>
                      <a:pt x="8535" y="15218"/>
                      <a:pt x="8217" y="15676"/>
                      <a:pt x="7998" y="16213"/>
                    </a:cubicBezTo>
                    <a:cubicBezTo>
                      <a:pt x="7739" y="16730"/>
                      <a:pt x="7640" y="17267"/>
                      <a:pt x="7620" y="17824"/>
                    </a:cubicBezTo>
                    <a:cubicBezTo>
                      <a:pt x="7580" y="18918"/>
                      <a:pt x="7719" y="19953"/>
                      <a:pt x="7421" y="20927"/>
                    </a:cubicBezTo>
                    <a:cubicBezTo>
                      <a:pt x="7142" y="21882"/>
                      <a:pt x="6526" y="22698"/>
                      <a:pt x="6227" y="23593"/>
                    </a:cubicBezTo>
                    <a:cubicBezTo>
                      <a:pt x="5909" y="24508"/>
                      <a:pt x="6048" y="25463"/>
                      <a:pt x="6188" y="26298"/>
                    </a:cubicBezTo>
                    <a:cubicBezTo>
                      <a:pt x="6327" y="27154"/>
                      <a:pt x="6446" y="27969"/>
                      <a:pt x="6287" y="28725"/>
                    </a:cubicBezTo>
                    <a:cubicBezTo>
                      <a:pt x="6128" y="29461"/>
                      <a:pt x="5591" y="30018"/>
                      <a:pt x="5253" y="30615"/>
                    </a:cubicBezTo>
                    <a:cubicBezTo>
                      <a:pt x="5093" y="30913"/>
                      <a:pt x="4954" y="31232"/>
                      <a:pt x="4914" y="31550"/>
                    </a:cubicBezTo>
                    <a:cubicBezTo>
                      <a:pt x="4855" y="31868"/>
                      <a:pt x="4855" y="32167"/>
                      <a:pt x="4855" y="32465"/>
                    </a:cubicBezTo>
                    <a:cubicBezTo>
                      <a:pt x="4835" y="32763"/>
                      <a:pt x="4835" y="33042"/>
                      <a:pt x="4735" y="33281"/>
                    </a:cubicBezTo>
                    <a:cubicBezTo>
                      <a:pt x="4661" y="33522"/>
                      <a:pt x="4518" y="33694"/>
                      <a:pt x="4354" y="33845"/>
                    </a:cubicBezTo>
                    <a:lnTo>
                      <a:pt x="4354" y="33845"/>
                    </a:lnTo>
                    <a:cubicBezTo>
                      <a:pt x="4528" y="33706"/>
                      <a:pt x="4718" y="33511"/>
                      <a:pt x="4795" y="33241"/>
                    </a:cubicBezTo>
                    <a:cubicBezTo>
                      <a:pt x="4895" y="33002"/>
                      <a:pt x="4895" y="32704"/>
                      <a:pt x="4914" y="32405"/>
                    </a:cubicBezTo>
                    <a:cubicBezTo>
                      <a:pt x="4934" y="32107"/>
                      <a:pt x="4914" y="31809"/>
                      <a:pt x="4954" y="31510"/>
                    </a:cubicBezTo>
                    <a:cubicBezTo>
                      <a:pt x="5014" y="31212"/>
                      <a:pt x="5133" y="30874"/>
                      <a:pt x="5312" y="30615"/>
                    </a:cubicBezTo>
                    <a:cubicBezTo>
                      <a:pt x="5631" y="30038"/>
                      <a:pt x="6188" y="29461"/>
                      <a:pt x="6347" y="28685"/>
                    </a:cubicBezTo>
                    <a:cubicBezTo>
                      <a:pt x="6546" y="27910"/>
                      <a:pt x="6406" y="27074"/>
                      <a:pt x="6247" y="26239"/>
                    </a:cubicBezTo>
                    <a:cubicBezTo>
                      <a:pt x="6128" y="25383"/>
                      <a:pt x="5989" y="24468"/>
                      <a:pt x="6307" y="23593"/>
                    </a:cubicBezTo>
                    <a:cubicBezTo>
                      <a:pt x="6605" y="22718"/>
                      <a:pt x="7202" y="21922"/>
                      <a:pt x="7520" y="20927"/>
                    </a:cubicBezTo>
                    <a:cubicBezTo>
                      <a:pt x="7819" y="19933"/>
                      <a:pt x="7679" y="18858"/>
                      <a:pt x="7719" y="17804"/>
                    </a:cubicBezTo>
                    <a:cubicBezTo>
                      <a:pt x="7739" y="17267"/>
                      <a:pt x="7839" y="16730"/>
                      <a:pt x="8077" y="16233"/>
                    </a:cubicBezTo>
                    <a:cubicBezTo>
                      <a:pt x="8296" y="15735"/>
                      <a:pt x="8614" y="15258"/>
                      <a:pt x="8833" y="14741"/>
                    </a:cubicBezTo>
                    <a:cubicBezTo>
                      <a:pt x="9331" y="13666"/>
                      <a:pt x="9410" y="12473"/>
                      <a:pt x="9529" y="11319"/>
                    </a:cubicBezTo>
                    <a:cubicBezTo>
                      <a:pt x="9609" y="10722"/>
                      <a:pt x="9669" y="10125"/>
                      <a:pt x="9728" y="9509"/>
                    </a:cubicBezTo>
                    <a:cubicBezTo>
                      <a:pt x="9808" y="8912"/>
                      <a:pt x="9868" y="8295"/>
                      <a:pt x="10027" y="7718"/>
                    </a:cubicBezTo>
                    <a:cubicBezTo>
                      <a:pt x="10206" y="7122"/>
                      <a:pt x="10464" y="6565"/>
                      <a:pt x="10703" y="5988"/>
                    </a:cubicBezTo>
                    <a:cubicBezTo>
                      <a:pt x="10823" y="5689"/>
                      <a:pt x="10962" y="5411"/>
                      <a:pt x="11021" y="5073"/>
                    </a:cubicBezTo>
                    <a:cubicBezTo>
                      <a:pt x="11081" y="4735"/>
                      <a:pt x="11101" y="4416"/>
                      <a:pt x="11101" y="4098"/>
                    </a:cubicBezTo>
                    <a:cubicBezTo>
                      <a:pt x="11121" y="3442"/>
                      <a:pt x="11101" y="2805"/>
                      <a:pt x="11021" y="2149"/>
                    </a:cubicBezTo>
                    <a:cubicBezTo>
                      <a:pt x="10962" y="1512"/>
                      <a:pt x="10823" y="855"/>
                      <a:pt x="10763" y="219"/>
                    </a:cubicBezTo>
                    <a:cubicBezTo>
                      <a:pt x="10763" y="159"/>
                      <a:pt x="10763" y="139"/>
                      <a:pt x="10743" y="119"/>
                    </a:cubicBezTo>
                    <a:lnTo>
                      <a:pt x="10703" y="0"/>
                    </a:lnTo>
                    <a:close/>
                    <a:moveTo>
                      <a:pt x="1533" y="34733"/>
                    </a:moveTo>
                    <a:cubicBezTo>
                      <a:pt x="1533" y="34733"/>
                      <a:pt x="1549" y="34736"/>
                      <a:pt x="1581" y="34741"/>
                    </a:cubicBezTo>
                    <a:lnTo>
                      <a:pt x="1581" y="34741"/>
                    </a:lnTo>
                    <a:cubicBezTo>
                      <a:pt x="1549" y="34733"/>
                      <a:pt x="1533" y="34733"/>
                      <a:pt x="1533" y="34733"/>
                    </a:cubicBezTo>
                    <a:close/>
                    <a:moveTo>
                      <a:pt x="4354" y="33845"/>
                    </a:moveTo>
                    <a:lnTo>
                      <a:pt x="4354" y="33845"/>
                    </a:lnTo>
                    <a:cubicBezTo>
                      <a:pt x="4348" y="33849"/>
                      <a:pt x="4343" y="33853"/>
                      <a:pt x="4338" y="33858"/>
                    </a:cubicBezTo>
                    <a:cubicBezTo>
                      <a:pt x="3960" y="34156"/>
                      <a:pt x="3562" y="34355"/>
                      <a:pt x="3224" y="34494"/>
                    </a:cubicBezTo>
                    <a:cubicBezTo>
                      <a:pt x="2865" y="34613"/>
                      <a:pt x="2547" y="34653"/>
                      <a:pt x="2308" y="34713"/>
                    </a:cubicBezTo>
                    <a:cubicBezTo>
                      <a:pt x="2110" y="34745"/>
                      <a:pt x="1946" y="34754"/>
                      <a:pt x="1821" y="34754"/>
                    </a:cubicBezTo>
                    <a:cubicBezTo>
                      <a:pt x="1709" y="34754"/>
                      <a:pt x="1628" y="34747"/>
                      <a:pt x="1581" y="34741"/>
                    </a:cubicBezTo>
                    <a:lnTo>
                      <a:pt x="1581" y="34741"/>
                    </a:lnTo>
                    <a:cubicBezTo>
                      <a:pt x="1618" y="34750"/>
                      <a:pt x="1676" y="34769"/>
                      <a:pt x="1751" y="34812"/>
                    </a:cubicBezTo>
                    <a:cubicBezTo>
                      <a:pt x="1871" y="34812"/>
                      <a:pt x="2070" y="34812"/>
                      <a:pt x="2328" y="34753"/>
                    </a:cubicBezTo>
                    <a:cubicBezTo>
                      <a:pt x="2567" y="34713"/>
                      <a:pt x="2865" y="34633"/>
                      <a:pt x="3224" y="34514"/>
                    </a:cubicBezTo>
                    <a:cubicBezTo>
                      <a:pt x="3562" y="34375"/>
                      <a:pt x="3940" y="34196"/>
                      <a:pt x="4318" y="33877"/>
                    </a:cubicBezTo>
                    <a:cubicBezTo>
                      <a:pt x="4330" y="33867"/>
                      <a:pt x="4342" y="33856"/>
                      <a:pt x="4354" y="33845"/>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0" name="Google Shape;98;p17">
                <a:extLst>
                  <a:ext uri="{FF2B5EF4-FFF2-40B4-BE49-F238E27FC236}">
                    <a16:creationId xmlns:a16="http://schemas.microsoft.com/office/drawing/2014/main" id="{54E3CF93-A97C-4F18-BFF2-466755D53A4A}"/>
                  </a:ext>
                </a:extLst>
              </p:cNvPr>
              <p:cNvSpPr/>
              <p:nvPr/>
            </p:nvSpPr>
            <p:spPr>
              <a:xfrm>
                <a:off x="909748" y="3311331"/>
                <a:ext cx="344777" cy="1313366"/>
              </a:xfrm>
              <a:custGeom>
                <a:avLst/>
                <a:gdLst/>
                <a:ahLst/>
                <a:cxnLst/>
                <a:rect l="l" t="t" r="r" b="b"/>
                <a:pathLst>
                  <a:path w="8674" h="33042" extrusionOk="0">
                    <a:moveTo>
                      <a:pt x="8674" y="0"/>
                    </a:moveTo>
                    <a:cubicBezTo>
                      <a:pt x="8674" y="2"/>
                      <a:pt x="8673" y="22"/>
                      <a:pt x="8654" y="60"/>
                    </a:cubicBezTo>
                    <a:cubicBezTo>
                      <a:pt x="8634" y="119"/>
                      <a:pt x="8634" y="219"/>
                      <a:pt x="8594" y="318"/>
                    </a:cubicBezTo>
                    <a:cubicBezTo>
                      <a:pt x="8634" y="219"/>
                      <a:pt x="8634" y="139"/>
                      <a:pt x="8654" y="80"/>
                    </a:cubicBezTo>
                    <a:cubicBezTo>
                      <a:pt x="8673" y="22"/>
                      <a:pt x="8674" y="2"/>
                      <a:pt x="8674" y="0"/>
                    </a:cubicBezTo>
                    <a:close/>
                    <a:moveTo>
                      <a:pt x="8594" y="318"/>
                    </a:moveTo>
                    <a:cubicBezTo>
                      <a:pt x="8554" y="537"/>
                      <a:pt x="8475" y="875"/>
                      <a:pt x="8375" y="1293"/>
                    </a:cubicBezTo>
                    <a:cubicBezTo>
                      <a:pt x="8276" y="1711"/>
                      <a:pt x="8037" y="2188"/>
                      <a:pt x="7799" y="2745"/>
                    </a:cubicBezTo>
                    <a:cubicBezTo>
                      <a:pt x="7580" y="3322"/>
                      <a:pt x="7361" y="3998"/>
                      <a:pt x="7162" y="4734"/>
                    </a:cubicBezTo>
                    <a:cubicBezTo>
                      <a:pt x="6963" y="5490"/>
                      <a:pt x="6764" y="6326"/>
                      <a:pt x="6565" y="7201"/>
                    </a:cubicBezTo>
                    <a:cubicBezTo>
                      <a:pt x="6366" y="8096"/>
                      <a:pt x="6167" y="9051"/>
                      <a:pt x="5690" y="9946"/>
                    </a:cubicBezTo>
                    <a:cubicBezTo>
                      <a:pt x="5471" y="10384"/>
                      <a:pt x="5213" y="10861"/>
                      <a:pt x="4994" y="11359"/>
                    </a:cubicBezTo>
                    <a:cubicBezTo>
                      <a:pt x="4795" y="11856"/>
                      <a:pt x="4675" y="12433"/>
                      <a:pt x="4596" y="12970"/>
                    </a:cubicBezTo>
                    <a:cubicBezTo>
                      <a:pt x="4476" y="14104"/>
                      <a:pt x="4278" y="15218"/>
                      <a:pt x="3999" y="16352"/>
                    </a:cubicBezTo>
                    <a:cubicBezTo>
                      <a:pt x="3462" y="18639"/>
                      <a:pt x="2945" y="20867"/>
                      <a:pt x="2467" y="22857"/>
                    </a:cubicBezTo>
                    <a:cubicBezTo>
                      <a:pt x="1970" y="24846"/>
                      <a:pt x="1532" y="26636"/>
                      <a:pt x="1174" y="28148"/>
                    </a:cubicBezTo>
                    <a:cubicBezTo>
                      <a:pt x="816" y="29640"/>
                      <a:pt x="518" y="30854"/>
                      <a:pt x="299" y="31729"/>
                    </a:cubicBezTo>
                    <a:cubicBezTo>
                      <a:pt x="200" y="32147"/>
                      <a:pt x="120" y="32465"/>
                      <a:pt x="80" y="32684"/>
                    </a:cubicBezTo>
                    <a:cubicBezTo>
                      <a:pt x="40" y="32783"/>
                      <a:pt x="21" y="32883"/>
                      <a:pt x="21" y="32942"/>
                    </a:cubicBezTo>
                    <a:cubicBezTo>
                      <a:pt x="21" y="33002"/>
                      <a:pt x="1" y="33042"/>
                      <a:pt x="1" y="33042"/>
                    </a:cubicBezTo>
                    <a:cubicBezTo>
                      <a:pt x="1" y="33042"/>
                      <a:pt x="21" y="33022"/>
                      <a:pt x="21" y="32962"/>
                    </a:cubicBezTo>
                    <a:cubicBezTo>
                      <a:pt x="40" y="32903"/>
                      <a:pt x="80" y="32823"/>
                      <a:pt x="100" y="32724"/>
                    </a:cubicBezTo>
                    <a:cubicBezTo>
                      <a:pt x="180" y="32505"/>
                      <a:pt x="239" y="32167"/>
                      <a:pt x="339" y="31749"/>
                    </a:cubicBezTo>
                    <a:cubicBezTo>
                      <a:pt x="578" y="30913"/>
                      <a:pt x="876" y="29680"/>
                      <a:pt x="1274" y="28188"/>
                    </a:cubicBezTo>
                    <a:cubicBezTo>
                      <a:pt x="1632" y="26676"/>
                      <a:pt x="2109" y="24886"/>
                      <a:pt x="2607" y="22916"/>
                    </a:cubicBezTo>
                    <a:cubicBezTo>
                      <a:pt x="3084" y="20927"/>
                      <a:pt x="3621" y="18739"/>
                      <a:pt x="4178" y="16431"/>
                    </a:cubicBezTo>
                    <a:cubicBezTo>
                      <a:pt x="4417" y="15278"/>
                      <a:pt x="4616" y="14124"/>
                      <a:pt x="4755" y="13030"/>
                    </a:cubicBezTo>
                    <a:cubicBezTo>
                      <a:pt x="4815" y="12473"/>
                      <a:pt x="4914" y="11956"/>
                      <a:pt x="5113" y="11458"/>
                    </a:cubicBezTo>
                    <a:cubicBezTo>
                      <a:pt x="5312" y="10961"/>
                      <a:pt x="5571" y="10523"/>
                      <a:pt x="5789" y="10046"/>
                    </a:cubicBezTo>
                    <a:cubicBezTo>
                      <a:pt x="6287" y="9111"/>
                      <a:pt x="6486" y="8156"/>
                      <a:pt x="6665" y="7261"/>
                    </a:cubicBezTo>
                    <a:cubicBezTo>
                      <a:pt x="6864" y="6366"/>
                      <a:pt x="7043" y="5530"/>
                      <a:pt x="7242" y="4794"/>
                    </a:cubicBezTo>
                    <a:cubicBezTo>
                      <a:pt x="7441" y="4038"/>
                      <a:pt x="7659" y="3382"/>
                      <a:pt x="7858" y="2805"/>
                    </a:cubicBezTo>
                    <a:cubicBezTo>
                      <a:pt x="8057" y="2228"/>
                      <a:pt x="8296" y="1751"/>
                      <a:pt x="8395" y="1313"/>
                    </a:cubicBezTo>
                    <a:cubicBezTo>
                      <a:pt x="8495" y="895"/>
                      <a:pt x="8554" y="557"/>
                      <a:pt x="8594" y="31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1" name="Google Shape;99;p17">
                <a:extLst>
                  <a:ext uri="{FF2B5EF4-FFF2-40B4-BE49-F238E27FC236}">
                    <a16:creationId xmlns:a16="http://schemas.microsoft.com/office/drawing/2014/main" id="{D8E35EC4-85FC-41F9-BC54-5492865E1A81}"/>
                  </a:ext>
                </a:extLst>
              </p:cNvPr>
              <p:cNvSpPr/>
              <p:nvPr/>
            </p:nvSpPr>
            <p:spPr>
              <a:xfrm>
                <a:off x="513610" y="2893807"/>
                <a:ext cx="508461" cy="1731678"/>
              </a:xfrm>
              <a:custGeom>
                <a:avLst/>
                <a:gdLst/>
                <a:ahLst/>
                <a:cxnLst/>
                <a:rect l="l" t="t" r="r" b="b"/>
                <a:pathLst>
                  <a:path w="12792" h="43566" extrusionOk="0">
                    <a:moveTo>
                      <a:pt x="796" y="1"/>
                    </a:moveTo>
                    <a:cubicBezTo>
                      <a:pt x="498" y="1950"/>
                      <a:pt x="0" y="3283"/>
                      <a:pt x="160" y="5929"/>
                    </a:cubicBezTo>
                    <a:cubicBezTo>
                      <a:pt x="239" y="6864"/>
                      <a:pt x="1333" y="8674"/>
                      <a:pt x="1512" y="10743"/>
                    </a:cubicBezTo>
                    <a:cubicBezTo>
                      <a:pt x="1612" y="11996"/>
                      <a:pt x="1691" y="13229"/>
                      <a:pt x="1751" y="14483"/>
                    </a:cubicBezTo>
                    <a:cubicBezTo>
                      <a:pt x="1831" y="15696"/>
                      <a:pt x="1930" y="16909"/>
                      <a:pt x="2348" y="18063"/>
                    </a:cubicBezTo>
                    <a:cubicBezTo>
                      <a:pt x="2706" y="18919"/>
                      <a:pt x="3223" y="19694"/>
                      <a:pt x="3482" y="20590"/>
                    </a:cubicBezTo>
                    <a:cubicBezTo>
                      <a:pt x="3939" y="22280"/>
                      <a:pt x="3342" y="24091"/>
                      <a:pt x="3720" y="25821"/>
                    </a:cubicBezTo>
                    <a:cubicBezTo>
                      <a:pt x="4039" y="27254"/>
                      <a:pt x="5073" y="28507"/>
                      <a:pt x="5272" y="29959"/>
                    </a:cubicBezTo>
                    <a:cubicBezTo>
                      <a:pt x="5570" y="32028"/>
                      <a:pt x="4238" y="34176"/>
                      <a:pt x="4934" y="36126"/>
                    </a:cubicBezTo>
                    <a:cubicBezTo>
                      <a:pt x="5292" y="37101"/>
                      <a:pt x="6088" y="37876"/>
                      <a:pt x="6326" y="38891"/>
                    </a:cubicBezTo>
                    <a:cubicBezTo>
                      <a:pt x="6505" y="39667"/>
                      <a:pt x="6326" y="40502"/>
                      <a:pt x="6485" y="41278"/>
                    </a:cubicBezTo>
                    <a:cubicBezTo>
                      <a:pt x="6751" y="42491"/>
                      <a:pt x="8949" y="43433"/>
                      <a:pt x="10274" y="43433"/>
                    </a:cubicBezTo>
                    <a:cubicBezTo>
                      <a:pt x="10340" y="43433"/>
                      <a:pt x="10403" y="43431"/>
                      <a:pt x="10464" y="43426"/>
                    </a:cubicBezTo>
                    <a:lnTo>
                      <a:pt x="10464" y="43566"/>
                    </a:lnTo>
                    <a:cubicBezTo>
                      <a:pt x="12274" y="42472"/>
                      <a:pt x="12791" y="39169"/>
                      <a:pt x="12035" y="37180"/>
                    </a:cubicBezTo>
                    <a:cubicBezTo>
                      <a:pt x="11260" y="35191"/>
                      <a:pt x="9907" y="33401"/>
                      <a:pt x="9688" y="31272"/>
                    </a:cubicBezTo>
                    <a:cubicBezTo>
                      <a:pt x="9509" y="29641"/>
                      <a:pt x="10046" y="27950"/>
                      <a:pt x="9668" y="26358"/>
                    </a:cubicBezTo>
                    <a:cubicBezTo>
                      <a:pt x="9151" y="24230"/>
                      <a:pt x="7023" y="22559"/>
                      <a:pt x="7062" y="20351"/>
                    </a:cubicBezTo>
                    <a:cubicBezTo>
                      <a:pt x="7062" y="19098"/>
                      <a:pt x="7759" y="17924"/>
                      <a:pt x="7699" y="16691"/>
                    </a:cubicBezTo>
                    <a:cubicBezTo>
                      <a:pt x="7619" y="15179"/>
                      <a:pt x="6466" y="13985"/>
                      <a:pt x="5710" y="12633"/>
                    </a:cubicBezTo>
                    <a:cubicBezTo>
                      <a:pt x="4596" y="10603"/>
                      <a:pt x="4516" y="8196"/>
                      <a:pt x="4118" y="5869"/>
                    </a:cubicBezTo>
                    <a:cubicBezTo>
                      <a:pt x="3720" y="3581"/>
                      <a:pt x="2845" y="1115"/>
                      <a:pt x="796" y="1"/>
                    </a:cubicBezTo>
                    <a:close/>
                  </a:path>
                </a:pathLst>
              </a:custGeom>
              <a:solidFill>
                <a:srgbClr val="00A1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2" name="Google Shape;100;p17">
                <a:extLst>
                  <a:ext uri="{FF2B5EF4-FFF2-40B4-BE49-F238E27FC236}">
                    <a16:creationId xmlns:a16="http://schemas.microsoft.com/office/drawing/2014/main" id="{D2202BE2-D988-43EC-A108-128347D8A97D}"/>
                  </a:ext>
                </a:extLst>
              </p:cNvPr>
              <p:cNvSpPr/>
              <p:nvPr/>
            </p:nvSpPr>
            <p:spPr>
              <a:xfrm>
                <a:off x="565005" y="2972113"/>
                <a:ext cx="366122" cy="1648643"/>
              </a:xfrm>
              <a:custGeom>
                <a:avLst/>
                <a:gdLst/>
                <a:ahLst/>
                <a:cxnLst/>
                <a:rect l="l" t="t" r="r" b="b"/>
                <a:pathLst>
                  <a:path w="9211" h="41477" extrusionOk="0">
                    <a:moveTo>
                      <a:pt x="0" y="0"/>
                    </a:moveTo>
                    <a:lnTo>
                      <a:pt x="0" y="99"/>
                    </a:lnTo>
                    <a:cubicBezTo>
                      <a:pt x="0" y="179"/>
                      <a:pt x="20" y="298"/>
                      <a:pt x="40" y="418"/>
                    </a:cubicBezTo>
                    <a:cubicBezTo>
                      <a:pt x="100" y="696"/>
                      <a:pt x="140" y="1114"/>
                      <a:pt x="239" y="1651"/>
                    </a:cubicBezTo>
                    <a:cubicBezTo>
                      <a:pt x="339" y="2188"/>
                      <a:pt x="637" y="2785"/>
                      <a:pt x="856" y="3501"/>
                    </a:cubicBezTo>
                    <a:cubicBezTo>
                      <a:pt x="1114" y="4237"/>
                      <a:pt x="1333" y="5073"/>
                      <a:pt x="1552" y="6027"/>
                    </a:cubicBezTo>
                    <a:cubicBezTo>
                      <a:pt x="1791" y="6962"/>
                      <a:pt x="1950" y="7977"/>
                      <a:pt x="2149" y="9111"/>
                    </a:cubicBezTo>
                    <a:cubicBezTo>
                      <a:pt x="2348" y="10225"/>
                      <a:pt x="2547" y="11438"/>
                      <a:pt x="3124" y="12612"/>
                    </a:cubicBezTo>
                    <a:cubicBezTo>
                      <a:pt x="3382" y="13189"/>
                      <a:pt x="3681" y="13786"/>
                      <a:pt x="3899" y="14402"/>
                    </a:cubicBezTo>
                    <a:cubicBezTo>
                      <a:pt x="4118" y="15019"/>
                      <a:pt x="4218" y="15695"/>
                      <a:pt x="4297" y="16372"/>
                    </a:cubicBezTo>
                    <a:cubicBezTo>
                      <a:pt x="4397" y="17764"/>
                      <a:pt x="4596" y="19177"/>
                      <a:pt x="4874" y="20609"/>
                    </a:cubicBezTo>
                    <a:cubicBezTo>
                      <a:pt x="5431" y="23493"/>
                      <a:pt x="5988" y="26258"/>
                      <a:pt x="6485" y="28745"/>
                    </a:cubicBezTo>
                    <a:cubicBezTo>
                      <a:pt x="7003" y="31232"/>
                      <a:pt x="7480" y="33479"/>
                      <a:pt x="7878" y="35369"/>
                    </a:cubicBezTo>
                    <a:cubicBezTo>
                      <a:pt x="8276" y="37219"/>
                      <a:pt x="8594" y="38771"/>
                      <a:pt x="8853" y="39845"/>
                    </a:cubicBezTo>
                    <a:cubicBezTo>
                      <a:pt x="8972" y="40362"/>
                      <a:pt x="9052" y="40760"/>
                      <a:pt x="9111" y="41059"/>
                    </a:cubicBezTo>
                    <a:cubicBezTo>
                      <a:pt x="9145" y="41160"/>
                      <a:pt x="9165" y="41247"/>
                      <a:pt x="9182" y="41332"/>
                    </a:cubicBezTo>
                    <a:lnTo>
                      <a:pt x="9182" y="41332"/>
                    </a:lnTo>
                    <a:cubicBezTo>
                      <a:pt x="9170" y="41261"/>
                      <a:pt x="9167" y="41173"/>
                      <a:pt x="9151" y="41059"/>
                    </a:cubicBezTo>
                    <a:cubicBezTo>
                      <a:pt x="9091" y="40760"/>
                      <a:pt x="9012" y="40362"/>
                      <a:pt x="8892" y="39845"/>
                    </a:cubicBezTo>
                    <a:cubicBezTo>
                      <a:pt x="8674" y="38771"/>
                      <a:pt x="8375" y="37259"/>
                      <a:pt x="7997" y="35369"/>
                    </a:cubicBezTo>
                    <a:cubicBezTo>
                      <a:pt x="7599" y="33479"/>
                      <a:pt x="7162" y="31232"/>
                      <a:pt x="6625" y="28725"/>
                    </a:cubicBezTo>
                    <a:cubicBezTo>
                      <a:pt x="6127" y="26219"/>
                      <a:pt x="5590" y="23473"/>
                      <a:pt x="5013" y="20589"/>
                    </a:cubicBezTo>
                    <a:cubicBezTo>
                      <a:pt x="4735" y="19157"/>
                      <a:pt x="4576" y="17724"/>
                      <a:pt x="4436" y="16332"/>
                    </a:cubicBezTo>
                    <a:cubicBezTo>
                      <a:pt x="4377" y="15636"/>
                      <a:pt x="4277" y="14979"/>
                      <a:pt x="4019" y="14323"/>
                    </a:cubicBezTo>
                    <a:cubicBezTo>
                      <a:pt x="3800" y="13686"/>
                      <a:pt x="3502" y="13109"/>
                      <a:pt x="3243" y="12532"/>
                    </a:cubicBezTo>
                    <a:cubicBezTo>
                      <a:pt x="2706" y="11379"/>
                      <a:pt x="2487" y="10205"/>
                      <a:pt x="2288" y="9071"/>
                    </a:cubicBezTo>
                    <a:cubicBezTo>
                      <a:pt x="2089" y="7957"/>
                      <a:pt x="1910" y="6903"/>
                      <a:pt x="1691" y="5968"/>
                    </a:cubicBezTo>
                    <a:cubicBezTo>
                      <a:pt x="1453" y="5033"/>
                      <a:pt x="1214" y="4177"/>
                      <a:pt x="955" y="3461"/>
                    </a:cubicBezTo>
                    <a:cubicBezTo>
                      <a:pt x="717" y="2745"/>
                      <a:pt x="438" y="2148"/>
                      <a:pt x="319" y="1591"/>
                    </a:cubicBezTo>
                    <a:cubicBezTo>
                      <a:pt x="219" y="1074"/>
                      <a:pt x="140" y="656"/>
                      <a:pt x="100" y="378"/>
                    </a:cubicBezTo>
                    <a:cubicBezTo>
                      <a:pt x="60" y="259"/>
                      <a:pt x="40" y="159"/>
                      <a:pt x="40" y="60"/>
                    </a:cubicBezTo>
                    <a:cubicBezTo>
                      <a:pt x="20" y="60"/>
                      <a:pt x="0" y="0"/>
                      <a:pt x="0" y="0"/>
                    </a:cubicBezTo>
                    <a:close/>
                    <a:moveTo>
                      <a:pt x="9182" y="41332"/>
                    </a:moveTo>
                    <a:cubicBezTo>
                      <a:pt x="9184" y="41348"/>
                      <a:pt x="9187" y="41363"/>
                      <a:pt x="9191" y="41377"/>
                    </a:cubicBezTo>
                    <a:cubicBezTo>
                      <a:pt x="9188" y="41362"/>
                      <a:pt x="9185" y="41347"/>
                      <a:pt x="9182" y="41332"/>
                    </a:cubicBezTo>
                    <a:close/>
                    <a:moveTo>
                      <a:pt x="9191" y="41377"/>
                    </a:moveTo>
                    <a:cubicBezTo>
                      <a:pt x="9211" y="41456"/>
                      <a:pt x="9211" y="41476"/>
                      <a:pt x="9211" y="41476"/>
                    </a:cubicBezTo>
                    <a:cubicBezTo>
                      <a:pt x="9211" y="41476"/>
                      <a:pt x="9211" y="41437"/>
                      <a:pt x="9191" y="41377"/>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3" name="Google Shape;101;p17">
                <a:extLst>
                  <a:ext uri="{FF2B5EF4-FFF2-40B4-BE49-F238E27FC236}">
                    <a16:creationId xmlns:a16="http://schemas.microsoft.com/office/drawing/2014/main" id="{982BC114-B942-400F-BF4E-5C733D7956BC}"/>
                  </a:ext>
                </a:extLst>
              </p:cNvPr>
              <p:cNvSpPr/>
              <p:nvPr/>
            </p:nvSpPr>
            <p:spPr>
              <a:xfrm>
                <a:off x="4089233" y="3270827"/>
                <a:ext cx="900619" cy="1243846"/>
              </a:xfrm>
              <a:custGeom>
                <a:avLst/>
                <a:gdLst/>
                <a:ahLst/>
                <a:cxnLst/>
                <a:rect l="l" t="t" r="r" b="b"/>
                <a:pathLst>
                  <a:path w="22658" h="31293" extrusionOk="0">
                    <a:moveTo>
                      <a:pt x="19715" y="1"/>
                    </a:moveTo>
                    <a:cubicBezTo>
                      <a:pt x="19595" y="1"/>
                      <a:pt x="19475" y="8"/>
                      <a:pt x="19356" y="24"/>
                    </a:cubicBezTo>
                    <a:cubicBezTo>
                      <a:pt x="18162" y="164"/>
                      <a:pt x="17128" y="999"/>
                      <a:pt x="16412" y="1954"/>
                    </a:cubicBezTo>
                    <a:cubicBezTo>
                      <a:pt x="15695" y="2949"/>
                      <a:pt x="15238" y="4102"/>
                      <a:pt x="14780" y="5216"/>
                    </a:cubicBezTo>
                    <a:cubicBezTo>
                      <a:pt x="14323" y="6330"/>
                      <a:pt x="13806" y="7464"/>
                      <a:pt x="13010" y="8379"/>
                    </a:cubicBezTo>
                    <a:cubicBezTo>
                      <a:pt x="12782" y="8590"/>
                      <a:pt x="12523" y="8831"/>
                      <a:pt x="12234" y="8831"/>
                    </a:cubicBezTo>
                    <a:cubicBezTo>
                      <a:pt x="12195" y="8831"/>
                      <a:pt x="12155" y="8826"/>
                      <a:pt x="12115" y="8817"/>
                    </a:cubicBezTo>
                    <a:cubicBezTo>
                      <a:pt x="11796" y="8757"/>
                      <a:pt x="11598" y="8379"/>
                      <a:pt x="11538" y="8021"/>
                    </a:cubicBezTo>
                    <a:cubicBezTo>
                      <a:pt x="11498" y="7683"/>
                      <a:pt x="11538" y="7305"/>
                      <a:pt x="11438" y="6987"/>
                    </a:cubicBezTo>
                    <a:cubicBezTo>
                      <a:pt x="11268" y="6351"/>
                      <a:pt x="10613" y="5981"/>
                      <a:pt x="9965" y="5981"/>
                    </a:cubicBezTo>
                    <a:cubicBezTo>
                      <a:pt x="9782" y="5981"/>
                      <a:pt x="9600" y="6010"/>
                      <a:pt x="9429" y="6072"/>
                    </a:cubicBezTo>
                    <a:cubicBezTo>
                      <a:pt x="8653" y="6330"/>
                      <a:pt x="8136" y="7106"/>
                      <a:pt x="7937" y="7922"/>
                    </a:cubicBezTo>
                    <a:cubicBezTo>
                      <a:pt x="7738" y="8757"/>
                      <a:pt x="7778" y="9593"/>
                      <a:pt x="7858" y="10448"/>
                    </a:cubicBezTo>
                    <a:cubicBezTo>
                      <a:pt x="7977" y="12000"/>
                      <a:pt x="8116" y="13551"/>
                      <a:pt x="8236" y="15123"/>
                    </a:cubicBezTo>
                    <a:cubicBezTo>
                      <a:pt x="8275" y="15939"/>
                      <a:pt x="8275" y="16953"/>
                      <a:pt x="7579" y="17411"/>
                    </a:cubicBezTo>
                    <a:cubicBezTo>
                      <a:pt x="7360" y="17551"/>
                      <a:pt x="7102" y="17610"/>
                      <a:pt x="6836" y="17610"/>
                    </a:cubicBezTo>
                    <a:cubicBezTo>
                      <a:pt x="6499" y="17610"/>
                      <a:pt x="6149" y="17515"/>
                      <a:pt x="5849" y="17371"/>
                    </a:cubicBezTo>
                    <a:cubicBezTo>
                      <a:pt x="4993" y="17013"/>
                      <a:pt x="4257" y="16416"/>
                      <a:pt x="3740" y="15640"/>
                    </a:cubicBezTo>
                    <a:cubicBezTo>
                      <a:pt x="3342" y="15043"/>
                      <a:pt x="3004" y="14347"/>
                      <a:pt x="2367" y="14089"/>
                    </a:cubicBezTo>
                    <a:cubicBezTo>
                      <a:pt x="2225" y="14034"/>
                      <a:pt x="2079" y="14008"/>
                      <a:pt x="1932" y="14008"/>
                    </a:cubicBezTo>
                    <a:cubicBezTo>
                      <a:pt x="1282" y="14008"/>
                      <a:pt x="634" y="14509"/>
                      <a:pt x="358" y="15143"/>
                    </a:cubicBezTo>
                    <a:cubicBezTo>
                      <a:pt x="0" y="15919"/>
                      <a:pt x="179" y="16774"/>
                      <a:pt x="199" y="17629"/>
                    </a:cubicBezTo>
                    <a:cubicBezTo>
                      <a:pt x="398" y="22682"/>
                      <a:pt x="1790" y="28192"/>
                      <a:pt x="6346" y="30898"/>
                    </a:cubicBezTo>
                    <a:cubicBezTo>
                      <a:pt x="7292" y="31169"/>
                      <a:pt x="8209" y="31292"/>
                      <a:pt x="9111" y="31292"/>
                    </a:cubicBezTo>
                    <a:cubicBezTo>
                      <a:pt x="10789" y="31292"/>
                      <a:pt x="12415" y="30867"/>
                      <a:pt x="14084" y="30182"/>
                    </a:cubicBezTo>
                    <a:cubicBezTo>
                      <a:pt x="16690" y="29048"/>
                      <a:pt x="18898" y="27118"/>
                      <a:pt x="20589" y="24831"/>
                    </a:cubicBezTo>
                    <a:cubicBezTo>
                      <a:pt x="21066" y="24174"/>
                      <a:pt x="21504" y="23478"/>
                      <a:pt x="21703" y="22682"/>
                    </a:cubicBezTo>
                    <a:cubicBezTo>
                      <a:pt x="21902" y="21886"/>
                      <a:pt x="21783" y="20991"/>
                      <a:pt x="21265" y="20355"/>
                    </a:cubicBezTo>
                    <a:cubicBezTo>
                      <a:pt x="20815" y="19825"/>
                      <a:pt x="20141" y="19602"/>
                      <a:pt x="19438" y="19602"/>
                    </a:cubicBezTo>
                    <a:cubicBezTo>
                      <a:pt x="18901" y="19602"/>
                      <a:pt x="18347" y="19733"/>
                      <a:pt x="17864" y="19957"/>
                    </a:cubicBezTo>
                    <a:cubicBezTo>
                      <a:pt x="17267" y="20235"/>
                      <a:pt x="16710" y="20633"/>
                      <a:pt x="16073" y="20812"/>
                    </a:cubicBezTo>
                    <a:cubicBezTo>
                      <a:pt x="15896" y="20861"/>
                      <a:pt x="15710" y="20886"/>
                      <a:pt x="15527" y="20886"/>
                    </a:cubicBezTo>
                    <a:cubicBezTo>
                      <a:pt x="15030" y="20886"/>
                      <a:pt x="14550" y="20702"/>
                      <a:pt x="14303" y="20295"/>
                    </a:cubicBezTo>
                    <a:cubicBezTo>
                      <a:pt x="13985" y="19718"/>
                      <a:pt x="14203" y="18942"/>
                      <a:pt x="14681" y="18465"/>
                    </a:cubicBezTo>
                    <a:cubicBezTo>
                      <a:pt x="15119" y="18007"/>
                      <a:pt x="15775" y="17749"/>
                      <a:pt x="16372" y="17470"/>
                    </a:cubicBezTo>
                    <a:cubicBezTo>
                      <a:pt x="18023" y="16734"/>
                      <a:pt x="19575" y="15660"/>
                      <a:pt x="20887" y="14387"/>
                    </a:cubicBezTo>
                    <a:cubicBezTo>
                      <a:pt x="21544" y="13770"/>
                      <a:pt x="22180" y="12795"/>
                      <a:pt x="21783" y="11980"/>
                    </a:cubicBezTo>
                    <a:cubicBezTo>
                      <a:pt x="21504" y="11383"/>
                      <a:pt x="20768" y="11144"/>
                      <a:pt x="20112" y="11105"/>
                    </a:cubicBezTo>
                    <a:cubicBezTo>
                      <a:pt x="20060" y="11103"/>
                      <a:pt x="20008" y="11102"/>
                      <a:pt x="19956" y="11102"/>
                    </a:cubicBezTo>
                    <a:cubicBezTo>
                      <a:pt x="19632" y="11102"/>
                      <a:pt x="19299" y="11129"/>
                      <a:pt x="18969" y="11129"/>
                    </a:cubicBezTo>
                    <a:cubicBezTo>
                      <a:pt x="18697" y="11129"/>
                      <a:pt x="18426" y="11111"/>
                      <a:pt x="18162" y="11045"/>
                    </a:cubicBezTo>
                    <a:cubicBezTo>
                      <a:pt x="17585" y="10906"/>
                      <a:pt x="17008" y="10388"/>
                      <a:pt x="17168" y="9812"/>
                    </a:cubicBezTo>
                    <a:cubicBezTo>
                      <a:pt x="17227" y="9493"/>
                      <a:pt x="17506" y="9274"/>
                      <a:pt x="17764" y="9076"/>
                    </a:cubicBezTo>
                    <a:cubicBezTo>
                      <a:pt x="19117" y="7922"/>
                      <a:pt x="20370" y="6569"/>
                      <a:pt x="21365" y="5077"/>
                    </a:cubicBezTo>
                    <a:cubicBezTo>
                      <a:pt x="22061" y="4082"/>
                      <a:pt x="22658" y="2829"/>
                      <a:pt x="22260" y="1656"/>
                    </a:cubicBezTo>
                    <a:cubicBezTo>
                      <a:pt x="21920" y="635"/>
                      <a:pt x="20805" y="1"/>
                      <a:pt x="19715" y="1"/>
                    </a:cubicBezTo>
                    <a:close/>
                  </a:path>
                </a:pathLst>
              </a:custGeom>
              <a:solidFill>
                <a:srgbClr val="00A18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4" name="Google Shape;102;p17">
                <a:extLst>
                  <a:ext uri="{FF2B5EF4-FFF2-40B4-BE49-F238E27FC236}">
                    <a16:creationId xmlns:a16="http://schemas.microsoft.com/office/drawing/2014/main" id="{75C96697-60D8-4AA3-BF13-59D3FFE43D15}"/>
                  </a:ext>
                </a:extLst>
              </p:cNvPr>
              <p:cNvSpPr/>
              <p:nvPr/>
            </p:nvSpPr>
            <p:spPr>
              <a:xfrm>
                <a:off x="4361236" y="3297061"/>
                <a:ext cx="559061" cy="1213796"/>
              </a:xfrm>
              <a:custGeom>
                <a:avLst/>
                <a:gdLst/>
                <a:ahLst/>
                <a:cxnLst/>
                <a:rect l="l" t="t" r="r" b="b"/>
                <a:pathLst>
                  <a:path w="14065" h="30537" extrusionOk="0">
                    <a:moveTo>
                      <a:pt x="14064" y="1"/>
                    </a:moveTo>
                    <a:lnTo>
                      <a:pt x="14064" y="1"/>
                    </a:lnTo>
                    <a:cubicBezTo>
                      <a:pt x="14005" y="61"/>
                      <a:pt x="13925" y="140"/>
                      <a:pt x="13826" y="240"/>
                    </a:cubicBezTo>
                    <a:cubicBezTo>
                      <a:pt x="13627" y="458"/>
                      <a:pt x="13308" y="757"/>
                      <a:pt x="12930" y="1155"/>
                    </a:cubicBezTo>
                    <a:cubicBezTo>
                      <a:pt x="12155" y="1950"/>
                      <a:pt x="11080" y="3164"/>
                      <a:pt x="9947" y="4815"/>
                    </a:cubicBezTo>
                    <a:cubicBezTo>
                      <a:pt x="9370" y="5611"/>
                      <a:pt x="8793" y="6546"/>
                      <a:pt x="8176" y="7540"/>
                    </a:cubicBezTo>
                    <a:cubicBezTo>
                      <a:pt x="7559" y="8535"/>
                      <a:pt x="6943" y="9609"/>
                      <a:pt x="6286" y="10783"/>
                    </a:cubicBezTo>
                    <a:cubicBezTo>
                      <a:pt x="5650" y="11917"/>
                      <a:pt x="5013" y="13170"/>
                      <a:pt x="4476" y="14503"/>
                    </a:cubicBezTo>
                    <a:cubicBezTo>
                      <a:pt x="4178" y="15179"/>
                      <a:pt x="3959" y="15875"/>
                      <a:pt x="3700" y="16572"/>
                    </a:cubicBezTo>
                    <a:cubicBezTo>
                      <a:pt x="3462" y="17268"/>
                      <a:pt x="3203" y="17984"/>
                      <a:pt x="2964" y="18700"/>
                    </a:cubicBezTo>
                    <a:cubicBezTo>
                      <a:pt x="1970" y="21585"/>
                      <a:pt x="1114" y="24409"/>
                      <a:pt x="577" y="26995"/>
                    </a:cubicBezTo>
                    <a:cubicBezTo>
                      <a:pt x="0" y="29581"/>
                      <a:pt x="338" y="28448"/>
                      <a:pt x="318" y="30477"/>
                    </a:cubicBezTo>
                    <a:lnTo>
                      <a:pt x="438" y="30536"/>
                    </a:lnTo>
                    <a:cubicBezTo>
                      <a:pt x="498" y="28547"/>
                      <a:pt x="139" y="29681"/>
                      <a:pt x="716" y="27095"/>
                    </a:cubicBezTo>
                    <a:cubicBezTo>
                      <a:pt x="1293" y="24509"/>
                      <a:pt x="2129" y="21684"/>
                      <a:pt x="3103" y="18800"/>
                    </a:cubicBezTo>
                    <a:cubicBezTo>
                      <a:pt x="3362" y="18083"/>
                      <a:pt x="3601" y="17367"/>
                      <a:pt x="3859" y="16671"/>
                    </a:cubicBezTo>
                    <a:cubicBezTo>
                      <a:pt x="4078" y="15955"/>
                      <a:pt x="4317" y="15279"/>
                      <a:pt x="4595" y="14602"/>
                    </a:cubicBezTo>
                    <a:cubicBezTo>
                      <a:pt x="5152" y="13269"/>
                      <a:pt x="5769" y="12036"/>
                      <a:pt x="6386" y="10882"/>
                    </a:cubicBezTo>
                    <a:cubicBezTo>
                      <a:pt x="7002" y="9709"/>
                      <a:pt x="7659" y="8614"/>
                      <a:pt x="8256" y="7620"/>
                    </a:cubicBezTo>
                    <a:cubicBezTo>
                      <a:pt x="8872" y="6605"/>
                      <a:pt x="9449" y="5670"/>
                      <a:pt x="10026" y="4855"/>
                    </a:cubicBezTo>
                    <a:cubicBezTo>
                      <a:pt x="11140" y="3224"/>
                      <a:pt x="12214" y="1990"/>
                      <a:pt x="12950" y="1175"/>
                    </a:cubicBezTo>
                    <a:cubicBezTo>
                      <a:pt x="13348" y="777"/>
                      <a:pt x="13647" y="458"/>
                      <a:pt x="13846" y="260"/>
                    </a:cubicBezTo>
                    <a:cubicBezTo>
                      <a:pt x="13945" y="160"/>
                      <a:pt x="14025" y="61"/>
                      <a:pt x="14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5" name="Google Shape;103;p17">
                <a:extLst>
                  <a:ext uri="{FF2B5EF4-FFF2-40B4-BE49-F238E27FC236}">
                    <a16:creationId xmlns:a16="http://schemas.microsoft.com/office/drawing/2014/main" id="{3A0DFB3A-56DB-4E09-9C37-47FCEC3BE26F}"/>
                  </a:ext>
                </a:extLst>
              </p:cNvPr>
              <p:cNvSpPr/>
              <p:nvPr/>
            </p:nvSpPr>
            <p:spPr>
              <a:xfrm>
                <a:off x="4464822" y="3510553"/>
                <a:ext cx="75124" cy="362187"/>
              </a:xfrm>
              <a:custGeom>
                <a:avLst/>
                <a:gdLst/>
                <a:ahLst/>
                <a:cxnLst/>
                <a:rect l="l" t="t" r="r" b="b"/>
                <a:pathLst>
                  <a:path w="1890" h="9112" extrusionOk="0">
                    <a:moveTo>
                      <a:pt x="0" y="1"/>
                    </a:moveTo>
                    <a:lnTo>
                      <a:pt x="0" y="1"/>
                    </a:lnTo>
                    <a:cubicBezTo>
                      <a:pt x="0" y="1"/>
                      <a:pt x="20" y="140"/>
                      <a:pt x="80" y="359"/>
                    </a:cubicBezTo>
                    <a:cubicBezTo>
                      <a:pt x="119" y="578"/>
                      <a:pt x="199" y="936"/>
                      <a:pt x="299" y="1334"/>
                    </a:cubicBezTo>
                    <a:cubicBezTo>
                      <a:pt x="497" y="2149"/>
                      <a:pt x="716" y="3283"/>
                      <a:pt x="955" y="4556"/>
                    </a:cubicBezTo>
                    <a:cubicBezTo>
                      <a:pt x="1174" y="5830"/>
                      <a:pt x="1393" y="6963"/>
                      <a:pt x="1572" y="7799"/>
                    </a:cubicBezTo>
                    <a:cubicBezTo>
                      <a:pt x="1651" y="8197"/>
                      <a:pt x="1751" y="8535"/>
                      <a:pt x="1790" y="8754"/>
                    </a:cubicBezTo>
                    <a:cubicBezTo>
                      <a:pt x="1850" y="8992"/>
                      <a:pt x="1890" y="9112"/>
                      <a:pt x="1890" y="9112"/>
                    </a:cubicBezTo>
                    <a:cubicBezTo>
                      <a:pt x="1890" y="9112"/>
                      <a:pt x="1870" y="8953"/>
                      <a:pt x="1850" y="8754"/>
                    </a:cubicBezTo>
                    <a:cubicBezTo>
                      <a:pt x="1790" y="8515"/>
                      <a:pt x="1751" y="8197"/>
                      <a:pt x="1671" y="7799"/>
                    </a:cubicBezTo>
                    <a:cubicBezTo>
                      <a:pt x="1512" y="6944"/>
                      <a:pt x="1313" y="5810"/>
                      <a:pt x="1094" y="4556"/>
                    </a:cubicBezTo>
                    <a:cubicBezTo>
                      <a:pt x="875" y="3283"/>
                      <a:pt x="617" y="2149"/>
                      <a:pt x="398" y="1334"/>
                    </a:cubicBezTo>
                    <a:cubicBezTo>
                      <a:pt x="299" y="896"/>
                      <a:pt x="199" y="578"/>
                      <a:pt x="119" y="359"/>
                    </a:cubicBezTo>
                    <a:cubicBezTo>
                      <a:pt x="60" y="14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6" name="Google Shape;104;p17">
                <a:extLst>
                  <a:ext uri="{FF2B5EF4-FFF2-40B4-BE49-F238E27FC236}">
                    <a16:creationId xmlns:a16="http://schemas.microsoft.com/office/drawing/2014/main" id="{666609CA-13CE-458C-B50A-8AB2A2A78C8B}"/>
                  </a:ext>
                </a:extLst>
              </p:cNvPr>
              <p:cNvSpPr/>
              <p:nvPr/>
            </p:nvSpPr>
            <p:spPr>
              <a:xfrm>
                <a:off x="4539152" y="3761211"/>
                <a:ext cx="422247" cy="110898"/>
              </a:xfrm>
              <a:custGeom>
                <a:avLst/>
                <a:gdLst/>
                <a:ahLst/>
                <a:cxnLst/>
                <a:rect l="l" t="t" r="r" b="b"/>
                <a:pathLst>
                  <a:path w="10623" h="2790" extrusionOk="0">
                    <a:moveTo>
                      <a:pt x="10165" y="1"/>
                    </a:moveTo>
                    <a:cubicBezTo>
                      <a:pt x="9887" y="21"/>
                      <a:pt x="9489" y="61"/>
                      <a:pt x="8992" y="140"/>
                    </a:cubicBezTo>
                    <a:cubicBezTo>
                      <a:pt x="7997" y="299"/>
                      <a:pt x="6664" y="558"/>
                      <a:pt x="5192" y="956"/>
                    </a:cubicBezTo>
                    <a:cubicBezTo>
                      <a:pt x="3720" y="1354"/>
                      <a:pt x="2427" y="1791"/>
                      <a:pt x="1492" y="2129"/>
                    </a:cubicBezTo>
                    <a:cubicBezTo>
                      <a:pt x="1015" y="2308"/>
                      <a:pt x="637" y="2448"/>
                      <a:pt x="398" y="2587"/>
                    </a:cubicBezTo>
                    <a:cubicBezTo>
                      <a:pt x="119" y="2706"/>
                      <a:pt x="0" y="2786"/>
                      <a:pt x="0" y="2786"/>
                    </a:cubicBezTo>
                    <a:cubicBezTo>
                      <a:pt x="3" y="2788"/>
                      <a:pt x="7" y="2790"/>
                      <a:pt x="13" y="2790"/>
                    </a:cubicBezTo>
                    <a:cubicBezTo>
                      <a:pt x="53" y="2790"/>
                      <a:pt x="175" y="2733"/>
                      <a:pt x="418" y="2647"/>
                    </a:cubicBezTo>
                    <a:cubicBezTo>
                      <a:pt x="696" y="2547"/>
                      <a:pt x="1074" y="2408"/>
                      <a:pt x="1532" y="2249"/>
                    </a:cubicBezTo>
                    <a:cubicBezTo>
                      <a:pt x="2467" y="1931"/>
                      <a:pt x="3780" y="1533"/>
                      <a:pt x="5252" y="1135"/>
                    </a:cubicBezTo>
                    <a:cubicBezTo>
                      <a:pt x="6704" y="737"/>
                      <a:pt x="8057" y="439"/>
                      <a:pt x="9031" y="260"/>
                    </a:cubicBezTo>
                    <a:cubicBezTo>
                      <a:pt x="9529" y="160"/>
                      <a:pt x="9927" y="120"/>
                      <a:pt x="10185" y="61"/>
                    </a:cubicBezTo>
                    <a:cubicBezTo>
                      <a:pt x="10464" y="41"/>
                      <a:pt x="10623" y="1"/>
                      <a:pt x="1062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7" name="Google Shape;105;p17">
                <a:extLst>
                  <a:ext uri="{FF2B5EF4-FFF2-40B4-BE49-F238E27FC236}">
                    <a16:creationId xmlns:a16="http://schemas.microsoft.com/office/drawing/2014/main" id="{10D1B31E-8424-4FEE-BAA8-1BFDA741D330}"/>
                  </a:ext>
                </a:extLst>
              </p:cNvPr>
              <p:cNvSpPr/>
              <p:nvPr/>
            </p:nvSpPr>
            <p:spPr>
              <a:xfrm>
                <a:off x="4132718" y="3830811"/>
                <a:ext cx="256218" cy="529806"/>
              </a:xfrm>
              <a:custGeom>
                <a:avLst/>
                <a:gdLst/>
                <a:ahLst/>
                <a:cxnLst/>
                <a:rect l="l" t="t" r="r" b="b"/>
                <a:pathLst>
                  <a:path w="6446" h="13329" extrusionOk="0">
                    <a:moveTo>
                      <a:pt x="0" y="1"/>
                    </a:moveTo>
                    <a:cubicBezTo>
                      <a:pt x="0" y="1"/>
                      <a:pt x="0" y="60"/>
                      <a:pt x="60" y="160"/>
                    </a:cubicBezTo>
                    <a:cubicBezTo>
                      <a:pt x="120" y="279"/>
                      <a:pt x="179" y="398"/>
                      <a:pt x="259" y="557"/>
                    </a:cubicBezTo>
                    <a:cubicBezTo>
                      <a:pt x="418" y="896"/>
                      <a:pt x="677" y="1373"/>
                      <a:pt x="955" y="1970"/>
                    </a:cubicBezTo>
                    <a:cubicBezTo>
                      <a:pt x="1552" y="3183"/>
                      <a:pt x="2308" y="4854"/>
                      <a:pt x="3163" y="6724"/>
                    </a:cubicBezTo>
                    <a:cubicBezTo>
                      <a:pt x="3999" y="8594"/>
                      <a:pt x="4774" y="10245"/>
                      <a:pt x="5391" y="11439"/>
                    </a:cubicBezTo>
                    <a:cubicBezTo>
                      <a:pt x="5690" y="12036"/>
                      <a:pt x="5968" y="12513"/>
                      <a:pt x="6147" y="12831"/>
                    </a:cubicBezTo>
                    <a:cubicBezTo>
                      <a:pt x="6247" y="12990"/>
                      <a:pt x="6326" y="13110"/>
                      <a:pt x="6366" y="13209"/>
                    </a:cubicBezTo>
                    <a:cubicBezTo>
                      <a:pt x="6426" y="13289"/>
                      <a:pt x="6445" y="13329"/>
                      <a:pt x="6445" y="13329"/>
                    </a:cubicBezTo>
                    <a:cubicBezTo>
                      <a:pt x="6445" y="13329"/>
                      <a:pt x="6426" y="13289"/>
                      <a:pt x="6386" y="13189"/>
                    </a:cubicBezTo>
                    <a:cubicBezTo>
                      <a:pt x="6326" y="13070"/>
                      <a:pt x="6266" y="12931"/>
                      <a:pt x="6187" y="12792"/>
                    </a:cubicBezTo>
                    <a:cubicBezTo>
                      <a:pt x="6028" y="12433"/>
                      <a:pt x="5809" y="11976"/>
                      <a:pt x="5491" y="11379"/>
                    </a:cubicBezTo>
                    <a:cubicBezTo>
                      <a:pt x="4894" y="10146"/>
                      <a:pt x="4138" y="8495"/>
                      <a:pt x="3283" y="6625"/>
                    </a:cubicBezTo>
                    <a:cubicBezTo>
                      <a:pt x="2447" y="4755"/>
                      <a:pt x="1671" y="3084"/>
                      <a:pt x="1055" y="1890"/>
                    </a:cubicBezTo>
                    <a:cubicBezTo>
                      <a:pt x="756" y="1294"/>
                      <a:pt x="478" y="816"/>
                      <a:pt x="299" y="498"/>
                    </a:cubicBezTo>
                    <a:cubicBezTo>
                      <a:pt x="199" y="359"/>
                      <a:pt x="120" y="219"/>
                      <a:pt x="80" y="120"/>
                    </a:cubicBezTo>
                    <a:cubicBezTo>
                      <a:pt x="20"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8" name="Google Shape;106;p17">
                <a:extLst>
                  <a:ext uri="{FF2B5EF4-FFF2-40B4-BE49-F238E27FC236}">
                    <a16:creationId xmlns:a16="http://schemas.microsoft.com/office/drawing/2014/main" id="{5CE24E8F-5CC9-43E5-8FA0-93A366922E7B}"/>
                  </a:ext>
                </a:extLst>
              </p:cNvPr>
              <p:cNvSpPr/>
              <p:nvPr/>
            </p:nvSpPr>
            <p:spPr>
              <a:xfrm>
                <a:off x="4388901" y="4136163"/>
                <a:ext cx="554331" cy="226844"/>
              </a:xfrm>
              <a:custGeom>
                <a:avLst/>
                <a:gdLst/>
                <a:ahLst/>
                <a:cxnLst/>
                <a:rect l="l" t="t" r="r" b="b"/>
                <a:pathLst>
                  <a:path w="13946" h="5707" extrusionOk="0">
                    <a:moveTo>
                      <a:pt x="13934" y="1"/>
                    </a:moveTo>
                    <a:cubicBezTo>
                      <a:pt x="13917" y="1"/>
                      <a:pt x="13876" y="29"/>
                      <a:pt x="13806" y="57"/>
                    </a:cubicBezTo>
                    <a:cubicBezTo>
                      <a:pt x="13667" y="116"/>
                      <a:pt x="13547" y="156"/>
                      <a:pt x="13368" y="216"/>
                    </a:cubicBezTo>
                    <a:cubicBezTo>
                      <a:pt x="13010" y="335"/>
                      <a:pt x="12513" y="534"/>
                      <a:pt x="11856" y="773"/>
                    </a:cubicBezTo>
                    <a:cubicBezTo>
                      <a:pt x="10603" y="1270"/>
                      <a:pt x="8853" y="1966"/>
                      <a:pt x="6943" y="2802"/>
                    </a:cubicBezTo>
                    <a:cubicBezTo>
                      <a:pt x="5013" y="3618"/>
                      <a:pt x="3303" y="4334"/>
                      <a:pt x="2029" y="4851"/>
                    </a:cubicBezTo>
                    <a:lnTo>
                      <a:pt x="538" y="5448"/>
                    </a:lnTo>
                    <a:cubicBezTo>
                      <a:pt x="398" y="5527"/>
                      <a:pt x="259" y="5587"/>
                      <a:pt x="160" y="5627"/>
                    </a:cubicBezTo>
                    <a:lnTo>
                      <a:pt x="0" y="5706"/>
                    </a:lnTo>
                    <a:cubicBezTo>
                      <a:pt x="0" y="5706"/>
                      <a:pt x="40" y="5686"/>
                      <a:pt x="160" y="5647"/>
                    </a:cubicBezTo>
                    <a:cubicBezTo>
                      <a:pt x="279" y="5607"/>
                      <a:pt x="398" y="5547"/>
                      <a:pt x="577" y="5507"/>
                    </a:cubicBezTo>
                    <a:cubicBezTo>
                      <a:pt x="955" y="5368"/>
                      <a:pt x="1453" y="5189"/>
                      <a:pt x="2089" y="4930"/>
                    </a:cubicBezTo>
                    <a:cubicBezTo>
                      <a:pt x="3362" y="4433"/>
                      <a:pt x="5093" y="3737"/>
                      <a:pt x="7003" y="2921"/>
                    </a:cubicBezTo>
                    <a:cubicBezTo>
                      <a:pt x="8932" y="2106"/>
                      <a:pt x="10643" y="1370"/>
                      <a:pt x="11916" y="852"/>
                    </a:cubicBezTo>
                    <a:lnTo>
                      <a:pt x="13408" y="256"/>
                    </a:lnTo>
                    <a:cubicBezTo>
                      <a:pt x="13547" y="176"/>
                      <a:pt x="13707" y="136"/>
                      <a:pt x="13806" y="77"/>
                    </a:cubicBezTo>
                    <a:lnTo>
                      <a:pt x="13945" y="17"/>
                    </a:lnTo>
                    <a:cubicBezTo>
                      <a:pt x="13945" y="5"/>
                      <a:pt x="13942" y="1"/>
                      <a:pt x="139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9" name="Google Shape;107;p17">
                <a:extLst>
                  <a:ext uri="{FF2B5EF4-FFF2-40B4-BE49-F238E27FC236}">
                    <a16:creationId xmlns:a16="http://schemas.microsoft.com/office/drawing/2014/main" id="{93BE15CC-4BBA-45AD-8347-954AFE8F7C80}"/>
                  </a:ext>
                </a:extLst>
              </p:cNvPr>
              <p:cNvSpPr/>
              <p:nvPr/>
            </p:nvSpPr>
            <p:spPr>
              <a:xfrm>
                <a:off x="3759475" y="1059310"/>
                <a:ext cx="296563" cy="706885"/>
              </a:xfrm>
              <a:custGeom>
                <a:avLst/>
                <a:gdLst/>
                <a:ahLst/>
                <a:cxnLst/>
                <a:rect l="l" t="t" r="r" b="b"/>
                <a:pathLst>
                  <a:path w="7461" h="17784" extrusionOk="0">
                    <a:moveTo>
                      <a:pt x="5289" y="0"/>
                    </a:moveTo>
                    <a:cubicBezTo>
                      <a:pt x="3881" y="0"/>
                      <a:pt x="2521" y="861"/>
                      <a:pt x="1911" y="1792"/>
                    </a:cubicBezTo>
                    <a:cubicBezTo>
                      <a:pt x="1115" y="3025"/>
                      <a:pt x="777" y="4457"/>
                      <a:pt x="538" y="5910"/>
                    </a:cubicBezTo>
                    <a:cubicBezTo>
                      <a:pt x="61" y="8854"/>
                      <a:pt x="1" y="11877"/>
                      <a:pt x="319" y="14861"/>
                    </a:cubicBezTo>
                    <a:cubicBezTo>
                      <a:pt x="419" y="15717"/>
                      <a:pt x="598" y="16691"/>
                      <a:pt x="1254" y="17268"/>
                    </a:cubicBezTo>
                    <a:cubicBezTo>
                      <a:pt x="1709" y="17640"/>
                      <a:pt x="2287" y="17783"/>
                      <a:pt x="2871" y="17783"/>
                    </a:cubicBezTo>
                    <a:cubicBezTo>
                      <a:pt x="3130" y="17783"/>
                      <a:pt x="3390" y="17755"/>
                      <a:pt x="3641" y="17706"/>
                    </a:cubicBezTo>
                    <a:cubicBezTo>
                      <a:pt x="4397" y="17587"/>
                      <a:pt x="5133" y="17288"/>
                      <a:pt x="5630" y="16711"/>
                    </a:cubicBezTo>
                    <a:cubicBezTo>
                      <a:pt x="6386" y="15816"/>
                      <a:pt x="6287" y="14523"/>
                      <a:pt x="6207" y="13369"/>
                    </a:cubicBezTo>
                    <a:cubicBezTo>
                      <a:pt x="5929" y="9351"/>
                      <a:pt x="6367" y="5333"/>
                      <a:pt x="7461" y="1474"/>
                    </a:cubicBezTo>
                    <a:lnTo>
                      <a:pt x="6565" y="260"/>
                    </a:lnTo>
                    <a:cubicBezTo>
                      <a:pt x="6149" y="79"/>
                      <a:pt x="5717" y="0"/>
                      <a:pt x="5289"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0" name="Google Shape;108;p17">
                <a:extLst>
                  <a:ext uri="{FF2B5EF4-FFF2-40B4-BE49-F238E27FC236}">
                    <a16:creationId xmlns:a16="http://schemas.microsoft.com/office/drawing/2014/main" id="{F5B7F121-91F9-4F1E-AF41-7F54A9FC18EB}"/>
                  </a:ext>
                </a:extLst>
              </p:cNvPr>
              <p:cNvSpPr/>
              <p:nvPr/>
            </p:nvSpPr>
            <p:spPr>
              <a:xfrm>
                <a:off x="3866241" y="1049174"/>
                <a:ext cx="570906" cy="944143"/>
              </a:xfrm>
              <a:custGeom>
                <a:avLst/>
                <a:gdLst/>
                <a:ahLst/>
                <a:cxnLst/>
                <a:rect l="l" t="t" r="r" b="b"/>
                <a:pathLst>
                  <a:path w="14363" h="23753" extrusionOk="0">
                    <a:moveTo>
                      <a:pt x="4084" y="1"/>
                    </a:moveTo>
                    <a:cubicBezTo>
                      <a:pt x="2387" y="1"/>
                      <a:pt x="655" y="833"/>
                      <a:pt x="0" y="2126"/>
                    </a:cubicBezTo>
                    <a:lnTo>
                      <a:pt x="4397" y="3439"/>
                    </a:lnTo>
                    <a:cubicBezTo>
                      <a:pt x="3919" y="5926"/>
                      <a:pt x="3482" y="8472"/>
                      <a:pt x="3501" y="10999"/>
                    </a:cubicBezTo>
                    <a:cubicBezTo>
                      <a:pt x="3521" y="13565"/>
                      <a:pt x="4058" y="16151"/>
                      <a:pt x="5451" y="18299"/>
                    </a:cubicBezTo>
                    <a:cubicBezTo>
                      <a:pt x="6605" y="20109"/>
                      <a:pt x="8335" y="21502"/>
                      <a:pt x="10026" y="22835"/>
                    </a:cubicBezTo>
                    <a:cubicBezTo>
                      <a:pt x="10576" y="23278"/>
                      <a:pt x="11204" y="23752"/>
                      <a:pt x="11897" y="23752"/>
                    </a:cubicBezTo>
                    <a:cubicBezTo>
                      <a:pt x="11982" y="23752"/>
                      <a:pt x="12068" y="23745"/>
                      <a:pt x="12155" y="23730"/>
                    </a:cubicBezTo>
                    <a:cubicBezTo>
                      <a:pt x="12771" y="23630"/>
                      <a:pt x="13269" y="23113"/>
                      <a:pt x="13607" y="22576"/>
                    </a:cubicBezTo>
                    <a:cubicBezTo>
                      <a:pt x="14224" y="21502"/>
                      <a:pt x="14363" y="20189"/>
                      <a:pt x="14005" y="18995"/>
                    </a:cubicBezTo>
                    <a:cubicBezTo>
                      <a:pt x="13070" y="16111"/>
                      <a:pt x="9529" y="14719"/>
                      <a:pt x="8554" y="11854"/>
                    </a:cubicBezTo>
                    <a:cubicBezTo>
                      <a:pt x="7719" y="9387"/>
                      <a:pt x="9111" y="6722"/>
                      <a:pt x="8952" y="4136"/>
                    </a:cubicBezTo>
                    <a:cubicBezTo>
                      <a:pt x="8813" y="2345"/>
                      <a:pt x="7003" y="615"/>
                      <a:pt x="5312" y="157"/>
                    </a:cubicBezTo>
                    <a:cubicBezTo>
                      <a:pt x="4915" y="51"/>
                      <a:pt x="4501" y="1"/>
                      <a:pt x="4084" y="1"/>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1" name="Google Shape;109;p17">
                <a:extLst>
                  <a:ext uri="{FF2B5EF4-FFF2-40B4-BE49-F238E27FC236}">
                    <a16:creationId xmlns:a16="http://schemas.microsoft.com/office/drawing/2014/main" id="{C406F10A-A093-471E-BDF5-F3DFD4E78702}"/>
                  </a:ext>
                </a:extLst>
              </p:cNvPr>
              <p:cNvSpPr/>
              <p:nvPr/>
            </p:nvSpPr>
            <p:spPr>
              <a:xfrm>
                <a:off x="3825101" y="1087890"/>
                <a:ext cx="333727" cy="635974"/>
              </a:xfrm>
              <a:custGeom>
                <a:avLst/>
                <a:gdLst/>
                <a:ahLst/>
                <a:cxnLst/>
                <a:rect l="l" t="t" r="r" b="b"/>
                <a:pathLst>
                  <a:path w="8396" h="16000" extrusionOk="0">
                    <a:moveTo>
                      <a:pt x="4297" y="1"/>
                    </a:moveTo>
                    <a:cubicBezTo>
                      <a:pt x="2415" y="1"/>
                      <a:pt x="779" y="1452"/>
                      <a:pt x="498" y="3360"/>
                    </a:cubicBezTo>
                    <a:cubicBezTo>
                      <a:pt x="240" y="5151"/>
                      <a:pt x="1" y="6941"/>
                      <a:pt x="1" y="7598"/>
                    </a:cubicBezTo>
                    <a:cubicBezTo>
                      <a:pt x="41" y="9567"/>
                      <a:pt x="1175" y="10323"/>
                      <a:pt x="1652" y="10562"/>
                    </a:cubicBezTo>
                    <a:cubicBezTo>
                      <a:pt x="1752" y="10601"/>
                      <a:pt x="2050" y="10681"/>
                      <a:pt x="2169" y="10681"/>
                    </a:cubicBezTo>
                    <a:lnTo>
                      <a:pt x="2169" y="10701"/>
                    </a:lnTo>
                    <a:lnTo>
                      <a:pt x="1732" y="12969"/>
                    </a:lnTo>
                    <a:cubicBezTo>
                      <a:pt x="1533" y="14441"/>
                      <a:pt x="2348" y="15774"/>
                      <a:pt x="3840" y="15972"/>
                    </a:cubicBezTo>
                    <a:cubicBezTo>
                      <a:pt x="3965" y="15991"/>
                      <a:pt x="4087" y="16000"/>
                      <a:pt x="4206" y="16000"/>
                    </a:cubicBezTo>
                    <a:cubicBezTo>
                      <a:pt x="5515" y="16000"/>
                      <a:pt x="6486" y="14933"/>
                      <a:pt x="6705" y="13565"/>
                    </a:cubicBezTo>
                    <a:lnTo>
                      <a:pt x="8117" y="4315"/>
                    </a:lnTo>
                    <a:cubicBezTo>
                      <a:pt x="8396" y="2167"/>
                      <a:pt x="6844" y="237"/>
                      <a:pt x="4656" y="19"/>
                    </a:cubicBezTo>
                    <a:cubicBezTo>
                      <a:pt x="4535" y="7"/>
                      <a:pt x="4416" y="1"/>
                      <a:pt x="4297" y="1"/>
                    </a:cubicBezTo>
                    <a:close/>
                  </a:path>
                </a:pathLst>
              </a:custGeom>
              <a:solidFill>
                <a:srgbClr val="F0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2" name="Google Shape;110;p17">
                <a:extLst>
                  <a:ext uri="{FF2B5EF4-FFF2-40B4-BE49-F238E27FC236}">
                    <a16:creationId xmlns:a16="http://schemas.microsoft.com/office/drawing/2014/main" id="{DD839B6A-6F8D-45D8-BC37-D32539FB508A}"/>
                  </a:ext>
                </a:extLst>
              </p:cNvPr>
              <p:cNvSpPr/>
              <p:nvPr/>
            </p:nvSpPr>
            <p:spPr>
              <a:xfrm>
                <a:off x="3862266" y="1251934"/>
                <a:ext cx="25359" cy="23412"/>
              </a:xfrm>
              <a:custGeom>
                <a:avLst/>
                <a:gdLst/>
                <a:ahLst/>
                <a:cxnLst/>
                <a:rect l="l" t="t" r="r" b="b"/>
                <a:pathLst>
                  <a:path w="638" h="589" extrusionOk="0">
                    <a:moveTo>
                      <a:pt x="296" y="1"/>
                    </a:moveTo>
                    <a:cubicBezTo>
                      <a:pt x="175" y="1"/>
                      <a:pt x="55" y="93"/>
                      <a:pt x="21" y="228"/>
                    </a:cubicBezTo>
                    <a:cubicBezTo>
                      <a:pt x="1" y="407"/>
                      <a:pt x="100" y="566"/>
                      <a:pt x="260" y="586"/>
                    </a:cubicBezTo>
                    <a:cubicBezTo>
                      <a:pt x="275" y="588"/>
                      <a:pt x="290" y="589"/>
                      <a:pt x="305" y="589"/>
                    </a:cubicBezTo>
                    <a:cubicBezTo>
                      <a:pt x="465" y="589"/>
                      <a:pt x="599" y="495"/>
                      <a:pt x="618" y="367"/>
                    </a:cubicBezTo>
                    <a:cubicBezTo>
                      <a:pt x="637" y="188"/>
                      <a:pt x="538" y="29"/>
                      <a:pt x="359" y="9"/>
                    </a:cubicBezTo>
                    <a:cubicBezTo>
                      <a:pt x="338" y="3"/>
                      <a:pt x="317" y="1"/>
                      <a:pt x="296"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3" name="Google Shape;111;p17">
                <a:extLst>
                  <a:ext uri="{FF2B5EF4-FFF2-40B4-BE49-F238E27FC236}">
                    <a16:creationId xmlns:a16="http://schemas.microsoft.com/office/drawing/2014/main" id="{C9B706A8-2414-4CE7-8BE0-7397320E38F9}"/>
                  </a:ext>
                </a:extLst>
              </p:cNvPr>
              <p:cNvSpPr/>
              <p:nvPr/>
            </p:nvSpPr>
            <p:spPr>
              <a:xfrm>
                <a:off x="3863061" y="1233133"/>
                <a:ext cx="49089" cy="17012"/>
              </a:xfrm>
              <a:custGeom>
                <a:avLst/>
                <a:gdLst/>
                <a:ahLst/>
                <a:cxnLst/>
                <a:rect l="l" t="t" r="r" b="b"/>
                <a:pathLst>
                  <a:path w="1235" h="428" extrusionOk="0">
                    <a:moveTo>
                      <a:pt x="556" y="1"/>
                    </a:moveTo>
                    <a:cubicBezTo>
                      <a:pt x="386" y="1"/>
                      <a:pt x="226" y="50"/>
                      <a:pt x="140" y="84"/>
                    </a:cubicBezTo>
                    <a:cubicBezTo>
                      <a:pt x="21" y="164"/>
                      <a:pt x="1" y="244"/>
                      <a:pt x="1" y="263"/>
                    </a:cubicBezTo>
                    <a:cubicBezTo>
                      <a:pt x="3" y="269"/>
                      <a:pt x="10" y="271"/>
                      <a:pt x="21" y="271"/>
                    </a:cubicBezTo>
                    <a:cubicBezTo>
                      <a:pt x="82" y="271"/>
                      <a:pt x="271" y="197"/>
                      <a:pt x="498" y="197"/>
                    </a:cubicBezTo>
                    <a:cubicBezTo>
                      <a:pt x="537" y="197"/>
                      <a:pt x="577" y="199"/>
                      <a:pt x="617" y="204"/>
                    </a:cubicBezTo>
                    <a:cubicBezTo>
                      <a:pt x="907" y="258"/>
                      <a:pt x="1131" y="428"/>
                      <a:pt x="1199" y="428"/>
                    </a:cubicBezTo>
                    <a:cubicBezTo>
                      <a:pt x="1206" y="428"/>
                      <a:pt x="1211" y="426"/>
                      <a:pt x="1214" y="423"/>
                    </a:cubicBezTo>
                    <a:cubicBezTo>
                      <a:pt x="1234" y="403"/>
                      <a:pt x="1214" y="323"/>
                      <a:pt x="1115" y="224"/>
                    </a:cubicBezTo>
                    <a:cubicBezTo>
                      <a:pt x="1015" y="124"/>
                      <a:pt x="836" y="45"/>
                      <a:pt x="637" y="5"/>
                    </a:cubicBezTo>
                    <a:cubicBezTo>
                      <a:pt x="610" y="2"/>
                      <a:pt x="583" y="1"/>
                      <a:pt x="556"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4" name="Google Shape;112;p17">
                <a:extLst>
                  <a:ext uri="{FF2B5EF4-FFF2-40B4-BE49-F238E27FC236}">
                    <a16:creationId xmlns:a16="http://schemas.microsoft.com/office/drawing/2014/main" id="{A1E5E1A2-5441-4EAC-AD6C-8078E5EB13A9}"/>
                  </a:ext>
                </a:extLst>
              </p:cNvPr>
              <p:cNvSpPr/>
              <p:nvPr/>
            </p:nvSpPr>
            <p:spPr>
              <a:xfrm>
                <a:off x="3987992" y="1271968"/>
                <a:ext cx="25359" cy="23173"/>
              </a:xfrm>
              <a:custGeom>
                <a:avLst/>
                <a:gdLst/>
                <a:ahLst/>
                <a:cxnLst/>
                <a:rect l="l" t="t" r="r" b="b"/>
                <a:pathLst>
                  <a:path w="638" h="583" extrusionOk="0">
                    <a:moveTo>
                      <a:pt x="322" y="0"/>
                    </a:moveTo>
                    <a:cubicBezTo>
                      <a:pt x="190" y="0"/>
                      <a:pt x="39" y="94"/>
                      <a:pt x="21" y="221"/>
                    </a:cubicBezTo>
                    <a:cubicBezTo>
                      <a:pt x="1" y="400"/>
                      <a:pt x="80" y="560"/>
                      <a:pt x="259" y="580"/>
                    </a:cubicBezTo>
                    <a:cubicBezTo>
                      <a:pt x="275" y="581"/>
                      <a:pt x="290" y="582"/>
                      <a:pt x="305" y="582"/>
                    </a:cubicBezTo>
                    <a:cubicBezTo>
                      <a:pt x="462" y="582"/>
                      <a:pt x="581" y="488"/>
                      <a:pt x="618" y="361"/>
                    </a:cubicBezTo>
                    <a:cubicBezTo>
                      <a:pt x="637" y="182"/>
                      <a:pt x="538" y="23"/>
                      <a:pt x="359" y="3"/>
                    </a:cubicBezTo>
                    <a:cubicBezTo>
                      <a:pt x="347" y="1"/>
                      <a:pt x="335" y="0"/>
                      <a:pt x="322"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5" name="Google Shape;113;p17">
                <a:extLst>
                  <a:ext uri="{FF2B5EF4-FFF2-40B4-BE49-F238E27FC236}">
                    <a16:creationId xmlns:a16="http://schemas.microsoft.com/office/drawing/2014/main" id="{90CAB2D8-6735-4A75-80F2-805A6C5D6B1A}"/>
                  </a:ext>
                </a:extLst>
              </p:cNvPr>
              <p:cNvSpPr/>
              <p:nvPr/>
            </p:nvSpPr>
            <p:spPr>
              <a:xfrm>
                <a:off x="3992762" y="1255233"/>
                <a:ext cx="49844" cy="16933"/>
              </a:xfrm>
              <a:custGeom>
                <a:avLst/>
                <a:gdLst/>
                <a:ahLst/>
                <a:cxnLst/>
                <a:rect l="l" t="t" r="r" b="b"/>
                <a:pathLst>
                  <a:path w="1254" h="426" extrusionOk="0">
                    <a:moveTo>
                      <a:pt x="548" y="1"/>
                    </a:moveTo>
                    <a:cubicBezTo>
                      <a:pt x="388" y="1"/>
                      <a:pt x="241" y="33"/>
                      <a:pt x="159" y="66"/>
                    </a:cubicBezTo>
                    <a:cubicBezTo>
                      <a:pt x="40" y="145"/>
                      <a:pt x="0" y="225"/>
                      <a:pt x="20" y="245"/>
                    </a:cubicBezTo>
                    <a:cubicBezTo>
                      <a:pt x="23" y="254"/>
                      <a:pt x="33" y="258"/>
                      <a:pt x="49" y="258"/>
                    </a:cubicBezTo>
                    <a:cubicBezTo>
                      <a:pt x="116" y="258"/>
                      <a:pt x="283" y="191"/>
                      <a:pt x="485" y="191"/>
                    </a:cubicBezTo>
                    <a:cubicBezTo>
                      <a:pt x="534" y="191"/>
                      <a:pt x="585" y="195"/>
                      <a:pt x="637" y="205"/>
                    </a:cubicBezTo>
                    <a:cubicBezTo>
                      <a:pt x="940" y="243"/>
                      <a:pt x="1171" y="425"/>
                      <a:pt x="1227" y="425"/>
                    </a:cubicBezTo>
                    <a:cubicBezTo>
                      <a:pt x="1229" y="425"/>
                      <a:pt x="1232" y="425"/>
                      <a:pt x="1234" y="424"/>
                    </a:cubicBezTo>
                    <a:cubicBezTo>
                      <a:pt x="1253" y="404"/>
                      <a:pt x="1234" y="324"/>
                      <a:pt x="1134" y="225"/>
                    </a:cubicBezTo>
                    <a:cubicBezTo>
                      <a:pt x="1035" y="125"/>
                      <a:pt x="875" y="26"/>
                      <a:pt x="657" y="6"/>
                    </a:cubicBezTo>
                    <a:cubicBezTo>
                      <a:pt x="620" y="2"/>
                      <a:pt x="584" y="1"/>
                      <a:pt x="548"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6" name="Google Shape;114;p17">
                <a:extLst>
                  <a:ext uri="{FF2B5EF4-FFF2-40B4-BE49-F238E27FC236}">
                    <a16:creationId xmlns:a16="http://schemas.microsoft.com/office/drawing/2014/main" id="{618FD903-8971-430D-80E9-3AA5E429DC52}"/>
                  </a:ext>
                </a:extLst>
              </p:cNvPr>
              <p:cNvSpPr/>
              <p:nvPr/>
            </p:nvSpPr>
            <p:spPr>
              <a:xfrm>
                <a:off x="3896291" y="1246687"/>
                <a:ext cx="57754" cy="109427"/>
              </a:xfrm>
              <a:custGeom>
                <a:avLst/>
                <a:gdLst/>
                <a:ahLst/>
                <a:cxnLst/>
                <a:rect l="l" t="t" r="r" b="b"/>
                <a:pathLst>
                  <a:path w="1453" h="2753" extrusionOk="0">
                    <a:moveTo>
                      <a:pt x="1430" y="0"/>
                    </a:moveTo>
                    <a:cubicBezTo>
                      <a:pt x="1389" y="0"/>
                      <a:pt x="961" y="682"/>
                      <a:pt x="478" y="1534"/>
                    </a:cubicBezTo>
                    <a:cubicBezTo>
                      <a:pt x="358" y="1753"/>
                      <a:pt x="259" y="1952"/>
                      <a:pt x="140" y="2150"/>
                    </a:cubicBezTo>
                    <a:cubicBezTo>
                      <a:pt x="80" y="2250"/>
                      <a:pt x="0" y="2349"/>
                      <a:pt x="40" y="2489"/>
                    </a:cubicBezTo>
                    <a:cubicBezTo>
                      <a:pt x="60" y="2548"/>
                      <a:pt x="100" y="2608"/>
                      <a:pt x="159" y="2628"/>
                    </a:cubicBezTo>
                    <a:cubicBezTo>
                      <a:pt x="199" y="2648"/>
                      <a:pt x="259" y="2648"/>
                      <a:pt x="299" y="2688"/>
                    </a:cubicBezTo>
                    <a:cubicBezTo>
                      <a:pt x="591" y="2720"/>
                      <a:pt x="777" y="2753"/>
                      <a:pt x="836" y="2753"/>
                    </a:cubicBezTo>
                    <a:cubicBezTo>
                      <a:pt x="849" y="2753"/>
                      <a:pt x="856" y="2751"/>
                      <a:pt x="856" y="2747"/>
                    </a:cubicBezTo>
                    <a:cubicBezTo>
                      <a:pt x="856" y="2727"/>
                      <a:pt x="657" y="2688"/>
                      <a:pt x="338" y="2588"/>
                    </a:cubicBezTo>
                    <a:cubicBezTo>
                      <a:pt x="259" y="2548"/>
                      <a:pt x="159" y="2528"/>
                      <a:pt x="159" y="2489"/>
                    </a:cubicBezTo>
                    <a:cubicBezTo>
                      <a:pt x="159" y="2409"/>
                      <a:pt x="199" y="2330"/>
                      <a:pt x="259" y="2230"/>
                    </a:cubicBezTo>
                    <a:cubicBezTo>
                      <a:pt x="358" y="2031"/>
                      <a:pt x="478" y="1832"/>
                      <a:pt x="617" y="1613"/>
                    </a:cubicBezTo>
                    <a:cubicBezTo>
                      <a:pt x="1075" y="738"/>
                      <a:pt x="1452" y="22"/>
                      <a:pt x="1433" y="2"/>
                    </a:cubicBezTo>
                    <a:cubicBezTo>
                      <a:pt x="1432" y="1"/>
                      <a:pt x="1431" y="0"/>
                      <a:pt x="143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7" name="Google Shape;115;p17">
                <a:extLst>
                  <a:ext uri="{FF2B5EF4-FFF2-40B4-BE49-F238E27FC236}">
                    <a16:creationId xmlns:a16="http://schemas.microsoft.com/office/drawing/2014/main" id="{D04C000D-9A4F-427E-9A49-BE76C7E2BAA8}"/>
                  </a:ext>
                </a:extLst>
              </p:cNvPr>
              <p:cNvSpPr/>
              <p:nvPr/>
            </p:nvSpPr>
            <p:spPr>
              <a:xfrm>
                <a:off x="3907342" y="1495834"/>
                <a:ext cx="124969" cy="46108"/>
              </a:xfrm>
              <a:custGeom>
                <a:avLst/>
                <a:gdLst/>
                <a:ahLst/>
                <a:cxnLst/>
                <a:rect l="l" t="t" r="r" b="b"/>
                <a:pathLst>
                  <a:path w="3144" h="1160" extrusionOk="0">
                    <a:moveTo>
                      <a:pt x="3144" y="0"/>
                    </a:moveTo>
                    <a:lnTo>
                      <a:pt x="3144" y="0"/>
                    </a:lnTo>
                    <a:cubicBezTo>
                      <a:pt x="2177" y="407"/>
                      <a:pt x="1356" y="498"/>
                      <a:pt x="814" y="498"/>
                    </a:cubicBezTo>
                    <a:cubicBezTo>
                      <a:pt x="375" y="498"/>
                      <a:pt x="120" y="438"/>
                      <a:pt x="120" y="438"/>
                    </a:cubicBezTo>
                    <a:lnTo>
                      <a:pt x="1" y="1035"/>
                    </a:lnTo>
                    <a:cubicBezTo>
                      <a:pt x="363" y="1122"/>
                      <a:pt x="688" y="1159"/>
                      <a:pt x="978" y="1159"/>
                    </a:cubicBezTo>
                    <a:cubicBezTo>
                      <a:pt x="2600" y="1159"/>
                      <a:pt x="3144" y="0"/>
                      <a:pt x="3144" y="0"/>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8" name="Google Shape;116;p17">
                <a:extLst>
                  <a:ext uri="{FF2B5EF4-FFF2-40B4-BE49-F238E27FC236}">
                    <a16:creationId xmlns:a16="http://schemas.microsoft.com/office/drawing/2014/main" id="{70A76389-D794-4294-9087-F0DD92D3BAA1}"/>
                  </a:ext>
                </a:extLst>
              </p:cNvPr>
              <p:cNvSpPr/>
              <p:nvPr/>
            </p:nvSpPr>
            <p:spPr>
              <a:xfrm>
                <a:off x="3929482" y="1382192"/>
                <a:ext cx="41179" cy="30487"/>
              </a:xfrm>
              <a:custGeom>
                <a:avLst/>
                <a:gdLst/>
                <a:ahLst/>
                <a:cxnLst/>
                <a:rect l="l" t="t" r="r" b="b"/>
                <a:pathLst>
                  <a:path w="1036" h="767" extrusionOk="0">
                    <a:moveTo>
                      <a:pt x="474" y="0"/>
                    </a:moveTo>
                    <a:cubicBezTo>
                      <a:pt x="319" y="0"/>
                      <a:pt x="162" y="52"/>
                      <a:pt x="41" y="174"/>
                    </a:cubicBezTo>
                    <a:cubicBezTo>
                      <a:pt x="1" y="194"/>
                      <a:pt x="1" y="233"/>
                      <a:pt x="21" y="273"/>
                    </a:cubicBezTo>
                    <a:cubicBezTo>
                      <a:pt x="21" y="313"/>
                      <a:pt x="80" y="373"/>
                      <a:pt x="100" y="393"/>
                    </a:cubicBezTo>
                    <a:cubicBezTo>
                      <a:pt x="220" y="512"/>
                      <a:pt x="339" y="631"/>
                      <a:pt x="498" y="711"/>
                    </a:cubicBezTo>
                    <a:cubicBezTo>
                      <a:pt x="561" y="747"/>
                      <a:pt x="635" y="766"/>
                      <a:pt x="708" y="766"/>
                    </a:cubicBezTo>
                    <a:cubicBezTo>
                      <a:pt x="796" y="766"/>
                      <a:pt x="881" y="737"/>
                      <a:pt x="936" y="671"/>
                    </a:cubicBezTo>
                    <a:cubicBezTo>
                      <a:pt x="1035" y="572"/>
                      <a:pt x="1035" y="393"/>
                      <a:pt x="976" y="273"/>
                    </a:cubicBezTo>
                    <a:cubicBezTo>
                      <a:pt x="896" y="134"/>
                      <a:pt x="757" y="35"/>
                      <a:pt x="617" y="15"/>
                    </a:cubicBezTo>
                    <a:cubicBezTo>
                      <a:pt x="571" y="5"/>
                      <a:pt x="522" y="0"/>
                      <a:pt x="474" y="0"/>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9" name="Google Shape;117;p17">
                <a:extLst>
                  <a:ext uri="{FF2B5EF4-FFF2-40B4-BE49-F238E27FC236}">
                    <a16:creationId xmlns:a16="http://schemas.microsoft.com/office/drawing/2014/main" id="{6FBC6850-BE95-4726-AF81-B8709703CBFD}"/>
                  </a:ext>
                </a:extLst>
              </p:cNvPr>
              <p:cNvSpPr/>
              <p:nvPr/>
            </p:nvSpPr>
            <p:spPr>
              <a:xfrm>
                <a:off x="3921572" y="1370903"/>
                <a:ext cx="49089" cy="34303"/>
              </a:xfrm>
              <a:custGeom>
                <a:avLst/>
                <a:gdLst/>
                <a:ahLst/>
                <a:cxnLst/>
                <a:rect l="l" t="t" r="r" b="b"/>
                <a:pathLst>
                  <a:path w="1235" h="863" extrusionOk="0">
                    <a:moveTo>
                      <a:pt x="1194" y="0"/>
                    </a:moveTo>
                    <a:cubicBezTo>
                      <a:pt x="1135" y="0"/>
                      <a:pt x="1095" y="358"/>
                      <a:pt x="737" y="577"/>
                    </a:cubicBezTo>
                    <a:cubicBezTo>
                      <a:pt x="399" y="796"/>
                      <a:pt x="21" y="696"/>
                      <a:pt x="1" y="756"/>
                    </a:cubicBezTo>
                    <a:cubicBezTo>
                      <a:pt x="1" y="776"/>
                      <a:pt x="61" y="816"/>
                      <a:pt x="240" y="856"/>
                    </a:cubicBezTo>
                    <a:cubicBezTo>
                      <a:pt x="273" y="860"/>
                      <a:pt x="309" y="862"/>
                      <a:pt x="348" y="862"/>
                    </a:cubicBezTo>
                    <a:cubicBezTo>
                      <a:pt x="497" y="862"/>
                      <a:pt x="683" y="827"/>
                      <a:pt x="856" y="716"/>
                    </a:cubicBezTo>
                    <a:cubicBezTo>
                      <a:pt x="1095" y="597"/>
                      <a:pt x="1194" y="398"/>
                      <a:pt x="1214" y="259"/>
                    </a:cubicBezTo>
                    <a:cubicBezTo>
                      <a:pt x="1234" y="100"/>
                      <a:pt x="1214" y="0"/>
                      <a:pt x="1194"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0" name="Google Shape;118;p17">
                <a:extLst>
                  <a:ext uri="{FF2B5EF4-FFF2-40B4-BE49-F238E27FC236}">
                    <a16:creationId xmlns:a16="http://schemas.microsoft.com/office/drawing/2014/main" id="{2B2F1F29-4B4B-4E8A-B4DC-74B80A8577ED}"/>
                  </a:ext>
                </a:extLst>
              </p:cNvPr>
              <p:cNvSpPr/>
              <p:nvPr/>
            </p:nvSpPr>
            <p:spPr>
              <a:xfrm>
                <a:off x="3990377" y="1233769"/>
                <a:ext cx="60139" cy="22299"/>
              </a:xfrm>
              <a:custGeom>
                <a:avLst/>
                <a:gdLst/>
                <a:ahLst/>
                <a:cxnLst/>
                <a:rect l="l" t="t" r="r" b="b"/>
                <a:pathLst>
                  <a:path w="1513" h="561" extrusionOk="0">
                    <a:moveTo>
                      <a:pt x="490" y="1"/>
                    </a:moveTo>
                    <a:cubicBezTo>
                      <a:pt x="400" y="1"/>
                      <a:pt x="322" y="11"/>
                      <a:pt x="259" y="29"/>
                    </a:cubicBezTo>
                    <a:cubicBezTo>
                      <a:pt x="80" y="68"/>
                      <a:pt x="1" y="108"/>
                      <a:pt x="1" y="168"/>
                    </a:cubicBezTo>
                    <a:cubicBezTo>
                      <a:pt x="20" y="267"/>
                      <a:pt x="359" y="267"/>
                      <a:pt x="756" y="367"/>
                    </a:cubicBezTo>
                    <a:cubicBezTo>
                      <a:pt x="1088" y="450"/>
                      <a:pt x="1350" y="560"/>
                      <a:pt x="1452" y="560"/>
                    </a:cubicBezTo>
                    <a:cubicBezTo>
                      <a:pt x="1472" y="560"/>
                      <a:pt x="1486" y="556"/>
                      <a:pt x="1492" y="546"/>
                    </a:cubicBezTo>
                    <a:cubicBezTo>
                      <a:pt x="1512" y="526"/>
                      <a:pt x="1473" y="427"/>
                      <a:pt x="1373" y="327"/>
                    </a:cubicBezTo>
                    <a:cubicBezTo>
                      <a:pt x="1254" y="228"/>
                      <a:pt x="1075" y="88"/>
                      <a:pt x="856" y="49"/>
                    </a:cubicBezTo>
                    <a:cubicBezTo>
                      <a:pt x="725" y="16"/>
                      <a:pt x="599" y="1"/>
                      <a:pt x="490"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1" name="Google Shape;119;p17">
                <a:extLst>
                  <a:ext uri="{FF2B5EF4-FFF2-40B4-BE49-F238E27FC236}">
                    <a16:creationId xmlns:a16="http://schemas.microsoft.com/office/drawing/2014/main" id="{FD98AFD0-E725-4081-B77E-24AD75A26D84}"/>
                  </a:ext>
                </a:extLst>
              </p:cNvPr>
              <p:cNvSpPr/>
              <p:nvPr/>
            </p:nvSpPr>
            <p:spPr>
              <a:xfrm>
                <a:off x="3870971" y="1205468"/>
                <a:ext cx="47499" cy="17211"/>
              </a:xfrm>
              <a:custGeom>
                <a:avLst/>
                <a:gdLst/>
                <a:ahLst/>
                <a:cxnLst/>
                <a:rect l="l" t="t" r="r" b="b"/>
                <a:pathLst>
                  <a:path w="1195" h="433" extrusionOk="0">
                    <a:moveTo>
                      <a:pt x="537" y="1"/>
                    </a:moveTo>
                    <a:cubicBezTo>
                      <a:pt x="371" y="1"/>
                      <a:pt x="226" y="50"/>
                      <a:pt x="140" y="84"/>
                    </a:cubicBezTo>
                    <a:cubicBezTo>
                      <a:pt x="41" y="184"/>
                      <a:pt x="1" y="263"/>
                      <a:pt x="21" y="283"/>
                    </a:cubicBezTo>
                    <a:cubicBezTo>
                      <a:pt x="80" y="363"/>
                      <a:pt x="319" y="343"/>
                      <a:pt x="598" y="363"/>
                    </a:cubicBezTo>
                    <a:cubicBezTo>
                      <a:pt x="799" y="377"/>
                      <a:pt x="969" y="433"/>
                      <a:pt x="1077" y="433"/>
                    </a:cubicBezTo>
                    <a:cubicBezTo>
                      <a:pt x="1119" y="433"/>
                      <a:pt x="1152" y="425"/>
                      <a:pt x="1174" y="402"/>
                    </a:cubicBezTo>
                    <a:cubicBezTo>
                      <a:pt x="1194" y="383"/>
                      <a:pt x="1174" y="283"/>
                      <a:pt x="1075" y="204"/>
                    </a:cubicBezTo>
                    <a:cubicBezTo>
                      <a:pt x="975" y="144"/>
                      <a:pt x="816" y="44"/>
                      <a:pt x="617" y="5"/>
                    </a:cubicBezTo>
                    <a:cubicBezTo>
                      <a:pt x="590" y="2"/>
                      <a:pt x="563" y="1"/>
                      <a:pt x="537"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2" name="Google Shape;120;p17">
                <a:extLst>
                  <a:ext uri="{FF2B5EF4-FFF2-40B4-BE49-F238E27FC236}">
                    <a16:creationId xmlns:a16="http://schemas.microsoft.com/office/drawing/2014/main" id="{8FDA1409-2B1D-4F02-903A-ECBFA1ED149B}"/>
                  </a:ext>
                </a:extLst>
              </p:cNvPr>
              <p:cNvSpPr/>
              <p:nvPr/>
            </p:nvSpPr>
            <p:spPr>
              <a:xfrm>
                <a:off x="3905791" y="1081331"/>
                <a:ext cx="266473" cy="234237"/>
              </a:xfrm>
              <a:custGeom>
                <a:avLst/>
                <a:gdLst/>
                <a:ahLst/>
                <a:cxnLst/>
                <a:rect l="l" t="t" r="r" b="b"/>
                <a:pathLst>
                  <a:path w="6704" h="5893" extrusionOk="0">
                    <a:moveTo>
                      <a:pt x="2424" y="0"/>
                    </a:moveTo>
                    <a:cubicBezTo>
                      <a:pt x="1581" y="0"/>
                      <a:pt x="735" y="250"/>
                      <a:pt x="60" y="750"/>
                    </a:cubicBezTo>
                    <a:lnTo>
                      <a:pt x="60" y="750"/>
                    </a:lnTo>
                    <a:cubicBezTo>
                      <a:pt x="35" y="642"/>
                      <a:pt x="15" y="533"/>
                      <a:pt x="0" y="422"/>
                    </a:cubicBezTo>
                    <a:lnTo>
                      <a:pt x="0" y="422"/>
                    </a:lnTo>
                    <a:lnTo>
                      <a:pt x="20" y="780"/>
                    </a:lnTo>
                    <a:cubicBezTo>
                      <a:pt x="33" y="770"/>
                      <a:pt x="46" y="760"/>
                      <a:pt x="60" y="750"/>
                    </a:cubicBezTo>
                    <a:lnTo>
                      <a:pt x="60" y="750"/>
                    </a:lnTo>
                    <a:cubicBezTo>
                      <a:pt x="371" y="2109"/>
                      <a:pt x="1460" y="3298"/>
                      <a:pt x="2805" y="3685"/>
                    </a:cubicBezTo>
                    <a:cubicBezTo>
                      <a:pt x="2745" y="3506"/>
                      <a:pt x="2725" y="3307"/>
                      <a:pt x="2686" y="3128"/>
                    </a:cubicBezTo>
                    <a:lnTo>
                      <a:pt x="2686" y="3128"/>
                    </a:lnTo>
                    <a:cubicBezTo>
                      <a:pt x="3322" y="4401"/>
                      <a:pt x="4436" y="5395"/>
                      <a:pt x="5789" y="5893"/>
                    </a:cubicBezTo>
                    <a:cubicBezTo>
                      <a:pt x="6704" y="4321"/>
                      <a:pt x="6366" y="2133"/>
                      <a:pt x="5013" y="939"/>
                    </a:cubicBezTo>
                    <a:cubicBezTo>
                      <a:pt x="4315" y="314"/>
                      <a:pt x="3371" y="0"/>
                      <a:pt x="2424"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3" name="Google Shape;121;p17">
                <a:extLst>
                  <a:ext uri="{FF2B5EF4-FFF2-40B4-BE49-F238E27FC236}">
                    <a16:creationId xmlns:a16="http://schemas.microsoft.com/office/drawing/2014/main" id="{17111CE6-CE8F-4408-9343-EE6093ACF5C6}"/>
                  </a:ext>
                </a:extLst>
              </p:cNvPr>
              <p:cNvSpPr/>
              <p:nvPr/>
            </p:nvSpPr>
            <p:spPr>
              <a:xfrm>
                <a:off x="4204664" y="1227767"/>
                <a:ext cx="240398" cy="637365"/>
              </a:xfrm>
              <a:custGeom>
                <a:avLst/>
                <a:gdLst/>
                <a:ahLst/>
                <a:cxnLst/>
                <a:rect l="l" t="t" r="r" b="b"/>
                <a:pathLst>
                  <a:path w="6048" h="16035" extrusionOk="0">
                    <a:moveTo>
                      <a:pt x="398" y="1"/>
                    </a:moveTo>
                    <a:cubicBezTo>
                      <a:pt x="398" y="1"/>
                      <a:pt x="398" y="40"/>
                      <a:pt x="378" y="180"/>
                    </a:cubicBezTo>
                    <a:cubicBezTo>
                      <a:pt x="378" y="299"/>
                      <a:pt x="359" y="478"/>
                      <a:pt x="339" y="697"/>
                    </a:cubicBezTo>
                    <a:cubicBezTo>
                      <a:pt x="279" y="1135"/>
                      <a:pt x="239" y="1811"/>
                      <a:pt x="160" y="2626"/>
                    </a:cubicBezTo>
                    <a:cubicBezTo>
                      <a:pt x="80" y="3462"/>
                      <a:pt x="0" y="4457"/>
                      <a:pt x="160" y="5551"/>
                    </a:cubicBezTo>
                    <a:cubicBezTo>
                      <a:pt x="239" y="6088"/>
                      <a:pt x="378" y="6665"/>
                      <a:pt x="637" y="7202"/>
                    </a:cubicBezTo>
                    <a:cubicBezTo>
                      <a:pt x="876" y="7759"/>
                      <a:pt x="1274" y="8256"/>
                      <a:pt x="1731" y="8694"/>
                    </a:cubicBezTo>
                    <a:cubicBezTo>
                      <a:pt x="2626" y="9589"/>
                      <a:pt x="3621" y="10285"/>
                      <a:pt x="4357" y="11081"/>
                    </a:cubicBezTo>
                    <a:cubicBezTo>
                      <a:pt x="4735" y="11479"/>
                      <a:pt x="5053" y="11877"/>
                      <a:pt x="5312" y="12314"/>
                    </a:cubicBezTo>
                    <a:cubicBezTo>
                      <a:pt x="5531" y="12732"/>
                      <a:pt x="5710" y="13150"/>
                      <a:pt x="5769" y="13548"/>
                    </a:cubicBezTo>
                    <a:cubicBezTo>
                      <a:pt x="5928" y="14343"/>
                      <a:pt x="5769" y="15040"/>
                      <a:pt x="5570" y="15437"/>
                    </a:cubicBezTo>
                    <a:cubicBezTo>
                      <a:pt x="5411" y="15855"/>
                      <a:pt x="5173" y="16034"/>
                      <a:pt x="5212" y="16034"/>
                    </a:cubicBezTo>
                    <a:cubicBezTo>
                      <a:pt x="5212" y="16034"/>
                      <a:pt x="5252" y="16014"/>
                      <a:pt x="5352" y="15875"/>
                    </a:cubicBezTo>
                    <a:cubicBezTo>
                      <a:pt x="5431" y="15795"/>
                      <a:pt x="5551" y="15636"/>
                      <a:pt x="5650" y="15437"/>
                    </a:cubicBezTo>
                    <a:cubicBezTo>
                      <a:pt x="5869" y="15020"/>
                      <a:pt x="6048" y="14323"/>
                      <a:pt x="5909" y="13508"/>
                    </a:cubicBezTo>
                    <a:cubicBezTo>
                      <a:pt x="5829" y="13110"/>
                      <a:pt x="5670" y="12652"/>
                      <a:pt x="5431" y="12235"/>
                    </a:cubicBezTo>
                    <a:cubicBezTo>
                      <a:pt x="5173" y="11817"/>
                      <a:pt x="4854" y="11379"/>
                      <a:pt x="4476" y="10981"/>
                    </a:cubicBezTo>
                    <a:cubicBezTo>
                      <a:pt x="3720" y="10186"/>
                      <a:pt x="2746" y="9489"/>
                      <a:pt x="1850" y="8594"/>
                    </a:cubicBezTo>
                    <a:cubicBezTo>
                      <a:pt x="1393" y="8157"/>
                      <a:pt x="1035" y="7659"/>
                      <a:pt x="776" y="7142"/>
                    </a:cubicBezTo>
                    <a:cubicBezTo>
                      <a:pt x="538" y="6605"/>
                      <a:pt x="378" y="6068"/>
                      <a:pt x="299" y="5511"/>
                    </a:cubicBezTo>
                    <a:cubicBezTo>
                      <a:pt x="160" y="4437"/>
                      <a:pt x="199" y="3442"/>
                      <a:pt x="259" y="2626"/>
                    </a:cubicBezTo>
                    <a:cubicBezTo>
                      <a:pt x="299" y="1831"/>
                      <a:pt x="359" y="1174"/>
                      <a:pt x="378" y="697"/>
                    </a:cubicBezTo>
                    <a:cubicBezTo>
                      <a:pt x="378" y="478"/>
                      <a:pt x="398" y="299"/>
                      <a:pt x="398" y="180"/>
                    </a:cubicBezTo>
                    <a:lnTo>
                      <a:pt x="398" y="1"/>
                    </a:lnTo>
                    <a:close/>
                  </a:path>
                </a:pathLst>
              </a:custGeom>
              <a:solidFill>
                <a:srgbClr val="948CD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4" name="Google Shape;122;p17">
                <a:extLst>
                  <a:ext uri="{FF2B5EF4-FFF2-40B4-BE49-F238E27FC236}">
                    <a16:creationId xmlns:a16="http://schemas.microsoft.com/office/drawing/2014/main" id="{5FE28E24-AD66-4ACE-830A-C780167FFC7E}"/>
                  </a:ext>
                </a:extLst>
              </p:cNvPr>
              <p:cNvSpPr/>
              <p:nvPr/>
            </p:nvSpPr>
            <p:spPr>
              <a:xfrm>
                <a:off x="4324070" y="4291781"/>
                <a:ext cx="306023" cy="435761"/>
              </a:xfrm>
              <a:custGeom>
                <a:avLst/>
                <a:gdLst/>
                <a:ahLst/>
                <a:cxnLst/>
                <a:rect l="l" t="t" r="r" b="b"/>
                <a:pathLst>
                  <a:path w="7699" h="10963" extrusionOk="0">
                    <a:moveTo>
                      <a:pt x="4118" y="1"/>
                    </a:moveTo>
                    <a:lnTo>
                      <a:pt x="0" y="1413"/>
                    </a:lnTo>
                    <a:cubicBezTo>
                      <a:pt x="0" y="1413"/>
                      <a:pt x="1552" y="6944"/>
                      <a:pt x="1631" y="7441"/>
                    </a:cubicBezTo>
                    <a:cubicBezTo>
                      <a:pt x="1671" y="7878"/>
                      <a:pt x="5610" y="10246"/>
                      <a:pt x="6684" y="10882"/>
                    </a:cubicBezTo>
                    <a:cubicBezTo>
                      <a:pt x="6774" y="10938"/>
                      <a:pt x="6876" y="10963"/>
                      <a:pt x="6980" y="10963"/>
                    </a:cubicBezTo>
                    <a:cubicBezTo>
                      <a:pt x="7061" y="10963"/>
                      <a:pt x="7143" y="10948"/>
                      <a:pt x="7221" y="10922"/>
                    </a:cubicBezTo>
                    <a:cubicBezTo>
                      <a:pt x="7540" y="10763"/>
                      <a:pt x="7699" y="10365"/>
                      <a:pt x="7520" y="10067"/>
                    </a:cubicBezTo>
                    <a:lnTo>
                      <a:pt x="5292" y="5770"/>
                    </a:lnTo>
                    <a:lnTo>
                      <a:pt x="4118" y="1"/>
                    </a:lnTo>
                    <a:close/>
                  </a:path>
                </a:pathLst>
              </a:custGeom>
              <a:solidFill>
                <a:srgbClr val="1D1D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5" name="Google Shape;123;p17">
                <a:extLst>
                  <a:ext uri="{FF2B5EF4-FFF2-40B4-BE49-F238E27FC236}">
                    <a16:creationId xmlns:a16="http://schemas.microsoft.com/office/drawing/2014/main" id="{963C6706-5381-4EB5-ADF4-4F8141573FED}"/>
                  </a:ext>
                </a:extLst>
              </p:cNvPr>
              <p:cNvSpPr/>
              <p:nvPr/>
            </p:nvSpPr>
            <p:spPr>
              <a:xfrm>
                <a:off x="4386516" y="4575394"/>
                <a:ext cx="226958" cy="156486"/>
              </a:xfrm>
              <a:custGeom>
                <a:avLst/>
                <a:gdLst/>
                <a:ahLst/>
                <a:cxnLst/>
                <a:rect l="l" t="t" r="r" b="b"/>
                <a:pathLst>
                  <a:path w="5710" h="3937" extrusionOk="0">
                    <a:moveTo>
                      <a:pt x="1" y="1"/>
                    </a:moveTo>
                    <a:lnTo>
                      <a:pt x="60" y="240"/>
                    </a:lnTo>
                    <a:cubicBezTo>
                      <a:pt x="100" y="439"/>
                      <a:pt x="239" y="638"/>
                      <a:pt x="419" y="757"/>
                    </a:cubicBezTo>
                    <a:cubicBezTo>
                      <a:pt x="876" y="1115"/>
                      <a:pt x="2169" y="2030"/>
                      <a:pt x="5133" y="3820"/>
                    </a:cubicBezTo>
                    <a:cubicBezTo>
                      <a:pt x="5242" y="3893"/>
                      <a:pt x="5359" y="3936"/>
                      <a:pt x="5479" y="3936"/>
                    </a:cubicBezTo>
                    <a:cubicBezTo>
                      <a:pt x="5555" y="3936"/>
                      <a:pt x="5632" y="3919"/>
                      <a:pt x="5710" y="3880"/>
                    </a:cubicBezTo>
                    <a:lnTo>
                      <a:pt x="1" y="1"/>
                    </a:ln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6" name="Google Shape;124;p17">
                <a:extLst>
                  <a:ext uri="{FF2B5EF4-FFF2-40B4-BE49-F238E27FC236}">
                    <a16:creationId xmlns:a16="http://schemas.microsoft.com/office/drawing/2014/main" id="{22F8E218-C04A-4193-890A-0C67337401CB}"/>
                  </a:ext>
                </a:extLst>
              </p:cNvPr>
              <p:cNvSpPr/>
              <p:nvPr/>
            </p:nvSpPr>
            <p:spPr>
              <a:xfrm>
                <a:off x="4394426" y="4485676"/>
                <a:ext cx="33269" cy="28659"/>
              </a:xfrm>
              <a:custGeom>
                <a:avLst/>
                <a:gdLst/>
                <a:ahLst/>
                <a:cxnLst/>
                <a:rect l="l" t="t" r="r" b="b"/>
                <a:pathLst>
                  <a:path w="837" h="721" extrusionOk="0">
                    <a:moveTo>
                      <a:pt x="425" y="0"/>
                    </a:moveTo>
                    <a:cubicBezTo>
                      <a:pt x="288" y="0"/>
                      <a:pt x="140" y="97"/>
                      <a:pt x="80" y="216"/>
                    </a:cubicBezTo>
                    <a:cubicBezTo>
                      <a:pt x="1" y="395"/>
                      <a:pt x="140" y="613"/>
                      <a:pt x="299" y="693"/>
                    </a:cubicBezTo>
                    <a:cubicBezTo>
                      <a:pt x="342" y="712"/>
                      <a:pt x="387" y="721"/>
                      <a:pt x="431" y="721"/>
                    </a:cubicBezTo>
                    <a:cubicBezTo>
                      <a:pt x="573" y="721"/>
                      <a:pt x="711" y="630"/>
                      <a:pt x="757" y="494"/>
                    </a:cubicBezTo>
                    <a:cubicBezTo>
                      <a:pt x="836" y="315"/>
                      <a:pt x="737" y="116"/>
                      <a:pt x="558" y="36"/>
                    </a:cubicBezTo>
                    <a:cubicBezTo>
                      <a:pt x="517" y="11"/>
                      <a:pt x="472" y="0"/>
                      <a:pt x="42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7" name="Google Shape;125;p17">
                <a:extLst>
                  <a:ext uri="{FF2B5EF4-FFF2-40B4-BE49-F238E27FC236}">
                    <a16:creationId xmlns:a16="http://schemas.microsoft.com/office/drawing/2014/main" id="{249A684C-CDDE-4050-A149-2D5BE748F763}"/>
                  </a:ext>
                </a:extLst>
              </p:cNvPr>
              <p:cNvSpPr/>
              <p:nvPr/>
            </p:nvSpPr>
            <p:spPr>
              <a:xfrm>
                <a:off x="4536767" y="4602658"/>
                <a:ext cx="41935" cy="34740"/>
              </a:xfrm>
              <a:custGeom>
                <a:avLst/>
                <a:gdLst/>
                <a:ahLst/>
                <a:cxnLst/>
                <a:rect l="l" t="t" r="r" b="b"/>
                <a:pathLst>
                  <a:path w="1055" h="874" extrusionOk="0">
                    <a:moveTo>
                      <a:pt x="948" y="1"/>
                    </a:moveTo>
                    <a:cubicBezTo>
                      <a:pt x="916" y="1"/>
                      <a:pt x="879" y="5"/>
                      <a:pt x="836" y="18"/>
                    </a:cubicBezTo>
                    <a:cubicBezTo>
                      <a:pt x="677" y="18"/>
                      <a:pt x="498" y="77"/>
                      <a:pt x="339" y="217"/>
                    </a:cubicBezTo>
                    <a:cubicBezTo>
                      <a:pt x="160" y="336"/>
                      <a:pt x="60" y="515"/>
                      <a:pt x="40" y="654"/>
                    </a:cubicBezTo>
                    <a:cubicBezTo>
                      <a:pt x="0" y="813"/>
                      <a:pt x="0" y="873"/>
                      <a:pt x="40" y="873"/>
                    </a:cubicBezTo>
                    <a:cubicBezTo>
                      <a:pt x="60" y="873"/>
                      <a:pt x="140" y="555"/>
                      <a:pt x="438" y="316"/>
                    </a:cubicBezTo>
                    <a:cubicBezTo>
                      <a:pt x="736" y="57"/>
                      <a:pt x="1055" y="57"/>
                      <a:pt x="1055" y="38"/>
                    </a:cubicBezTo>
                    <a:cubicBezTo>
                      <a:pt x="1055" y="24"/>
                      <a:pt x="1017" y="1"/>
                      <a:pt x="948"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8" name="Google Shape;126;p17">
                <a:extLst>
                  <a:ext uri="{FF2B5EF4-FFF2-40B4-BE49-F238E27FC236}">
                    <a16:creationId xmlns:a16="http://schemas.microsoft.com/office/drawing/2014/main" id="{659690A7-9D94-4286-911B-AFF1323B4C19}"/>
                  </a:ext>
                </a:extLst>
              </p:cNvPr>
              <p:cNvSpPr/>
              <p:nvPr/>
            </p:nvSpPr>
            <p:spPr>
              <a:xfrm>
                <a:off x="4559702" y="4640022"/>
                <a:ext cx="41140" cy="24286"/>
              </a:xfrm>
              <a:custGeom>
                <a:avLst/>
                <a:gdLst/>
                <a:ahLst/>
                <a:cxnLst/>
                <a:rect l="l" t="t" r="r" b="b"/>
                <a:pathLst>
                  <a:path w="1035" h="611" extrusionOk="0">
                    <a:moveTo>
                      <a:pt x="855" y="0"/>
                    </a:moveTo>
                    <a:cubicBezTo>
                      <a:pt x="736" y="0"/>
                      <a:pt x="574" y="28"/>
                      <a:pt x="418" y="132"/>
                    </a:cubicBezTo>
                    <a:cubicBezTo>
                      <a:pt x="100" y="311"/>
                      <a:pt x="0" y="609"/>
                      <a:pt x="40" y="609"/>
                    </a:cubicBezTo>
                    <a:cubicBezTo>
                      <a:pt x="41" y="610"/>
                      <a:pt x="42" y="611"/>
                      <a:pt x="43" y="611"/>
                    </a:cubicBezTo>
                    <a:cubicBezTo>
                      <a:pt x="72" y="611"/>
                      <a:pt x="211" y="403"/>
                      <a:pt x="478" y="231"/>
                    </a:cubicBezTo>
                    <a:cubicBezTo>
                      <a:pt x="756" y="92"/>
                      <a:pt x="1035" y="72"/>
                      <a:pt x="1035" y="33"/>
                    </a:cubicBezTo>
                    <a:cubicBezTo>
                      <a:pt x="1035" y="23"/>
                      <a:pt x="962" y="0"/>
                      <a:pt x="855"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9" name="Google Shape;127;p17">
                <a:extLst>
                  <a:ext uri="{FF2B5EF4-FFF2-40B4-BE49-F238E27FC236}">
                    <a16:creationId xmlns:a16="http://schemas.microsoft.com/office/drawing/2014/main" id="{5C892914-EC59-40D0-9DAC-21FFE8413842}"/>
                  </a:ext>
                </a:extLst>
              </p:cNvPr>
              <p:cNvSpPr/>
              <p:nvPr/>
            </p:nvSpPr>
            <p:spPr>
              <a:xfrm>
                <a:off x="4497217" y="4565890"/>
                <a:ext cx="60934" cy="39987"/>
              </a:xfrm>
              <a:custGeom>
                <a:avLst/>
                <a:gdLst/>
                <a:ahLst/>
                <a:cxnLst/>
                <a:rect l="l" t="t" r="r" b="b"/>
                <a:pathLst>
                  <a:path w="1533" h="1006" extrusionOk="0">
                    <a:moveTo>
                      <a:pt x="1444" y="1"/>
                    </a:moveTo>
                    <a:cubicBezTo>
                      <a:pt x="1318" y="1"/>
                      <a:pt x="972" y="52"/>
                      <a:pt x="637" y="306"/>
                    </a:cubicBezTo>
                    <a:cubicBezTo>
                      <a:pt x="180" y="585"/>
                      <a:pt x="1" y="982"/>
                      <a:pt x="41" y="1002"/>
                    </a:cubicBezTo>
                    <a:cubicBezTo>
                      <a:pt x="42" y="1004"/>
                      <a:pt x="43" y="1005"/>
                      <a:pt x="45" y="1005"/>
                    </a:cubicBezTo>
                    <a:cubicBezTo>
                      <a:pt x="84" y="1005"/>
                      <a:pt x="301" y="670"/>
                      <a:pt x="697" y="406"/>
                    </a:cubicBezTo>
                    <a:cubicBezTo>
                      <a:pt x="1095" y="147"/>
                      <a:pt x="1532" y="67"/>
                      <a:pt x="1493" y="8"/>
                    </a:cubicBezTo>
                    <a:cubicBezTo>
                      <a:pt x="1493" y="4"/>
                      <a:pt x="1475" y="1"/>
                      <a:pt x="1444"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0" name="Google Shape;128;p17">
                <a:extLst>
                  <a:ext uri="{FF2B5EF4-FFF2-40B4-BE49-F238E27FC236}">
                    <a16:creationId xmlns:a16="http://schemas.microsoft.com/office/drawing/2014/main" id="{E0458113-10E5-421D-8AF4-1026A24608DC}"/>
                  </a:ext>
                </a:extLst>
              </p:cNvPr>
              <p:cNvSpPr/>
              <p:nvPr/>
            </p:nvSpPr>
            <p:spPr>
              <a:xfrm>
                <a:off x="4477462" y="4518827"/>
                <a:ext cx="60934" cy="18205"/>
              </a:xfrm>
              <a:custGeom>
                <a:avLst/>
                <a:gdLst/>
                <a:ahLst/>
                <a:cxnLst/>
                <a:rect l="l" t="t" r="r" b="b"/>
                <a:pathLst>
                  <a:path w="1533" h="458" extrusionOk="0">
                    <a:moveTo>
                      <a:pt x="1167" y="0"/>
                    </a:moveTo>
                    <a:cubicBezTo>
                      <a:pt x="1043" y="0"/>
                      <a:pt x="895" y="15"/>
                      <a:pt x="736" y="58"/>
                    </a:cubicBezTo>
                    <a:cubicBezTo>
                      <a:pt x="279" y="157"/>
                      <a:pt x="0" y="436"/>
                      <a:pt x="40" y="456"/>
                    </a:cubicBezTo>
                    <a:cubicBezTo>
                      <a:pt x="41" y="457"/>
                      <a:pt x="43" y="457"/>
                      <a:pt x="45" y="457"/>
                    </a:cubicBezTo>
                    <a:cubicBezTo>
                      <a:pt x="87" y="457"/>
                      <a:pt x="358" y="272"/>
                      <a:pt x="756" y="177"/>
                    </a:cubicBezTo>
                    <a:cubicBezTo>
                      <a:pt x="1154" y="58"/>
                      <a:pt x="1532" y="98"/>
                      <a:pt x="1532" y="58"/>
                    </a:cubicBezTo>
                    <a:cubicBezTo>
                      <a:pt x="1532" y="45"/>
                      <a:pt x="1386" y="0"/>
                      <a:pt x="1167"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1" name="Google Shape;129;p17">
                <a:extLst>
                  <a:ext uri="{FF2B5EF4-FFF2-40B4-BE49-F238E27FC236}">
                    <a16:creationId xmlns:a16="http://schemas.microsoft.com/office/drawing/2014/main" id="{8EF1D39D-577C-4D6B-BC74-3EE708EC3B47}"/>
                  </a:ext>
                </a:extLst>
              </p:cNvPr>
              <p:cNvSpPr/>
              <p:nvPr/>
            </p:nvSpPr>
            <p:spPr>
              <a:xfrm>
                <a:off x="4463232" y="4450697"/>
                <a:ext cx="60934" cy="19079"/>
              </a:xfrm>
              <a:custGeom>
                <a:avLst/>
                <a:gdLst/>
                <a:ahLst/>
                <a:cxnLst/>
                <a:rect l="l" t="t" r="r" b="b"/>
                <a:pathLst>
                  <a:path w="1533" h="480" extrusionOk="0">
                    <a:moveTo>
                      <a:pt x="946" y="1"/>
                    </a:moveTo>
                    <a:cubicBezTo>
                      <a:pt x="872" y="1"/>
                      <a:pt x="794" y="7"/>
                      <a:pt x="716" y="21"/>
                    </a:cubicBezTo>
                    <a:cubicBezTo>
                      <a:pt x="458" y="81"/>
                      <a:pt x="299" y="180"/>
                      <a:pt x="159" y="280"/>
                    </a:cubicBezTo>
                    <a:cubicBezTo>
                      <a:pt x="40" y="379"/>
                      <a:pt x="0" y="479"/>
                      <a:pt x="0" y="479"/>
                    </a:cubicBezTo>
                    <a:cubicBezTo>
                      <a:pt x="1" y="480"/>
                      <a:pt x="2" y="480"/>
                      <a:pt x="4" y="480"/>
                    </a:cubicBezTo>
                    <a:cubicBezTo>
                      <a:pt x="43" y="480"/>
                      <a:pt x="316" y="256"/>
                      <a:pt x="736" y="161"/>
                    </a:cubicBezTo>
                    <a:cubicBezTo>
                      <a:pt x="859" y="134"/>
                      <a:pt x="973" y="124"/>
                      <a:pt x="1075" y="124"/>
                    </a:cubicBezTo>
                    <a:cubicBezTo>
                      <a:pt x="1325" y="124"/>
                      <a:pt x="1497" y="182"/>
                      <a:pt x="1527" y="182"/>
                    </a:cubicBezTo>
                    <a:cubicBezTo>
                      <a:pt x="1531" y="182"/>
                      <a:pt x="1532" y="182"/>
                      <a:pt x="1532" y="180"/>
                    </a:cubicBezTo>
                    <a:cubicBezTo>
                      <a:pt x="1532" y="161"/>
                      <a:pt x="1472" y="101"/>
                      <a:pt x="1313" y="61"/>
                    </a:cubicBezTo>
                    <a:cubicBezTo>
                      <a:pt x="1211" y="23"/>
                      <a:pt x="1083" y="1"/>
                      <a:pt x="946"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2" name="Google Shape;130;p17">
                <a:extLst>
                  <a:ext uri="{FF2B5EF4-FFF2-40B4-BE49-F238E27FC236}">
                    <a16:creationId xmlns:a16="http://schemas.microsoft.com/office/drawing/2014/main" id="{C68453BB-F317-4509-9BCE-B0791BA2767E}"/>
                  </a:ext>
                </a:extLst>
              </p:cNvPr>
              <p:cNvSpPr/>
              <p:nvPr/>
            </p:nvSpPr>
            <p:spPr>
              <a:xfrm>
                <a:off x="4449796" y="4402084"/>
                <a:ext cx="71189" cy="43286"/>
              </a:xfrm>
              <a:custGeom>
                <a:avLst/>
                <a:gdLst/>
                <a:ahLst/>
                <a:cxnLst/>
                <a:rect l="l" t="t" r="r" b="b"/>
                <a:pathLst>
                  <a:path w="1791" h="1089" extrusionOk="0">
                    <a:moveTo>
                      <a:pt x="1524" y="102"/>
                    </a:moveTo>
                    <a:cubicBezTo>
                      <a:pt x="1565" y="102"/>
                      <a:pt x="1603" y="116"/>
                      <a:pt x="1631" y="130"/>
                    </a:cubicBezTo>
                    <a:cubicBezTo>
                      <a:pt x="1651" y="190"/>
                      <a:pt x="1651" y="250"/>
                      <a:pt x="1651" y="329"/>
                    </a:cubicBezTo>
                    <a:cubicBezTo>
                      <a:pt x="1575" y="616"/>
                      <a:pt x="1297" y="884"/>
                      <a:pt x="976" y="940"/>
                    </a:cubicBezTo>
                    <a:lnTo>
                      <a:pt x="976" y="940"/>
                    </a:lnTo>
                    <a:cubicBezTo>
                      <a:pt x="971" y="913"/>
                      <a:pt x="964" y="881"/>
                      <a:pt x="955" y="846"/>
                    </a:cubicBezTo>
                    <a:cubicBezTo>
                      <a:pt x="940" y="817"/>
                      <a:pt x="925" y="782"/>
                      <a:pt x="909" y="744"/>
                    </a:cubicBezTo>
                    <a:lnTo>
                      <a:pt x="909" y="744"/>
                    </a:lnTo>
                    <a:cubicBezTo>
                      <a:pt x="967" y="631"/>
                      <a:pt x="1051" y="495"/>
                      <a:pt x="1174" y="349"/>
                    </a:cubicBezTo>
                    <a:cubicBezTo>
                      <a:pt x="1253" y="250"/>
                      <a:pt x="1353" y="150"/>
                      <a:pt x="1472" y="110"/>
                    </a:cubicBezTo>
                    <a:cubicBezTo>
                      <a:pt x="1490" y="105"/>
                      <a:pt x="1507" y="102"/>
                      <a:pt x="1524" y="102"/>
                    </a:cubicBezTo>
                    <a:close/>
                    <a:moveTo>
                      <a:pt x="338" y="190"/>
                    </a:moveTo>
                    <a:cubicBezTo>
                      <a:pt x="458" y="210"/>
                      <a:pt x="557" y="309"/>
                      <a:pt x="637" y="389"/>
                    </a:cubicBezTo>
                    <a:cubicBezTo>
                      <a:pt x="740" y="513"/>
                      <a:pt x="812" y="634"/>
                      <a:pt x="863" y="740"/>
                    </a:cubicBezTo>
                    <a:lnTo>
                      <a:pt x="863" y="740"/>
                    </a:lnTo>
                    <a:cubicBezTo>
                      <a:pt x="852" y="771"/>
                      <a:pt x="843" y="800"/>
                      <a:pt x="836" y="827"/>
                    </a:cubicBezTo>
                    <a:cubicBezTo>
                      <a:pt x="816" y="879"/>
                      <a:pt x="803" y="921"/>
                      <a:pt x="794" y="953"/>
                    </a:cubicBezTo>
                    <a:lnTo>
                      <a:pt x="794" y="953"/>
                    </a:lnTo>
                    <a:cubicBezTo>
                      <a:pt x="492" y="936"/>
                      <a:pt x="228" y="707"/>
                      <a:pt x="159" y="449"/>
                    </a:cubicBezTo>
                    <a:cubicBezTo>
                      <a:pt x="139" y="389"/>
                      <a:pt x="139" y="309"/>
                      <a:pt x="179" y="250"/>
                    </a:cubicBezTo>
                    <a:cubicBezTo>
                      <a:pt x="199" y="210"/>
                      <a:pt x="259" y="190"/>
                      <a:pt x="338" y="190"/>
                    </a:cubicBezTo>
                    <a:close/>
                    <a:moveTo>
                      <a:pt x="886" y="789"/>
                    </a:moveTo>
                    <a:lnTo>
                      <a:pt x="886" y="789"/>
                    </a:lnTo>
                    <a:cubicBezTo>
                      <a:pt x="912" y="848"/>
                      <a:pt x="932" y="900"/>
                      <a:pt x="947" y="944"/>
                    </a:cubicBezTo>
                    <a:lnTo>
                      <a:pt x="947" y="944"/>
                    </a:lnTo>
                    <a:cubicBezTo>
                      <a:pt x="943" y="945"/>
                      <a:pt x="939" y="945"/>
                      <a:pt x="935" y="946"/>
                    </a:cubicBezTo>
                    <a:cubicBezTo>
                      <a:pt x="900" y="952"/>
                      <a:pt x="865" y="955"/>
                      <a:pt x="831" y="955"/>
                    </a:cubicBezTo>
                    <a:cubicBezTo>
                      <a:pt x="826" y="955"/>
                      <a:pt x="820" y="954"/>
                      <a:pt x="815" y="954"/>
                    </a:cubicBezTo>
                    <a:lnTo>
                      <a:pt x="815" y="954"/>
                    </a:lnTo>
                    <a:cubicBezTo>
                      <a:pt x="832" y="912"/>
                      <a:pt x="854" y="855"/>
                      <a:pt x="886" y="789"/>
                    </a:cubicBezTo>
                    <a:close/>
                    <a:moveTo>
                      <a:pt x="1535" y="1"/>
                    </a:moveTo>
                    <a:cubicBezTo>
                      <a:pt x="1505" y="1"/>
                      <a:pt x="1477" y="5"/>
                      <a:pt x="1452" y="11"/>
                    </a:cubicBezTo>
                    <a:cubicBezTo>
                      <a:pt x="1273" y="91"/>
                      <a:pt x="1194" y="210"/>
                      <a:pt x="1134" y="289"/>
                    </a:cubicBezTo>
                    <a:cubicBezTo>
                      <a:pt x="1009" y="429"/>
                      <a:pt x="932" y="568"/>
                      <a:pt x="884" y="687"/>
                    </a:cubicBezTo>
                    <a:lnTo>
                      <a:pt x="884" y="687"/>
                    </a:lnTo>
                    <a:cubicBezTo>
                      <a:pt x="836" y="581"/>
                      <a:pt x="770" y="455"/>
                      <a:pt x="657" y="329"/>
                    </a:cubicBezTo>
                    <a:cubicBezTo>
                      <a:pt x="577" y="230"/>
                      <a:pt x="478" y="110"/>
                      <a:pt x="299" y="91"/>
                    </a:cubicBezTo>
                    <a:cubicBezTo>
                      <a:pt x="277" y="82"/>
                      <a:pt x="256" y="78"/>
                      <a:pt x="235" y="78"/>
                    </a:cubicBezTo>
                    <a:cubicBezTo>
                      <a:pt x="159" y="78"/>
                      <a:pt x="91" y="132"/>
                      <a:pt x="60" y="210"/>
                    </a:cubicBezTo>
                    <a:cubicBezTo>
                      <a:pt x="0" y="309"/>
                      <a:pt x="0" y="409"/>
                      <a:pt x="40" y="488"/>
                    </a:cubicBezTo>
                    <a:cubicBezTo>
                      <a:pt x="133" y="824"/>
                      <a:pt x="453" y="1089"/>
                      <a:pt x="852" y="1089"/>
                    </a:cubicBezTo>
                    <a:cubicBezTo>
                      <a:pt x="879" y="1089"/>
                      <a:pt x="907" y="1088"/>
                      <a:pt x="935" y="1085"/>
                    </a:cubicBezTo>
                    <a:cubicBezTo>
                      <a:pt x="953" y="1083"/>
                      <a:pt x="971" y="1080"/>
                      <a:pt x="988" y="1076"/>
                    </a:cubicBezTo>
                    <a:lnTo>
                      <a:pt x="988" y="1076"/>
                    </a:lnTo>
                    <a:cubicBezTo>
                      <a:pt x="991" y="1082"/>
                      <a:pt x="993" y="1085"/>
                      <a:pt x="995" y="1085"/>
                    </a:cubicBezTo>
                    <a:cubicBezTo>
                      <a:pt x="995" y="1085"/>
                      <a:pt x="995" y="1082"/>
                      <a:pt x="994" y="1075"/>
                    </a:cubicBezTo>
                    <a:lnTo>
                      <a:pt x="994" y="1075"/>
                    </a:lnTo>
                    <a:cubicBezTo>
                      <a:pt x="1383" y="995"/>
                      <a:pt x="1676" y="690"/>
                      <a:pt x="1771" y="349"/>
                    </a:cubicBezTo>
                    <a:cubicBezTo>
                      <a:pt x="1791" y="250"/>
                      <a:pt x="1791" y="150"/>
                      <a:pt x="1731" y="91"/>
                    </a:cubicBezTo>
                    <a:cubicBezTo>
                      <a:pt x="1676" y="22"/>
                      <a:pt x="1602" y="1"/>
                      <a:pt x="1535"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3" name="Google Shape;131;p17">
                <a:extLst>
                  <a:ext uri="{FF2B5EF4-FFF2-40B4-BE49-F238E27FC236}">
                    <a16:creationId xmlns:a16="http://schemas.microsoft.com/office/drawing/2014/main" id="{63D9F596-643F-4B30-8165-6A6A3CECC405}"/>
                  </a:ext>
                </a:extLst>
              </p:cNvPr>
              <p:cNvSpPr/>
              <p:nvPr/>
            </p:nvSpPr>
            <p:spPr>
              <a:xfrm>
                <a:off x="3690709" y="4312371"/>
                <a:ext cx="362942" cy="299703"/>
              </a:xfrm>
              <a:custGeom>
                <a:avLst/>
                <a:gdLst/>
                <a:ahLst/>
                <a:cxnLst/>
                <a:rect l="l" t="t" r="r" b="b"/>
                <a:pathLst>
                  <a:path w="9131" h="7540" extrusionOk="0">
                    <a:moveTo>
                      <a:pt x="9012" y="0"/>
                    </a:moveTo>
                    <a:lnTo>
                      <a:pt x="4456" y="100"/>
                    </a:lnTo>
                    <a:lnTo>
                      <a:pt x="4735" y="4794"/>
                    </a:lnTo>
                    <a:cubicBezTo>
                      <a:pt x="4735" y="4794"/>
                      <a:pt x="60" y="6664"/>
                      <a:pt x="0" y="7540"/>
                    </a:cubicBezTo>
                    <a:lnTo>
                      <a:pt x="9131" y="7341"/>
                    </a:lnTo>
                    <a:lnTo>
                      <a:pt x="9012" y="0"/>
                    </a:lnTo>
                    <a:close/>
                  </a:path>
                </a:pathLst>
              </a:custGeom>
              <a:solidFill>
                <a:srgbClr val="1D1D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4" name="Google Shape;132;p17">
                <a:extLst>
                  <a:ext uri="{FF2B5EF4-FFF2-40B4-BE49-F238E27FC236}">
                    <a16:creationId xmlns:a16="http://schemas.microsoft.com/office/drawing/2014/main" id="{113F53F6-6C57-41B2-984A-A37C781C8B52}"/>
                  </a:ext>
                </a:extLst>
              </p:cNvPr>
              <p:cNvSpPr/>
              <p:nvPr/>
            </p:nvSpPr>
            <p:spPr>
              <a:xfrm>
                <a:off x="3970622" y="4484206"/>
                <a:ext cx="31560" cy="28341"/>
              </a:xfrm>
              <a:custGeom>
                <a:avLst/>
                <a:gdLst/>
                <a:ahLst/>
                <a:cxnLst/>
                <a:rect l="l" t="t" r="r" b="b"/>
                <a:pathLst>
                  <a:path w="794" h="713" extrusionOk="0">
                    <a:moveTo>
                      <a:pt x="424" y="1"/>
                    </a:moveTo>
                    <a:cubicBezTo>
                      <a:pt x="271" y="1"/>
                      <a:pt x="110" y="115"/>
                      <a:pt x="80" y="253"/>
                    </a:cubicBezTo>
                    <a:cubicBezTo>
                      <a:pt x="0" y="432"/>
                      <a:pt x="179" y="650"/>
                      <a:pt x="358" y="710"/>
                    </a:cubicBezTo>
                    <a:cubicBezTo>
                      <a:pt x="373" y="711"/>
                      <a:pt x="387" y="712"/>
                      <a:pt x="402" y="712"/>
                    </a:cubicBezTo>
                    <a:cubicBezTo>
                      <a:pt x="585" y="712"/>
                      <a:pt x="758" y="598"/>
                      <a:pt x="776" y="432"/>
                    </a:cubicBezTo>
                    <a:cubicBezTo>
                      <a:pt x="794" y="273"/>
                      <a:pt x="702" y="99"/>
                      <a:pt x="557" y="34"/>
                    </a:cubicBezTo>
                    <a:lnTo>
                      <a:pt x="557" y="34"/>
                    </a:lnTo>
                    <a:lnTo>
                      <a:pt x="557" y="34"/>
                    </a:lnTo>
                    <a:cubicBezTo>
                      <a:pt x="516" y="11"/>
                      <a:pt x="470" y="1"/>
                      <a:pt x="4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5" name="Google Shape;133;p17">
                <a:extLst>
                  <a:ext uri="{FF2B5EF4-FFF2-40B4-BE49-F238E27FC236}">
                    <a16:creationId xmlns:a16="http://schemas.microsoft.com/office/drawing/2014/main" id="{8081FE1B-9E38-4B62-B9A3-446CC340F91F}"/>
                  </a:ext>
                </a:extLst>
              </p:cNvPr>
              <p:cNvSpPr/>
              <p:nvPr/>
            </p:nvSpPr>
            <p:spPr>
              <a:xfrm>
                <a:off x="3689119" y="4576984"/>
                <a:ext cx="364524" cy="37999"/>
              </a:xfrm>
              <a:custGeom>
                <a:avLst/>
                <a:gdLst/>
                <a:ahLst/>
                <a:cxnLst/>
                <a:rect l="l" t="t" r="r" b="b"/>
                <a:pathLst>
                  <a:path w="9171" h="956" extrusionOk="0">
                    <a:moveTo>
                      <a:pt x="9131" y="1"/>
                    </a:moveTo>
                    <a:lnTo>
                      <a:pt x="398" y="478"/>
                    </a:lnTo>
                    <a:cubicBezTo>
                      <a:pt x="398" y="478"/>
                      <a:pt x="0" y="657"/>
                      <a:pt x="40" y="956"/>
                    </a:cubicBezTo>
                    <a:lnTo>
                      <a:pt x="9171" y="757"/>
                    </a:lnTo>
                    <a:lnTo>
                      <a:pt x="9131" y="1"/>
                    </a:ln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6" name="Google Shape;134;p17">
                <a:extLst>
                  <a:ext uri="{FF2B5EF4-FFF2-40B4-BE49-F238E27FC236}">
                    <a16:creationId xmlns:a16="http://schemas.microsoft.com/office/drawing/2014/main" id="{7921BA60-27A0-49F1-82EC-569EF8004569}"/>
                  </a:ext>
                </a:extLst>
              </p:cNvPr>
              <p:cNvSpPr/>
              <p:nvPr/>
            </p:nvSpPr>
            <p:spPr>
              <a:xfrm>
                <a:off x="3872561" y="4499151"/>
                <a:ext cx="34820" cy="22060"/>
              </a:xfrm>
              <a:custGeom>
                <a:avLst/>
                <a:gdLst/>
                <a:ahLst/>
                <a:cxnLst/>
                <a:rect l="l" t="t" r="r" b="b"/>
                <a:pathLst>
                  <a:path w="876" h="555" extrusionOk="0">
                    <a:moveTo>
                      <a:pt x="165" y="1"/>
                    </a:moveTo>
                    <a:cubicBezTo>
                      <a:pt x="65" y="1"/>
                      <a:pt x="1" y="26"/>
                      <a:pt x="1" y="56"/>
                    </a:cubicBezTo>
                    <a:cubicBezTo>
                      <a:pt x="1" y="95"/>
                      <a:pt x="239" y="95"/>
                      <a:pt x="458" y="254"/>
                    </a:cubicBezTo>
                    <a:cubicBezTo>
                      <a:pt x="667" y="368"/>
                      <a:pt x="785" y="554"/>
                      <a:pt x="830" y="554"/>
                    </a:cubicBezTo>
                    <a:cubicBezTo>
                      <a:pt x="832" y="554"/>
                      <a:pt x="834" y="554"/>
                      <a:pt x="836" y="553"/>
                    </a:cubicBezTo>
                    <a:cubicBezTo>
                      <a:pt x="876" y="553"/>
                      <a:pt x="796" y="274"/>
                      <a:pt x="538" y="95"/>
                    </a:cubicBezTo>
                    <a:cubicBezTo>
                      <a:pt x="398" y="26"/>
                      <a:pt x="264" y="1"/>
                      <a:pt x="165"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7" name="Google Shape;135;p17">
                <a:extLst>
                  <a:ext uri="{FF2B5EF4-FFF2-40B4-BE49-F238E27FC236}">
                    <a16:creationId xmlns:a16="http://schemas.microsoft.com/office/drawing/2014/main" id="{98F51880-7B16-4029-BE84-79DD0DA68147}"/>
                  </a:ext>
                </a:extLst>
              </p:cNvPr>
              <p:cNvSpPr/>
              <p:nvPr/>
            </p:nvSpPr>
            <p:spPr>
              <a:xfrm>
                <a:off x="3835396" y="4516840"/>
                <a:ext cx="26910" cy="27228"/>
              </a:xfrm>
              <a:custGeom>
                <a:avLst/>
                <a:gdLst/>
                <a:ahLst/>
                <a:cxnLst/>
                <a:rect l="l" t="t" r="r" b="b"/>
                <a:pathLst>
                  <a:path w="677" h="685" extrusionOk="0">
                    <a:moveTo>
                      <a:pt x="36" y="0"/>
                    </a:moveTo>
                    <a:cubicBezTo>
                      <a:pt x="13" y="0"/>
                      <a:pt x="1" y="4"/>
                      <a:pt x="1" y="8"/>
                    </a:cubicBezTo>
                    <a:cubicBezTo>
                      <a:pt x="1" y="48"/>
                      <a:pt x="180" y="128"/>
                      <a:pt x="359" y="307"/>
                    </a:cubicBezTo>
                    <a:cubicBezTo>
                      <a:pt x="498" y="486"/>
                      <a:pt x="538" y="685"/>
                      <a:pt x="597" y="685"/>
                    </a:cubicBezTo>
                    <a:cubicBezTo>
                      <a:pt x="657" y="685"/>
                      <a:pt x="677" y="426"/>
                      <a:pt x="478" y="207"/>
                    </a:cubicBezTo>
                    <a:cubicBezTo>
                      <a:pt x="295" y="39"/>
                      <a:pt x="111" y="0"/>
                      <a:pt x="36"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8" name="Google Shape;136;p17">
                <a:extLst>
                  <a:ext uri="{FF2B5EF4-FFF2-40B4-BE49-F238E27FC236}">
                    <a16:creationId xmlns:a16="http://schemas.microsoft.com/office/drawing/2014/main" id="{583040BD-1ACF-4F3D-892C-42658DC6F0C6}"/>
                  </a:ext>
                </a:extLst>
              </p:cNvPr>
              <p:cNvSpPr/>
              <p:nvPr/>
            </p:nvSpPr>
            <p:spPr>
              <a:xfrm>
                <a:off x="3799025" y="4533653"/>
                <a:ext cx="19795" cy="30209"/>
              </a:xfrm>
              <a:custGeom>
                <a:avLst/>
                <a:gdLst/>
                <a:ahLst/>
                <a:cxnLst/>
                <a:rect l="l" t="t" r="r" b="b"/>
                <a:pathLst>
                  <a:path w="498" h="760" extrusionOk="0">
                    <a:moveTo>
                      <a:pt x="31" y="0"/>
                    </a:moveTo>
                    <a:cubicBezTo>
                      <a:pt x="26" y="0"/>
                      <a:pt x="22" y="1"/>
                      <a:pt x="20" y="3"/>
                    </a:cubicBezTo>
                    <a:cubicBezTo>
                      <a:pt x="0" y="23"/>
                      <a:pt x="140" y="182"/>
                      <a:pt x="219" y="381"/>
                    </a:cubicBezTo>
                    <a:cubicBezTo>
                      <a:pt x="339" y="560"/>
                      <a:pt x="339" y="759"/>
                      <a:pt x="398" y="759"/>
                    </a:cubicBezTo>
                    <a:cubicBezTo>
                      <a:pt x="438" y="759"/>
                      <a:pt x="498" y="520"/>
                      <a:pt x="378" y="302"/>
                    </a:cubicBezTo>
                    <a:cubicBezTo>
                      <a:pt x="253" y="86"/>
                      <a:pt x="78" y="0"/>
                      <a:pt x="31"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9" name="Google Shape;137;p17">
                <a:extLst>
                  <a:ext uri="{FF2B5EF4-FFF2-40B4-BE49-F238E27FC236}">
                    <a16:creationId xmlns:a16="http://schemas.microsoft.com/office/drawing/2014/main" id="{EC9C7ADC-BD14-4813-AF95-47CC671949B7}"/>
                  </a:ext>
                </a:extLst>
              </p:cNvPr>
              <p:cNvSpPr/>
              <p:nvPr/>
            </p:nvSpPr>
            <p:spPr>
              <a:xfrm>
                <a:off x="3874151" y="4450737"/>
                <a:ext cx="39550" cy="8109"/>
              </a:xfrm>
              <a:custGeom>
                <a:avLst/>
                <a:gdLst/>
                <a:ahLst/>
                <a:cxnLst/>
                <a:rect l="l" t="t" r="r" b="b"/>
                <a:pathLst>
                  <a:path w="995" h="204" extrusionOk="0">
                    <a:moveTo>
                      <a:pt x="498" y="0"/>
                    </a:moveTo>
                    <a:cubicBezTo>
                      <a:pt x="219" y="0"/>
                      <a:pt x="0" y="160"/>
                      <a:pt x="20" y="179"/>
                    </a:cubicBezTo>
                    <a:cubicBezTo>
                      <a:pt x="25" y="189"/>
                      <a:pt x="41" y="193"/>
                      <a:pt x="67" y="193"/>
                    </a:cubicBezTo>
                    <a:cubicBezTo>
                      <a:pt x="143" y="193"/>
                      <a:pt x="304" y="160"/>
                      <a:pt x="498" y="160"/>
                    </a:cubicBezTo>
                    <a:cubicBezTo>
                      <a:pt x="702" y="160"/>
                      <a:pt x="878" y="203"/>
                      <a:pt x="949" y="203"/>
                    </a:cubicBezTo>
                    <a:cubicBezTo>
                      <a:pt x="960" y="203"/>
                      <a:pt x="969" y="202"/>
                      <a:pt x="975" y="199"/>
                    </a:cubicBezTo>
                    <a:cubicBezTo>
                      <a:pt x="995" y="179"/>
                      <a:pt x="796" y="0"/>
                      <a:pt x="498"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0" name="Google Shape;138;p17">
                <a:extLst>
                  <a:ext uri="{FF2B5EF4-FFF2-40B4-BE49-F238E27FC236}">
                    <a16:creationId xmlns:a16="http://schemas.microsoft.com/office/drawing/2014/main" id="{161CA6E7-377B-4BA0-B3A7-4D5FD344640A}"/>
                  </a:ext>
                </a:extLst>
              </p:cNvPr>
              <p:cNvSpPr/>
              <p:nvPr/>
            </p:nvSpPr>
            <p:spPr>
              <a:xfrm>
                <a:off x="3870176" y="4351086"/>
                <a:ext cx="179543" cy="35654"/>
              </a:xfrm>
              <a:custGeom>
                <a:avLst/>
                <a:gdLst/>
                <a:ahLst/>
                <a:cxnLst/>
                <a:rect l="l" t="t" r="r" b="b"/>
                <a:pathLst>
                  <a:path w="4517" h="897" extrusionOk="0">
                    <a:moveTo>
                      <a:pt x="4516" y="1"/>
                    </a:moveTo>
                    <a:lnTo>
                      <a:pt x="1" y="41"/>
                    </a:lnTo>
                    <a:lnTo>
                      <a:pt x="41" y="896"/>
                    </a:lnTo>
                    <a:lnTo>
                      <a:pt x="4516" y="737"/>
                    </a:lnTo>
                    <a:lnTo>
                      <a:pt x="4516"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1" name="Google Shape;139;p17">
                <a:extLst>
                  <a:ext uri="{FF2B5EF4-FFF2-40B4-BE49-F238E27FC236}">
                    <a16:creationId xmlns:a16="http://schemas.microsoft.com/office/drawing/2014/main" id="{24AD1B53-1E8D-4E18-927A-4FE0FF97322B}"/>
                  </a:ext>
                </a:extLst>
              </p:cNvPr>
              <p:cNvSpPr/>
              <p:nvPr/>
            </p:nvSpPr>
            <p:spPr>
              <a:xfrm>
                <a:off x="3873356" y="4389841"/>
                <a:ext cx="55369" cy="31481"/>
              </a:xfrm>
              <a:custGeom>
                <a:avLst/>
                <a:gdLst/>
                <a:ahLst/>
                <a:cxnLst/>
                <a:rect l="l" t="t" r="r" b="b"/>
                <a:pathLst>
                  <a:path w="1393" h="792" extrusionOk="0">
                    <a:moveTo>
                      <a:pt x="1104" y="125"/>
                    </a:moveTo>
                    <a:cubicBezTo>
                      <a:pt x="1139" y="125"/>
                      <a:pt x="1164" y="130"/>
                      <a:pt x="1174" y="140"/>
                    </a:cubicBezTo>
                    <a:lnTo>
                      <a:pt x="1174" y="200"/>
                    </a:lnTo>
                    <a:cubicBezTo>
                      <a:pt x="1154" y="219"/>
                      <a:pt x="1134" y="239"/>
                      <a:pt x="1075" y="259"/>
                    </a:cubicBezTo>
                    <a:cubicBezTo>
                      <a:pt x="1015" y="319"/>
                      <a:pt x="935" y="359"/>
                      <a:pt x="836" y="418"/>
                    </a:cubicBezTo>
                    <a:cubicBezTo>
                      <a:pt x="677" y="498"/>
                      <a:pt x="538" y="558"/>
                      <a:pt x="378" y="597"/>
                    </a:cubicBezTo>
                    <a:cubicBezTo>
                      <a:pt x="244" y="692"/>
                      <a:pt x="127" y="722"/>
                      <a:pt x="66" y="738"/>
                    </a:cubicBezTo>
                    <a:lnTo>
                      <a:pt x="66" y="738"/>
                    </a:lnTo>
                    <a:cubicBezTo>
                      <a:pt x="116" y="690"/>
                      <a:pt x="205" y="579"/>
                      <a:pt x="339" y="458"/>
                    </a:cubicBezTo>
                    <a:cubicBezTo>
                      <a:pt x="438" y="399"/>
                      <a:pt x="577" y="299"/>
                      <a:pt x="736" y="219"/>
                    </a:cubicBezTo>
                    <a:cubicBezTo>
                      <a:pt x="816" y="200"/>
                      <a:pt x="915" y="140"/>
                      <a:pt x="975" y="140"/>
                    </a:cubicBezTo>
                    <a:cubicBezTo>
                      <a:pt x="1025" y="130"/>
                      <a:pt x="1070" y="125"/>
                      <a:pt x="1104" y="125"/>
                    </a:cubicBezTo>
                    <a:close/>
                    <a:moveTo>
                      <a:pt x="1134" y="1"/>
                    </a:moveTo>
                    <a:cubicBezTo>
                      <a:pt x="1055" y="1"/>
                      <a:pt x="1015" y="21"/>
                      <a:pt x="955" y="21"/>
                    </a:cubicBezTo>
                    <a:cubicBezTo>
                      <a:pt x="856" y="40"/>
                      <a:pt x="756" y="100"/>
                      <a:pt x="697" y="120"/>
                    </a:cubicBezTo>
                    <a:cubicBezTo>
                      <a:pt x="518" y="200"/>
                      <a:pt x="358" y="319"/>
                      <a:pt x="259" y="399"/>
                    </a:cubicBezTo>
                    <a:cubicBezTo>
                      <a:pt x="60" y="597"/>
                      <a:pt x="0" y="757"/>
                      <a:pt x="20" y="757"/>
                    </a:cubicBezTo>
                    <a:cubicBezTo>
                      <a:pt x="20" y="776"/>
                      <a:pt x="65" y="791"/>
                      <a:pt x="142" y="791"/>
                    </a:cubicBezTo>
                    <a:cubicBezTo>
                      <a:pt x="219" y="791"/>
                      <a:pt x="329" y="776"/>
                      <a:pt x="458" y="737"/>
                    </a:cubicBezTo>
                    <a:cubicBezTo>
                      <a:pt x="617" y="717"/>
                      <a:pt x="756" y="657"/>
                      <a:pt x="935" y="597"/>
                    </a:cubicBezTo>
                    <a:cubicBezTo>
                      <a:pt x="1015" y="538"/>
                      <a:pt x="1114" y="498"/>
                      <a:pt x="1194" y="438"/>
                    </a:cubicBezTo>
                    <a:cubicBezTo>
                      <a:pt x="1234" y="418"/>
                      <a:pt x="1293" y="399"/>
                      <a:pt x="1313" y="339"/>
                    </a:cubicBezTo>
                    <a:cubicBezTo>
                      <a:pt x="1353" y="299"/>
                      <a:pt x="1393" y="160"/>
                      <a:pt x="1333" y="100"/>
                    </a:cubicBezTo>
                    <a:cubicBezTo>
                      <a:pt x="1274" y="21"/>
                      <a:pt x="1214" y="1"/>
                      <a:pt x="1134"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2" name="Google Shape;140;p17">
                <a:extLst>
                  <a:ext uri="{FF2B5EF4-FFF2-40B4-BE49-F238E27FC236}">
                    <a16:creationId xmlns:a16="http://schemas.microsoft.com/office/drawing/2014/main" id="{38B5D2C5-3078-4565-8C0A-B2D5CC2DFB96}"/>
                  </a:ext>
                </a:extLst>
              </p:cNvPr>
              <p:cNvSpPr/>
              <p:nvPr/>
            </p:nvSpPr>
            <p:spPr>
              <a:xfrm>
                <a:off x="3849626" y="4366111"/>
                <a:ext cx="30090" cy="56999"/>
              </a:xfrm>
              <a:custGeom>
                <a:avLst/>
                <a:gdLst/>
                <a:ahLst/>
                <a:cxnLst/>
                <a:rect l="l" t="t" r="r" b="b"/>
                <a:pathLst>
                  <a:path w="757" h="1434" extrusionOk="0">
                    <a:moveTo>
                      <a:pt x="259" y="1"/>
                    </a:moveTo>
                    <a:cubicBezTo>
                      <a:pt x="160" y="1"/>
                      <a:pt x="80" y="61"/>
                      <a:pt x="60" y="120"/>
                    </a:cubicBezTo>
                    <a:cubicBezTo>
                      <a:pt x="40" y="200"/>
                      <a:pt x="40" y="240"/>
                      <a:pt x="21" y="299"/>
                    </a:cubicBezTo>
                    <a:cubicBezTo>
                      <a:pt x="1" y="399"/>
                      <a:pt x="21" y="498"/>
                      <a:pt x="21" y="598"/>
                    </a:cubicBezTo>
                    <a:cubicBezTo>
                      <a:pt x="40" y="797"/>
                      <a:pt x="140" y="936"/>
                      <a:pt x="219" y="1055"/>
                    </a:cubicBezTo>
                    <a:cubicBezTo>
                      <a:pt x="379" y="1294"/>
                      <a:pt x="578" y="1334"/>
                      <a:pt x="578" y="1334"/>
                    </a:cubicBezTo>
                    <a:cubicBezTo>
                      <a:pt x="617" y="1314"/>
                      <a:pt x="438" y="1234"/>
                      <a:pt x="319" y="1015"/>
                    </a:cubicBezTo>
                    <a:cubicBezTo>
                      <a:pt x="239" y="916"/>
                      <a:pt x="180" y="757"/>
                      <a:pt x="160" y="598"/>
                    </a:cubicBezTo>
                    <a:lnTo>
                      <a:pt x="160" y="319"/>
                    </a:lnTo>
                    <a:cubicBezTo>
                      <a:pt x="160" y="220"/>
                      <a:pt x="219" y="140"/>
                      <a:pt x="239" y="140"/>
                    </a:cubicBezTo>
                    <a:cubicBezTo>
                      <a:pt x="299" y="140"/>
                      <a:pt x="359" y="220"/>
                      <a:pt x="418" y="299"/>
                    </a:cubicBezTo>
                    <a:cubicBezTo>
                      <a:pt x="458" y="359"/>
                      <a:pt x="518" y="458"/>
                      <a:pt x="538" y="538"/>
                    </a:cubicBezTo>
                    <a:cubicBezTo>
                      <a:pt x="597" y="717"/>
                      <a:pt x="637" y="856"/>
                      <a:pt x="637" y="996"/>
                    </a:cubicBezTo>
                    <a:cubicBezTo>
                      <a:pt x="677" y="1254"/>
                      <a:pt x="637" y="1433"/>
                      <a:pt x="657" y="1433"/>
                    </a:cubicBezTo>
                    <a:cubicBezTo>
                      <a:pt x="677" y="1433"/>
                      <a:pt x="757" y="1294"/>
                      <a:pt x="757" y="996"/>
                    </a:cubicBezTo>
                    <a:cubicBezTo>
                      <a:pt x="757" y="836"/>
                      <a:pt x="737" y="657"/>
                      <a:pt x="677" y="498"/>
                    </a:cubicBezTo>
                    <a:cubicBezTo>
                      <a:pt x="657" y="399"/>
                      <a:pt x="617" y="319"/>
                      <a:pt x="558" y="220"/>
                    </a:cubicBezTo>
                    <a:cubicBezTo>
                      <a:pt x="518" y="120"/>
                      <a:pt x="438" y="21"/>
                      <a:pt x="259"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3" name="Google Shape;141;p17">
                <a:extLst>
                  <a:ext uri="{FF2B5EF4-FFF2-40B4-BE49-F238E27FC236}">
                    <a16:creationId xmlns:a16="http://schemas.microsoft.com/office/drawing/2014/main" id="{2B7555AA-F8AA-41AE-B344-F9BE2739FE4E}"/>
                  </a:ext>
                </a:extLst>
              </p:cNvPr>
              <p:cNvSpPr/>
              <p:nvPr/>
            </p:nvSpPr>
            <p:spPr>
              <a:xfrm>
                <a:off x="3617174" y="2312637"/>
                <a:ext cx="968628" cy="2184769"/>
              </a:xfrm>
              <a:custGeom>
                <a:avLst/>
                <a:gdLst/>
                <a:ahLst/>
                <a:cxnLst/>
                <a:rect l="l" t="t" r="r" b="b"/>
                <a:pathLst>
                  <a:path w="24369" h="54965" extrusionOk="0">
                    <a:moveTo>
                      <a:pt x="2208" y="0"/>
                    </a:moveTo>
                    <a:cubicBezTo>
                      <a:pt x="2208" y="0"/>
                      <a:pt x="537" y="5650"/>
                      <a:pt x="219" y="7619"/>
                    </a:cubicBezTo>
                    <a:cubicBezTo>
                      <a:pt x="0" y="8912"/>
                      <a:pt x="5113" y="54964"/>
                      <a:pt x="5113" y="54964"/>
                    </a:cubicBezTo>
                    <a:lnTo>
                      <a:pt x="11876" y="54387"/>
                    </a:lnTo>
                    <a:lnTo>
                      <a:pt x="8136" y="10802"/>
                    </a:lnTo>
                    <a:lnTo>
                      <a:pt x="17466" y="54686"/>
                    </a:lnTo>
                    <a:lnTo>
                      <a:pt x="24369" y="54268"/>
                    </a:lnTo>
                    <a:cubicBezTo>
                      <a:pt x="24369" y="54268"/>
                      <a:pt x="16869" y="9390"/>
                      <a:pt x="16471" y="7699"/>
                    </a:cubicBezTo>
                    <a:cubicBezTo>
                      <a:pt x="16073" y="6008"/>
                      <a:pt x="13388" y="179"/>
                      <a:pt x="13388" y="179"/>
                    </a:cubicBezTo>
                    <a:lnTo>
                      <a:pt x="2208" y="0"/>
                    </a:lnTo>
                    <a:close/>
                  </a:path>
                </a:pathLst>
              </a:custGeom>
              <a:solidFill>
                <a:srgbClr val="948CD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4" name="Google Shape;142;p17">
                <a:extLst>
                  <a:ext uri="{FF2B5EF4-FFF2-40B4-BE49-F238E27FC236}">
                    <a16:creationId xmlns:a16="http://schemas.microsoft.com/office/drawing/2014/main" id="{917530FB-AA47-4FD9-8532-CCBFE5DD9ACA}"/>
                  </a:ext>
                </a:extLst>
              </p:cNvPr>
              <p:cNvSpPr/>
              <p:nvPr/>
            </p:nvSpPr>
            <p:spPr>
              <a:xfrm>
                <a:off x="3872561" y="2396468"/>
                <a:ext cx="66459" cy="338378"/>
              </a:xfrm>
              <a:custGeom>
                <a:avLst/>
                <a:gdLst/>
                <a:ahLst/>
                <a:cxnLst/>
                <a:rect l="l" t="t" r="r" b="b"/>
                <a:pathLst>
                  <a:path w="1672" h="8513" extrusionOk="0">
                    <a:moveTo>
                      <a:pt x="1" y="0"/>
                    </a:moveTo>
                    <a:cubicBezTo>
                      <a:pt x="1" y="0"/>
                      <a:pt x="1" y="139"/>
                      <a:pt x="40" y="358"/>
                    </a:cubicBezTo>
                    <a:cubicBezTo>
                      <a:pt x="60" y="597"/>
                      <a:pt x="100" y="935"/>
                      <a:pt x="160" y="1293"/>
                    </a:cubicBezTo>
                    <a:cubicBezTo>
                      <a:pt x="259" y="2089"/>
                      <a:pt x="438" y="3183"/>
                      <a:pt x="597" y="4416"/>
                    </a:cubicBezTo>
                    <a:cubicBezTo>
                      <a:pt x="776" y="5630"/>
                      <a:pt x="955" y="6724"/>
                      <a:pt x="1075" y="7520"/>
                    </a:cubicBezTo>
                    <a:cubicBezTo>
                      <a:pt x="1134" y="7718"/>
                      <a:pt x="1154" y="7898"/>
                      <a:pt x="1174" y="8057"/>
                    </a:cubicBezTo>
                    <a:cubicBezTo>
                      <a:pt x="1214" y="8236"/>
                      <a:pt x="1254" y="8395"/>
                      <a:pt x="1353" y="8455"/>
                    </a:cubicBezTo>
                    <a:cubicBezTo>
                      <a:pt x="1408" y="8498"/>
                      <a:pt x="1469" y="8512"/>
                      <a:pt x="1523" y="8512"/>
                    </a:cubicBezTo>
                    <a:cubicBezTo>
                      <a:pt x="1566" y="8512"/>
                      <a:pt x="1605" y="8503"/>
                      <a:pt x="1632" y="8494"/>
                    </a:cubicBezTo>
                    <a:cubicBezTo>
                      <a:pt x="1672" y="8474"/>
                      <a:pt x="1672" y="8415"/>
                      <a:pt x="1672" y="8415"/>
                    </a:cubicBezTo>
                    <a:cubicBezTo>
                      <a:pt x="1672" y="8411"/>
                      <a:pt x="1671" y="8410"/>
                      <a:pt x="1669" y="8410"/>
                    </a:cubicBezTo>
                    <a:cubicBezTo>
                      <a:pt x="1663" y="8410"/>
                      <a:pt x="1638" y="8445"/>
                      <a:pt x="1572" y="8494"/>
                    </a:cubicBezTo>
                    <a:cubicBezTo>
                      <a:pt x="1559" y="8501"/>
                      <a:pt x="1539" y="8505"/>
                      <a:pt x="1515" y="8505"/>
                    </a:cubicBezTo>
                    <a:cubicBezTo>
                      <a:pt x="1468" y="8505"/>
                      <a:pt x="1406" y="8488"/>
                      <a:pt x="1353" y="8435"/>
                    </a:cubicBezTo>
                    <a:cubicBezTo>
                      <a:pt x="1274" y="8355"/>
                      <a:pt x="1254" y="8216"/>
                      <a:pt x="1234" y="8057"/>
                    </a:cubicBezTo>
                    <a:cubicBezTo>
                      <a:pt x="1194" y="7898"/>
                      <a:pt x="1174" y="7718"/>
                      <a:pt x="1154" y="7520"/>
                    </a:cubicBezTo>
                    <a:cubicBezTo>
                      <a:pt x="1055" y="6724"/>
                      <a:pt x="876" y="5630"/>
                      <a:pt x="697" y="4416"/>
                    </a:cubicBezTo>
                    <a:cubicBezTo>
                      <a:pt x="538" y="3183"/>
                      <a:pt x="359" y="2089"/>
                      <a:pt x="239" y="1293"/>
                    </a:cubicBezTo>
                    <a:cubicBezTo>
                      <a:pt x="180" y="935"/>
                      <a:pt x="140" y="597"/>
                      <a:pt x="80" y="358"/>
                    </a:cubicBezTo>
                    <a:cubicBezTo>
                      <a:pt x="40" y="139"/>
                      <a:pt x="1" y="0"/>
                      <a:pt x="1"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5" name="Google Shape;143;p17">
                <a:extLst>
                  <a:ext uri="{FF2B5EF4-FFF2-40B4-BE49-F238E27FC236}">
                    <a16:creationId xmlns:a16="http://schemas.microsoft.com/office/drawing/2014/main" id="{CBB5A2C5-D436-463E-A9D2-EEF6961F0C7D}"/>
                  </a:ext>
                </a:extLst>
              </p:cNvPr>
              <p:cNvSpPr/>
              <p:nvPr/>
            </p:nvSpPr>
            <p:spPr>
              <a:xfrm>
                <a:off x="3902611" y="2427114"/>
                <a:ext cx="35615" cy="32077"/>
              </a:xfrm>
              <a:custGeom>
                <a:avLst/>
                <a:gdLst/>
                <a:ahLst/>
                <a:cxnLst/>
                <a:rect l="l" t="t" r="r" b="b"/>
                <a:pathLst>
                  <a:path w="896" h="807" extrusionOk="0">
                    <a:moveTo>
                      <a:pt x="521" y="1"/>
                    </a:moveTo>
                    <a:cubicBezTo>
                      <a:pt x="411" y="1"/>
                      <a:pt x="333" y="47"/>
                      <a:pt x="299" y="65"/>
                    </a:cubicBezTo>
                    <a:cubicBezTo>
                      <a:pt x="219" y="84"/>
                      <a:pt x="219" y="144"/>
                      <a:pt x="219" y="144"/>
                    </a:cubicBezTo>
                    <a:cubicBezTo>
                      <a:pt x="219" y="146"/>
                      <a:pt x="220" y="147"/>
                      <a:pt x="222" y="147"/>
                    </a:cubicBezTo>
                    <a:cubicBezTo>
                      <a:pt x="239" y="147"/>
                      <a:pt x="319" y="95"/>
                      <a:pt x="455" y="95"/>
                    </a:cubicBezTo>
                    <a:cubicBezTo>
                      <a:pt x="486" y="95"/>
                      <a:pt x="520" y="98"/>
                      <a:pt x="557" y="104"/>
                    </a:cubicBezTo>
                    <a:cubicBezTo>
                      <a:pt x="657" y="144"/>
                      <a:pt x="717" y="204"/>
                      <a:pt x="756" y="343"/>
                    </a:cubicBezTo>
                    <a:cubicBezTo>
                      <a:pt x="756" y="462"/>
                      <a:pt x="697" y="602"/>
                      <a:pt x="577" y="661"/>
                    </a:cubicBezTo>
                    <a:cubicBezTo>
                      <a:pt x="538" y="688"/>
                      <a:pt x="493" y="699"/>
                      <a:pt x="448" y="699"/>
                    </a:cubicBezTo>
                    <a:cubicBezTo>
                      <a:pt x="359" y="699"/>
                      <a:pt x="266" y="655"/>
                      <a:pt x="199" y="602"/>
                    </a:cubicBezTo>
                    <a:cubicBezTo>
                      <a:pt x="120" y="542"/>
                      <a:pt x="100" y="403"/>
                      <a:pt x="100" y="303"/>
                    </a:cubicBezTo>
                    <a:cubicBezTo>
                      <a:pt x="120" y="104"/>
                      <a:pt x="279" y="45"/>
                      <a:pt x="239" y="5"/>
                    </a:cubicBezTo>
                    <a:cubicBezTo>
                      <a:pt x="239" y="3"/>
                      <a:pt x="237" y="1"/>
                      <a:pt x="233" y="1"/>
                    </a:cubicBezTo>
                    <a:cubicBezTo>
                      <a:pt x="203" y="1"/>
                      <a:pt x="73" y="73"/>
                      <a:pt x="20" y="283"/>
                    </a:cubicBezTo>
                    <a:cubicBezTo>
                      <a:pt x="0" y="403"/>
                      <a:pt x="20" y="562"/>
                      <a:pt x="140" y="681"/>
                    </a:cubicBezTo>
                    <a:cubicBezTo>
                      <a:pt x="234" y="748"/>
                      <a:pt x="355" y="807"/>
                      <a:pt x="473" y="807"/>
                    </a:cubicBezTo>
                    <a:cubicBezTo>
                      <a:pt x="529" y="807"/>
                      <a:pt x="585" y="793"/>
                      <a:pt x="637" y="761"/>
                    </a:cubicBezTo>
                    <a:cubicBezTo>
                      <a:pt x="816" y="681"/>
                      <a:pt x="896" y="462"/>
                      <a:pt x="876" y="303"/>
                    </a:cubicBezTo>
                    <a:cubicBezTo>
                      <a:pt x="836" y="144"/>
                      <a:pt x="697" y="45"/>
                      <a:pt x="577" y="5"/>
                    </a:cubicBezTo>
                    <a:cubicBezTo>
                      <a:pt x="558" y="2"/>
                      <a:pt x="539" y="1"/>
                      <a:pt x="521"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6" name="Google Shape;144;p17">
                <a:extLst>
                  <a:ext uri="{FF2B5EF4-FFF2-40B4-BE49-F238E27FC236}">
                    <a16:creationId xmlns:a16="http://schemas.microsoft.com/office/drawing/2014/main" id="{E1C61331-260D-4D2B-A61C-DAA8F90A66AC}"/>
                  </a:ext>
                </a:extLst>
              </p:cNvPr>
              <p:cNvSpPr/>
              <p:nvPr/>
            </p:nvSpPr>
            <p:spPr>
              <a:xfrm>
                <a:off x="2998838" y="777371"/>
                <a:ext cx="801009" cy="998400"/>
              </a:xfrm>
              <a:custGeom>
                <a:avLst/>
                <a:gdLst/>
                <a:ahLst/>
                <a:cxnLst/>
                <a:rect l="l" t="t" r="r" b="b"/>
                <a:pathLst>
                  <a:path w="20152" h="25118" extrusionOk="0">
                    <a:moveTo>
                      <a:pt x="3330" y="0"/>
                    </a:moveTo>
                    <a:cubicBezTo>
                      <a:pt x="3314" y="0"/>
                      <a:pt x="3298" y="4"/>
                      <a:pt x="3282" y="13"/>
                    </a:cubicBezTo>
                    <a:cubicBezTo>
                      <a:pt x="2785" y="291"/>
                      <a:pt x="3839" y="2400"/>
                      <a:pt x="3919" y="2579"/>
                    </a:cubicBezTo>
                    <a:cubicBezTo>
                      <a:pt x="3959" y="2685"/>
                      <a:pt x="3857" y="2782"/>
                      <a:pt x="3767" y="2782"/>
                    </a:cubicBezTo>
                    <a:cubicBezTo>
                      <a:pt x="3722" y="2782"/>
                      <a:pt x="3680" y="2758"/>
                      <a:pt x="3660" y="2698"/>
                    </a:cubicBezTo>
                    <a:cubicBezTo>
                      <a:pt x="3584" y="2451"/>
                      <a:pt x="2728" y="136"/>
                      <a:pt x="2218" y="136"/>
                    </a:cubicBezTo>
                    <a:cubicBezTo>
                      <a:pt x="2194" y="136"/>
                      <a:pt x="2171" y="141"/>
                      <a:pt x="2149" y="152"/>
                    </a:cubicBezTo>
                    <a:cubicBezTo>
                      <a:pt x="1870" y="311"/>
                      <a:pt x="2168" y="749"/>
                      <a:pt x="2168" y="749"/>
                    </a:cubicBezTo>
                    <a:cubicBezTo>
                      <a:pt x="2168" y="749"/>
                      <a:pt x="3223" y="3076"/>
                      <a:pt x="2984" y="3196"/>
                    </a:cubicBezTo>
                    <a:cubicBezTo>
                      <a:pt x="2974" y="3201"/>
                      <a:pt x="2963" y="3203"/>
                      <a:pt x="2951" y="3203"/>
                    </a:cubicBezTo>
                    <a:cubicBezTo>
                      <a:pt x="2690" y="3203"/>
                      <a:pt x="2080" y="1962"/>
                      <a:pt x="1890" y="1505"/>
                    </a:cubicBezTo>
                    <a:cubicBezTo>
                      <a:pt x="1764" y="1203"/>
                      <a:pt x="1599" y="1052"/>
                      <a:pt x="1464" y="1052"/>
                    </a:cubicBezTo>
                    <a:cubicBezTo>
                      <a:pt x="1385" y="1052"/>
                      <a:pt x="1317" y="1104"/>
                      <a:pt x="1273" y="1206"/>
                    </a:cubicBezTo>
                    <a:cubicBezTo>
                      <a:pt x="1174" y="1385"/>
                      <a:pt x="1751" y="2818"/>
                      <a:pt x="1950" y="3295"/>
                    </a:cubicBezTo>
                    <a:cubicBezTo>
                      <a:pt x="2122" y="3675"/>
                      <a:pt x="2580" y="4684"/>
                      <a:pt x="2190" y="4684"/>
                    </a:cubicBezTo>
                    <a:cubicBezTo>
                      <a:pt x="2131" y="4684"/>
                      <a:pt x="2052" y="4660"/>
                      <a:pt x="1950" y="4608"/>
                    </a:cubicBezTo>
                    <a:cubicBezTo>
                      <a:pt x="1474" y="4364"/>
                      <a:pt x="999" y="4270"/>
                      <a:pt x="656" y="4270"/>
                    </a:cubicBezTo>
                    <a:cubicBezTo>
                      <a:pt x="440" y="4270"/>
                      <a:pt x="276" y="4308"/>
                      <a:pt x="199" y="4369"/>
                    </a:cubicBezTo>
                    <a:cubicBezTo>
                      <a:pt x="0" y="4508"/>
                      <a:pt x="139" y="4827"/>
                      <a:pt x="398" y="4827"/>
                    </a:cubicBezTo>
                    <a:cubicBezTo>
                      <a:pt x="637" y="4827"/>
                      <a:pt x="975" y="4966"/>
                      <a:pt x="1253" y="5065"/>
                    </a:cubicBezTo>
                    <a:cubicBezTo>
                      <a:pt x="1472" y="5125"/>
                      <a:pt x="1671" y="5264"/>
                      <a:pt x="1850" y="5404"/>
                    </a:cubicBezTo>
                    <a:cubicBezTo>
                      <a:pt x="2049" y="5583"/>
                      <a:pt x="2228" y="5762"/>
                      <a:pt x="2367" y="5881"/>
                    </a:cubicBezTo>
                    <a:lnTo>
                      <a:pt x="3422" y="8049"/>
                    </a:lnTo>
                    <a:lnTo>
                      <a:pt x="8037" y="17120"/>
                    </a:lnTo>
                    <a:lnTo>
                      <a:pt x="17705" y="25117"/>
                    </a:lnTo>
                    <a:lnTo>
                      <a:pt x="20151" y="20721"/>
                    </a:lnTo>
                    <a:lnTo>
                      <a:pt x="11120" y="13082"/>
                    </a:lnTo>
                    <a:lnTo>
                      <a:pt x="6903" y="6577"/>
                    </a:lnTo>
                    <a:lnTo>
                      <a:pt x="5610" y="4429"/>
                    </a:lnTo>
                    <a:cubicBezTo>
                      <a:pt x="5610" y="4429"/>
                      <a:pt x="5232" y="2300"/>
                      <a:pt x="5033" y="1684"/>
                    </a:cubicBezTo>
                    <a:cubicBezTo>
                      <a:pt x="4735" y="696"/>
                      <a:pt x="4598" y="499"/>
                      <a:pt x="4494" y="499"/>
                    </a:cubicBezTo>
                    <a:cubicBezTo>
                      <a:pt x="4467" y="499"/>
                      <a:pt x="4442" y="513"/>
                      <a:pt x="4416" y="530"/>
                    </a:cubicBezTo>
                    <a:cubicBezTo>
                      <a:pt x="4066" y="696"/>
                      <a:pt x="4845" y="2454"/>
                      <a:pt x="4610" y="2454"/>
                    </a:cubicBezTo>
                    <a:cubicBezTo>
                      <a:pt x="4592" y="2454"/>
                      <a:pt x="4567" y="2443"/>
                      <a:pt x="4536" y="2420"/>
                    </a:cubicBezTo>
                    <a:cubicBezTo>
                      <a:pt x="4097" y="2115"/>
                      <a:pt x="3695" y="0"/>
                      <a:pt x="3330" y="0"/>
                    </a:cubicBezTo>
                    <a:close/>
                  </a:path>
                </a:pathLst>
              </a:custGeom>
              <a:solidFill>
                <a:srgbClr val="F0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7" name="Google Shape;145;p17">
                <a:extLst>
                  <a:ext uri="{FF2B5EF4-FFF2-40B4-BE49-F238E27FC236}">
                    <a16:creationId xmlns:a16="http://schemas.microsoft.com/office/drawing/2014/main" id="{B471A1DF-E084-4130-9F58-FC28E3D23839}"/>
                  </a:ext>
                </a:extLst>
              </p:cNvPr>
              <p:cNvSpPr/>
              <p:nvPr/>
            </p:nvSpPr>
            <p:spPr>
              <a:xfrm>
                <a:off x="4218894" y="2175066"/>
                <a:ext cx="455477" cy="693490"/>
              </a:xfrm>
              <a:custGeom>
                <a:avLst/>
                <a:gdLst/>
                <a:ahLst/>
                <a:cxnLst/>
                <a:rect l="l" t="t" r="r" b="b"/>
                <a:pathLst>
                  <a:path w="11459" h="17447" extrusionOk="0">
                    <a:moveTo>
                      <a:pt x="4576" y="0"/>
                    </a:moveTo>
                    <a:lnTo>
                      <a:pt x="1" y="80"/>
                    </a:lnTo>
                    <a:lnTo>
                      <a:pt x="5411" y="14283"/>
                    </a:lnTo>
                    <a:cubicBezTo>
                      <a:pt x="5471" y="14482"/>
                      <a:pt x="5551" y="14701"/>
                      <a:pt x="5610" y="14979"/>
                    </a:cubicBezTo>
                    <a:cubicBezTo>
                      <a:pt x="5670" y="15198"/>
                      <a:pt x="5690" y="15457"/>
                      <a:pt x="5670" y="15676"/>
                    </a:cubicBezTo>
                    <a:cubicBezTo>
                      <a:pt x="5650" y="15954"/>
                      <a:pt x="5570" y="16352"/>
                      <a:pt x="5491" y="16551"/>
                    </a:cubicBezTo>
                    <a:cubicBezTo>
                      <a:pt x="5390" y="16754"/>
                      <a:pt x="5546" y="16971"/>
                      <a:pt x="5742" y="16971"/>
                    </a:cubicBezTo>
                    <a:cubicBezTo>
                      <a:pt x="5777" y="16971"/>
                      <a:pt x="5813" y="16964"/>
                      <a:pt x="5849" y="16949"/>
                    </a:cubicBezTo>
                    <a:cubicBezTo>
                      <a:pt x="6068" y="16829"/>
                      <a:pt x="6386" y="16173"/>
                      <a:pt x="6406" y="15298"/>
                    </a:cubicBezTo>
                    <a:cubicBezTo>
                      <a:pt x="6417" y="15056"/>
                      <a:pt x="6488" y="14963"/>
                      <a:pt x="6592" y="14963"/>
                    </a:cubicBezTo>
                    <a:cubicBezTo>
                      <a:pt x="6866" y="14963"/>
                      <a:pt x="7363" y="15606"/>
                      <a:pt x="7580" y="15894"/>
                    </a:cubicBezTo>
                    <a:cubicBezTo>
                      <a:pt x="7898" y="16292"/>
                      <a:pt x="8932" y="17446"/>
                      <a:pt x="9131" y="17446"/>
                    </a:cubicBezTo>
                    <a:cubicBezTo>
                      <a:pt x="9430" y="17446"/>
                      <a:pt x="9469" y="17128"/>
                      <a:pt x="9151" y="16750"/>
                    </a:cubicBezTo>
                    <a:cubicBezTo>
                      <a:pt x="8833" y="16372"/>
                      <a:pt x="7938" y="15158"/>
                      <a:pt x="8157" y="14999"/>
                    </a:cubicBezTo>
                    <a:cubicBezTo>
                      <a:pt x="8163" y="14995"/>
                      <a:pt x="8172" y="14992"/>
                      <a:pt x="8181" y="14992"/>
                    </a:cubicBezTo>
                    <a:cubicBezTo>
                      <a:pt x="8461" y="14992"/>
                      <a:pt x="9947" y="16849"/>
                      <a:pt x="9947" y="16849"/>
                    </a:cubicBezTo>
                    <a:cubicBezTo>
                      <a:pt x="9947" y="16849"/>
                      <a:pt x="10144" y="17188"/>
                      <a:pt x="10349" y="17188"/>
                    </a:cubicBezTo>
                    <a:cubicBezTo>
                      <a:pt x="10388" y="17188"/>
                      <a:pt x="10426" y="17176"/>
                      <a:pt x="10464" y="17148"/>
                    </a:cubicBezTo>
                    <a:cubicBezTo>
                      <a:pt x="10922" y="16829"/>
                      <a:pt x="9072" y="14840"/>
                      <a:pt x="8893" y="14641"/>
                    </a:cubicBezTo>
                    <a:cubicBezTo>
                      <a:pt x="8803" y="14536"/>
                      <a:pt x="8905" y="14420"/>
                      <a:pt x="9020" y="14420"/>
                    </a:cubicBezTo>
                    <a:cubicBezTo>
                      <a:pt x="9058" y="14420"/>
                      <a:pt x="9097" y="14433"/>
                      <a:pt x="9131" y="14462"/>
                    </a:cubicBezTo>
                    <a:cubicBezTo>
                      <a:pt x="9241" y="14591"/>
                      <a:pt x="10452" y="16209"/>
                      <a:pt x="10998" y="16209"/>
                    </a:cubicBezTo>
                    <a:cubicBezTo>
                      <a:pt x="11044" y="16209"/>
                      <a:pt x="11085" y="16198"/>
                      <a:pt x="11121" y="16173"/>
                    </a:cubicBezTo>
                    <a:cubicBezTo>
                      <a:pt x="11459" y="15914"/>
                      <a:pt x="9629" y="14502"/>
                      <a:pt x="9549" y="13965"/>
                    </a:cubicBezTo>
                    <a:cubicBezTo>
                      <a:pt x="9538" y="13888"/>
                      <a:pt x="9555" y="13856"/>
                      <a:pt x="9592" y="13856"/>
                    </a:cubicBezTo>
                    <a:cubicBezTo>
                      <a:pt x="9808" y="13856"/>
                      <a:pt x="10722" y="14946"/>
                      <a:pt x="11080" y="14946"/>
                    </a:cubicBezTo>
                    <a:cubicBezTo>
                      <a:pt x="11112" y="14946"/>
                      <a:pt x="11138" y="14937"/>
                      <a:pt x="11160" y="14920"/>
                    </a:cubicBezTo>
                    <a:cubicBezTo>
                      <a:pt x="11280" y="14840"/>
                      <a:pt x="11359" y="14761"/>
                      <a:pt x="10444" y="13865"/>
                    </a:cubicBezTo>
                    <a:cubicBezTo>
                      <a:pt x="9987" y="13408"/>
                      <a:pt x="8256" y="12095"/>
                      <a:pt x="8256" y="12095"/>
                    </a:cubicBezTo>
                    <a:lnTo>
                      <a:pt x="4576" y="0"/>
                    </a:lnTo>
                    <a:close/>
                  </a:path>
                </a:pathLst>
              </a:custGeom>
              <a:solidFill>
                <a:srgbClr val="F0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8" name="Google Shape;146;p17">
                <a:extLst>
                  <a:ext uri="{FF2B5EF4-FFF2-40B4-BE49-F238E27FC236}">
                    <a16:creationId xmlns:a16="http://schemas.microsoft.com/office/drawing/2014/main" id="{5708B400-A5E2-497F-9497-F0B249436838}"/>
                  </a:ext>
                </a:extLst>
              </p:cNvPr>
              <p:cNvSpPr/>
              <p:nvPr/>
            </p:nvSpPr>
            <p:spPr>
              <a:xfrm>
                <a:off x="3369656" y="1347173"/>
                <a:ext cx="502936" cy="466566"/>
              </a:xfrm>
              <a:custGeom>
                <a:avLst/>
                <a:gdLst/>
                <a:ahLst/>
                <a:cxnLst/>
                <a:rect l="l" t="t" r="r" b="b"/>
                <a:pathLst>
                  <a:path w="12653" h="11738" extrusionOk="0">
                    <a:moveTo>
                      <a:pt x="3243" y="0"/>
                    </a:moveTo>
                    <a:lnTo>
                      <a:pt x="1" y="4337"/>
                    </a:lnTo>
                    <a:cubicBezTo>
                      <a:pt x="1" y="4337"/>
                      <a:pt x="8191" y="11738"/>
                      <a:pt x="8413" y="11738"/>
                    </a:cubicBezTo>
                    <a:cubicBezTo>
                      <a:pt x="8414" y="11738"/>
                      <a:pt x="8415" y="11737"/>
                      <a:pt x="8415" y="11737"/>
                    </a:cubicBezTo>
                    <a:cubicBezTo>
                      <a:pt x="8555" y="11717"/>
                      <a:pt x="12653" y="6466"/>
                      <a:pt x="12653" y="6466"/>
                    </a:cubicBezTo>
                    <a:cubicBezTo>
                      <a:pt x="12653" y="6466"/>
                      <a:pt x="11161" y="5889"/>
                      <a:pt x="10464" y="5491"/>
                    </a:cubicBezTo>
                    <a:lnTo>
                      <a:pt x="3243" y="0"/>
                    </a:lnTo>
                    <a:close/>
                  </a:path>
                </a:pathLst>
              </a:custGeom>
              <a:solidFill>
                <a:srgbClr val="F727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9" name="Google Shape;147;p17">
                <a:extLst>
                  <a:ext uri="{FF2B5EF4-FFF2-40B4-BE49-F238E27FC236}">
                    <a16:creationId xmlns:a16="http://schemas.microsoft.com/office/drawing/2014/main" id="{E0AA1DC6-379E-4CDD-AD74-96D27ADC899B}"/>
                  </a:ext>
                </a:extLst>
              </p:cNvPr>
              <p:cNvSpPr/>
              <p:nvPr/>
            </p:nvSpPr>
            <p:spPr>
              <a:xfrm>
                <a:off x="3663004" y="1603355"/>
                <a:ext cx="592291" cy="716425"/>
              </a:xfrm>
              <a:custGeom>
                <a:avLst/>
                <a:gdLst/>
                <a:ahLst/>
                <a:cxnLst/>
                <a:rect l="l" t="t" r="r" b="b"/>
                <a:pathLst>
                  <a:path w="14901" h="18024" extrusionOk="0">
                    <a:moveTo>
                      <a:pt x="5830" y="1"/>
                    </a:moveTo>
                    <a:lnTo>
                      <a:pt x="5273" y="21"/>
                    </a:lnTo>
                    <a:cubicBezTo>
                      <a:pt x="3681" y="80"/>
                      <a:pt x="2328" y="1115"/>
                      <a:pt x="1831" y="2607"/>
                    </a:cubicBezTo>
                    <a:cubicBezTo>
                      <a:pt x="1274" y="4278"/>
                      <a:pt x="1294" y="4815"/>
                      <a:pt x="936" y="6048"/>
                    </a:cubicBezTo>
                    <a:cubicBezTo>
                      <a:pt x="1" y="8992"/>
                      <a:pt x="1652" y="12613"/>
                      <a:pt x="1652" y="12613"/>
                    </a:cubicBezTo>
                    <a:lnTo>
                      <a:pt x="1075" y="17825"/>
                    </a:lnTo>
                    <a:lnTo>
                      <a:pt x="12255" y="18023"/>
                    </a:lnTo>
                    <a:lnTo>
                      <a:pt x="12812" y="11737"/>
                    </a:lnTo>
                    <a:lnTo>
                      <a:pt x="14901" y="2308"/>
                    </a:lnTo>
                    <a:cubicBezTo>
                      <a:pt x="14901" y="2308"/>
                      <a:pt x="14443" y="299"/>
                      <a:pt x="12673" y="120"/>
                    </a:cubicBezTo>
                    <a:cubicBezTo>
                      <a:pt x="11738" y="80"/>
                      <a:pt x="5830" y="1"/>
                      <a:pt x="5830" y="1"/>
                    </a:cubicBezTo>
                    <a:close/>
                  </a:path>
                </a:pathLst>
              </a:custGeom>
              <a:solidFill>
                <a:srgbClr val="F727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0" name="Google Shape;148;p17">
                <a:extLst>
                  <a:ext uri="{FF2B5EF4-FFF2-40B4-BE49-F238E27FC236}">
                    <a16:creationId xmlns:a16="http://schemas.microsoft.com/office/drawing/2014/main" id="{2461229B-E4D4-4BB0-849C-87FC614633AC}"/>
                  </a:ext>
                </a:extLst>
              </p:cNvPr>
              <p:cNvSpPr/>
              <p:nvPr/>
            </p:nvSpPr>
            <p:spPr>
              <a:xfrm>
                <a:off x="4095553" y="1615995"/>
                <a:ext cx="317113" cy="620750"/>
              </a:xfrm>
              <a:custGeom>
                <a:avLst/>
                <a:gdLst/>
                <a:ahLst/>
                <a:cxnLst/>
                <a:rect l="l" t="t" r="r" b="b"/>
                <a:pathLst>
                  <a:path w="7978" h="15617" extrusionOk="0">
                    <a:moveTo>
                      <a:pt x="2109" y="1"/>
                    </a:moveTo>
                    <a:cubicBezTo>
                      <a:pt x="537" y="160"/>
                      <a:pt x="120" y="1572"/>
                      <a:pt x="40" y="2686"/>
                    </a:cubicBezTo>
                    <a:cubicBezTo>
                      <a:pt x="0" y="3343"/>
                      <a:pt x="100" y="3980"/>
                      <a:pt x="279" y="4596"/>
                    </a:cubicBezTo>
                    <a:lnTo>
                      <a:pt x="2944" y="15617"/>
                    </a:lnTo>
                    <a:lnTo>
                      <a:pt x="7977" y="14105"/>
                    </a:lnTo>
                    <a:cubicBezTo>
                      <a:pt x="7977" y="14105"/>
                      <a:pt x="6366" y="6088"/>
                      <a:pt x="5570" y="3045"/>
                    </a:cubicBezTo>
                    <a:cubicBezTo>
                      <a:pt x="4735" y="1"/>
                      <a:pt x="2109" y="1"/>
                      <a:pt x="2109" y="1"/>
                    </a:cubicBezTo>
                    <a:close/>
                  </a:path>
                </a:pathLst>
              </a:custGeom>
              <a:solidFill>
                <a:srgbClr val="F727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1" name="Google Shape;149;p17">
                <a:extLst>
                  <a:ext uri="{FF2B5EF4-FFF2-40B4-BE49-F238E27FC236}">
                    <a16:creationId xmlns:a16="http://schemas.microsoft.com/office/drawing/2014/main" id="{ABD9BBDE-C6CF-47E8-9665-AFA5051F16D7}"/>
                  </a:ext>
                </a:extLst>
              </p:cNvPr>
              <p:cNvSpPr/>
              <p:nvPr/>
            </p:nvSpPr>
            <p:spPr>
              <a:xfrm>
                <a:off x="3863061" y="1541705"/>
                <a:ext cx="253078" cy="101239"/>
              </a:xfrm>
              <a:custGeom>
                <a:avLst/>
                <a:gdLst/>
                <a:ahLst/>
                <a:cxnLst/>
                <a:rect l="l" t="t" r="r" b="b"/>
                <a:pathLst>
                  <a:path w="6367" h="2547" extrusionOk="0">
                    <a:moveTo>
                      <a:pt x="896" y="0"/>
                    </a:moveTo>
                    <a:lnTo>
                      <a:pt x="1" y="1691"/>
                    </a:lnTo>
                    <a:lnTo>
                      <a:pt x="2269" y="2546"/>
                    </a:lnTo>
                    <a:lnTo>
                      <a:pt x="6366" y="2089"/>
                    </a:lnTo>
                    <a:lnTo>
                      <a:pt x="6366" y="0"/>
                    </a:lnTo>
                    <a:lnTo>
                      <a:pt x="2865" y="855"/>
                    </a:lnTo>
                    <a:lnTo>
                      <a:pt x="2388" y="1591"/>
                    </a:lnTo>
                    <a:lnTo>
                      <a:pt x="2388" y="855"/>
                    </a:lnTo>
                    <a:lnTo>
                      <a:pt x="89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2" name="Google Shape;150;p17">
                <a:extLst>
                  <a:ext uri="{FF2B5EF4-FFF2-40B4-BE49-F238E27FC236}">
                    <a16:creationId xmlns:a16="http://schemas.microsoft.com/office/drawing/2014/main" id="{12A22B34-11E5-4D4F-B802-81D4C00EF053}"/>
                  </a:ext>
                </a:extLst>
              </p:cNvPr>
              <p:cNvSpPr/>
              <p:nvPr/>
            </p:nvSpPr>
            <p:spPr>
              <a:xfrm>
                <a:off x="3689119" y="1711592"/>
                <a:ext cx="64074" cy="389971"/>
              </a:xfrm>
              <a:custGeom>
                <a:avLst/>
                <a:gdLst/>
                <a:ahLst/>
                <a:cxnLst/>
                <a:rect l="l" t="t" r="r" b="b"/>
                <a:pathLst>
                  <a:path w="1612" h="9811" extrusionOk="0">
                    <a:moveTo>
                      <a:pt x="1611" y="1"/>
                    </a:moveTo>
                    <a:cubicBezTo>
                      <a:pt x="1603" y="1"/>
                      <a:pt x="1544" y="121"/>
                      <a:pt x="1433" y="361"/>
                    </a:cubicBezTo>
                    <a:cubicBezTo>
                      <a:pt x="1572" y="142"/>
                      <a:pt x="1612" y="3"/>
                      <a:pt x="1612" y="3"/>
                    </a:cubicBezTo>
                    <a:cubicBezTo>
                      <a:pt x="1612" y="2"/>
                      <a:pt x="1611" y="1"/>
                      <a:pt x="1611" y="1"/>
                    </a:cubicBezTo>
                    <a:close/>
                    <a:moveTo>
                      <a:pt x="1433" y="361"/>
                    </a:moveTo>
                    <a:lnTo>
                      <a:pt x="1433" y="361"/>
                    </a:lnTo>
                    <a:cubicBezTo>
                      <a:pt x="1373" y="461"/>
                      <a:pt x="1274" y="580"/>
                      <a:pt x="1194" y="759"/>
                    </a:cubicBezTo>
                    <a:cubicBezTo>
                      <a:pt x="1114" y="938"/>
                      <a:pt x="1015" y="1097"/>
                      <a:pt x="915" y="1336"/>
                    </a:cubicBezTo>
                    <a:cubicBezTo>
                      <a:pt x="816" y="1535"/>
                      <a:pt x="717" y="1773"/>
                      <a:pt x="617" y="2032"/>
                    </a:cubicBezTo>
                    <a:cubicBezTo>
                      <a:pt x="518" y="2271"/>
                      <a:pt x="458" y="2549"/>
                      <a:pt x="358" y="2848"/>
                    </a:cubicBezTo>
                    <a:cubicBezTo>
                      <a:pt x="199" y="3444"/>
                      <a:pt x="80" y="4081"/>
                      <a:pt x="20" y="4797"/>
                    </a:cubicBezTo>
                    <a:cubicBezTo>
                      <a:pt x="0" y="5493"/>
                      <a:pt x="20" y="6170"/>
                      <a:pt x="100" y="6786"/>
                    </a:cubicBezTo>
                    <a:cubicBezTo>
                      <a:pt x="140" y="7125"/>
                      <a:pt x="179" y="7383"/>
                      <a:pt x="239" y="7662"/>
                    </a:cubicBezTo>
                    <a:cubicBezTo>
                      <a:pt x="299" y="7940"/>
                      <a:pt x="378" y="8179"/>
                      <a:pt x="438" y="8418"/>
                    </a:cubicBezTo>
                    <a:cubicBezTo>
                      <a:pt x="498" y="8636"/>
                      <a:pt x="577" y="8835"/>
                      <a:pt x="637" y="9014"/>
                    </a:cubicBezTo>
                    <a:cubicBezTo>
                      <a:pt x="697" y="9174"/>
                      <a:pt x="776" y="9333"/>
                      <a:pt x="816" y="9452"/>
                    </a:cubicBezTo>
                    <a:cubicBezTo>
                      <a:pt x="915" y="9671"/>
                      <a:pt x="995" y="9810"/>
                      <a:pt x="995" y="9810"/>
                    </a:cubicBezTo>
                    <a:lnTo>
                      <a:pt x="856" y="9432"/>
                    </a:lnTo>
                    <a:cubicBezTo>
                      <a:pt x="796" y="9313"/>
                      <a:pt x="717" y="9154"/>
                      <a:pt x="677" y="8975"/>
                    </a:cubicBezTo>
                    <a:cubicBezTo>
                      <a:pt x="597" y="8815"/>
                      <a:pt x="518" y="8617"/>
                      <a:pt x="478" y="8378"/>
                    </a:cubicBezTo>
                    <a:cubicBezTo>
                      <a:pt x="418" y="8179"/>
                      <a:pt x="358" y="7940"/>
                      <a:pt x="299" y="7662"/>
                    </a:cubicBezTo>
                    <a:cubicBezTo>
                      <a:pt x="219" y="7423"/>
                      <a:pt x="199" y="7125"/>
                      <a:pt x="160" y="6826"/>
                    </a:cubicBezTo>
                    <a:cubicBezTo>
                      <a:pt x="100" y="6190"/>
                      <a:pt x="60" y="5533"/>
                      <a:pt x="100" y="4837"/>
                    </a:cubicBezTo>
                    <a:cubicBezTo>
                      <a:pt x="160" y="4121"/>
                      <a:pt x="279" y="3464"/>
                      <a:pt x="418" y="2868"/>
                    </a:cubicBezTo>
                    <a:cubicBezTo>
                      <a:pt x="498" y="2569"/>
                      <a:pt x="577" y="2291"/>
                      <a:pt x="677" y="2052"/>
                    </a:cubicBezTo>
                    <a:cubicBezTo>
                      <a:pt x="736" y="1793"/>
                      <a:pt x="836" y="1575"/>
                      <a:pt x="935" y="1356"/>
                    </a:cubicBezTo>
                    <a:cubicBezTo>
                      <a:pt x="1035" y="1137"/>
                      <a:pt x="1134" y="958"/>
                      <a:pt x="1214" y="779"/>
                    </a:cubicBezTo>
                    <a:cubicBezTo>
                      <a:pt x="1293" y="600"/>
                      <a:pt x="1373" y="461"/>
                      <a:pt x="1433" y="36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3" name="Google Shape;151;p17">
                <a:extLst>
                  <a:ext uri="{FF2B5EF4-FFF2-40B4-BE49-F238E27FC236}">
                    <a16:creationId xmlns:a16="http://schemas.microsoft.com/office/drawing/2014/main" id="{5A69BB1B-B7CF-4060-A5C4-FD114A296D15}"/>
                  </a:ext>
                </a:extLst>
              </p:cNvPr>
              <p:cNvSpPr/>
              <p:nvPr/>
            </p:nvSpPr>
            <p:spPr>
              <a:xfrm>
                <a:off x="3871766" y="1570960"/>
                <a:ext cx="75959" cy="79894"/>
              </a:xfrm>
              <a:custGeom>
                <a:avLst/>
                <a:gdLst/>
                <a:ahLst/>
                <a:cxnLst/>
                <a:rect l="l" t="t" r="r" b="b"/>
                <a:pathLst>
                  <a:path w="1911" h="2010" extrusionOk="0">
                    <a:moveTo>
                      <a:pt x="1890" y="0"/>
                    </a:moveTo>
                    <a:cubicBezTo>
                      <a:pt x="1871" y="0"/>
                      <a:pt x="1791" y="159"/>
                      <a:pt x="1672" y="438"/>
                    </a:cubicBezTo>
                    <a:cubicBezTo>
                      <a:pt x="1552" y="736"/>
                      <a:pt x="1393" y="1154"/>
                      <a:pt x="1234" y="1631"/>
                    </a:cubicBezTo>
                    <a:lnTo>
                      <a:pt x="1178" y="1784"/>
                    </a:lnTo>
                    <a:lnTo>
                      <a:pt x="1178" y="1784"/>
                    </a:lnTo>
                    <a:cubicBezTo>
                      <a:pt x="495" y="1357"/>
                      <a:pt x="73" y="913"/>
                      <a:pt x="7" y="913"/>
                    </a:cubicBezTo>
                    <a:cubicBezTo>
                      <a:pt x="4" y="913"/>
                      <a:pt x="2" y="914"/>
                      <a:pt x="1" y="915"/>
                    </a:cubicBezTo>
                    <a:cubicBezTo>
                      <a:pt x="1" y="915"/>
                      <a:pt x="100" y="1054"/>
                      <a:pt x="299" y="1253"/>
                    </a:cubicBezTo>
                    <a:cubicBezTo>
                      <a:pt x="498" y="1452"/>
                      <a:pt x="836" y="1731"/>
                      <a:pt x="1194" y="1950"/>
                    </a:cubicBezTo>
                    <a:lnTo>
                      <a:pt x="1274" y="2009"/>
                    </a:lnTo>
                    <a:lnTo>
                      <a:pt x="1294" y="1930"/>
                    </a:lnTo>
                    <a:lnTo>
                      <a:pt x="1373" y="1711"/>
                    </a:lnTo>
                    <a:lnTo>
                      <a:pt x="1771" y="517"/>
                    </a:lnTo>
                    <a:cubicBezTo>
                      <a:pt x="1871" y="199"/>
                      <a:pt x="1910" y="0"/>
                      <a:pt x="189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4" name="Google Shape;152;p17">
                <a:extLst>
                  <a:ext uri="{FF2B5EF4-FFF2-40B4-BE49-F238E27FC236}">
                    <a16:creationId xmlns:a16="http://schemas.microsoft.com/office/drawing/2014/main" id="{5AFFE0BF-74FE-42CF-BE53-F48D19C2FDAA}"/>
                  </a:ext>
                </a:extLst>
              </p:cNvPr>
              <p:cNvSpPr/>
              <p:nvPr/>
            </p:nvSpPr>
            <p:spPr>
              <a:xfrm>
                <a:off x="3976147" y="1575690"/>
                <a:ext cx="85419" cy="86214"/>
              </a:xfrm>
              <a:custGeom>
                <a:avLst/>
                <a:gdLst/>
                <a:ahLst/>
                <a:cxnLst/>
                <a:rect l="l" t="t" r="r" b="b"/>
                <a:pathLst>
                  <a:path w="2149" h="2169" extrusionOk="0">
                    <a:moveTo>
                      <a:pt x="0" y="0"/>
                    </a:moveTo>
                    <a:cubicBezTo>
                      <a:pt x="0" y="0"/>
                      <a:pt x="0" y="219"/>
                      <a:pt x="40" y="597"/>
                    </a:cubicBezTo>
                    <a:cubicBezTo>
                      <a:pt x="100" y="935"/>
                      <a:pt x="160" y="1473"/>
                      <a:pt x="239" y="2010"/>
                    </a:cubicBezTo>
                    <a:lnTo>
                      <a:pt x="239" y="2089"/>
                    </a:lnTo>
                    <a:lnTo>
                      <a:pt x="239" y="2169"/>
                    </a:lnTo>
                    <a:lnTo>
                      <a:pt x="319" y="2129"/>
                    </a:lnTo>
                    <a:cubicBezTo>
                      <a:pt x="836" y="1970"/>
                      <a:pt x="1313" y="1791"/>
                      <a:pt x="1632" y="1671"/>
                    </a:cubicBezTo>
                    <a:cubicBezTo>
                      <a:pt x="1950" y="1532"/>
                      <a:pt x="2149" y="1473"/>
                      <a:pt x="2149" y="1433"/>
                    </a:cubicBezTo>
                    <a:cubicBezTo>
                      <a:pt x="2149" y="1430"/>
                      <a:pt x="2145" y="1429"/>
                      <a:pt x="2138" y="1429"/>
                    </a:cubicBezTo>
                    <a:cubicBezTo>
                      <a:pt x="2091" y="1429"/>
                      <a:pt x="1887" y="1488"/>
                      <a:pt x="1592" y="1592"/>
                    </a:cubicBezTo>
                    <a:cubicBezTo>
                      <a:pt x="1270" y="1686"/>
                      <a:pt x="841" y="1817"/>
                      <a:pt x="338" y="1983"/>
                    </a:cubicBezTo>
                    <a:lnTo>
                      <a:pt x="338" y="1983"/>
                    </a:lnTo>
                    <a:cubicBezTo>
                      <a:pt x="259" y="1429"/>
                      <a:pt x="199" y="934"/>
                      <a:pt x="120" y="577"/>
                    </a:cubicBezTo>
                    <a:cubicBezTo>
                      <a:pt x="60" y="219"/>
                      <a:pt x="20" y="0"/>
                      <a:pt x="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5" name="Google Shape;153;p17">
                <a:extLst>
                  <a:ext uri="{FF2B5EF4-FFF2-40B4-BE49-F238E27FC236}">
                    <a16:creationId xmlns:a16="http://schemas.microsoft.com/office/drawing/2014/main" id="{C32D348F-4325-4ADE-8269-CFED85577AA4}"/>
                  </a:ext>
                </a:extLst>
              </p:cNvPr>
              <p:cNvSpPr/>
              <p:nvPr/>
            </p:nvSpPr>
            <p:spPr>
              <a:xfrm>
                <a:off x="4133513" y="2231946"/>
                <a:ext cx="25320" cy="79139"/>
              </a:xfrm>
              <a:custGeom>
                <a:avLst/>
                <a:gdLst/>
                <a:ahLst/>
                <a:cxnLst/>
                <a:rect l="l" t="t" r="r" b="b"/>
                <a:pathLst>
                  <a:path w="637" h="1991" extrusionOk="0">
                    <a:moveTo>
                      <a:pt x="62" y="1"/>
                    </a:moveTo>
                    <a:cubicBezTo>
                      <a:pt x="61" y="1"/>
                      <a:pt x="60" y="1"/>
                      <a:pt x="60" y="1"/>
                    </a:cubicBezTo>
                    <a:cubicBezTo>
                      <a:pt x="0" y="1"/>
                      <a:pt x="279" y="399"/>
                      <a:pt x="418" y="976"/>
                    </a:cubicBezTo>
                    <a:cubicBezTo>
                      <a:pt x="517" y="1513"/>
                      <a:pt x="358" y="1991"/>
                      <a:pt x="418" y="1991"/>
                    </a:cubicBezTo>
                    <a:cubicBezTo>
                      <a:pt x="438" y="1991"/>
                      <a:pt x="637" y="1533"/>
                      <a:pt x="537" y="936"/>
                    </a:cubicBezTo>
                    <a:cubicBezTo>
                      <a:pt x="440" y="355"/>
                      <a:pt x="98" y="1"/>
                      <a:pt x="62"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6" name="Google Shape;154;p17">
                <a:extLst>
                  <a:ext uri="{FF2B5EF4-FFF2-40B4-BE49-F238E27FC236}">
                    <a16:creationId xmlns:a16="http://schemas.microsoft.com/office/drawing/2014/main" id="{9A2C8FA9-7C29-4A06-8D4A-E702EF25870F}"/>
                  </a:ext>
                </a:extLst>
              </p:cNvPr>
              <p:cNvSpPr/>
              <p:nvPr/>
            </p:nvSpPr>
            <p:spPr>
              <a:xfrm>
                <a:off x="4195959" y="2106260"/>
                <a:ext cx="200093" cy="38278"/>
              </a:xfrm>
              <a:custGeom>
                <a:avLst/>
                <a:gdLst/>
                <a:ahLst/>
                <a:cxnLst/>
                <a:rect l="l" t="t" r="r" b="b"/>
                <a:pathLst>
                  <a:path w="5034" h="963" extrusionOk="0">
                    <a:moveTo>
                      <a:pt x="5033" y="0"/>
                    </a:moveTo>
                    <a:cubicBezTo>
                      <a:pt x="4994" y="0"/>
                      <a:pt x="4735" y="60"/>
                      <a:pt x="4278" y="120"/>
                    </a:cubicBezTo>
                    <a:cubicBezTo>
                      <a:pt x="3840" y="219"/>
                      <a:pt x="3203" y="359"/>
                      <a:pt x="2507" y="478"/>
                    </a:cubicBezTo>
                    <a:cubicBezTo>
                      <a:pt x="1851" y="617"/>
                      <a:pt x="1194" y="717"/>
                      <a:pt x="757" y="796"/>
                    </a:cubicBezTo>
                    <a:cubicBezTo>
                      <a:pt x="279" y="876"/>
                      <a:pt x="1" y="916"/>
                      <a:pt x="1" y="955"/>
                    </a:cubicBezTo>
                    <a:cubicBezTo>
                      <a:pt x="1" y="960"/>
                      <a:pt x="19" y="963"/>
                      <a:pt x="54" y="963"/>
                    </a:cubicBezTo>
                    <a:cubicBezTo>
                      <a:pt x="160" y="963"/>
                      <a:pt x="413" y="940"/>
                      <a:pt x="757" y="896"/>
                    </a:cubicBezTo>
                    <a:cubicBezTo>
                      <a:pt x="1234" y="856"/>
                      <a:pt x="1851" y="756"/>
                      <a:pt x="2547" y="617"/>
                    </a:cubicBezTo>
                    <a:cubicBezTo>
                      <a:pt x="3243" y="478"/>
                      <a:pt x="3860" y="359"/>
                      <a:pt x="4297" y="219"/>
                    </a:cubicBezTo>
                    <a:cubicBezTo>
                      <a:pt x="4755" y="100"/>
                      <a:pt x="5033" y="20"/>
                      <a:pt x="503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7" name="Google Shape;155;p17">
                <a:extLst>
                  <a:ext uri="{FF2B5EF4-FFF2-40B4-BE49-F238E27FC236}">
                    <a16:creationId xmlns:a16="http://schemas.microsoft.com/office/drawing/2014/main" id="{A4A18BE4-30F8-4524-9479-6B537A44792E}"/>
                  </a:ext>
                </a:extLst>
              </p:cNvPr>
              <p:cNvSpPr/>
              <p:nvPr/>
            </p:nvSpPr>
            <p:spPr>
              <a:xfrm>
                <a:off x="4167499" y="1985661"/>
                <a:ext cx="205618" cy="55926"/>
              </a:xfrm>
              <a:custGeom>
                <a:avLst/>
                <a:gdLst/>
                <a:ahLst/>
                <a:cxnLst/>
                <a:rect l="l" t="t" r="r" b="b"/>
                <a:pathLst>
                  <a:path w="5173" h="1407" extrusionOk="0">
                    <a:moveTo>
                      <a:pt x="5138" y="0"/>
                    </a:moveTo>
                    <a:cubicBezTo>
                      <a:pt x="5048" y="0"/>
                      <a:pt x="4790" y="72"/>
                      <a:pt x="4397" y="170"/>
                    </a:cubicBezTo>
                    <a:cubicBezTo>
                      <a:pt x="3939" y="309"/>
                      <a:pt x="3283" y="448"/>
                      <a:pt x="2567" y="627"/>
                    </a:cubicBezTo>
                    <a:cubicBezTo>
                      <a:pt x="1870" y="806"/>
                      <a:pt x="1214" y="966"/>
                      <a:pt x="756" y="1125"/>
                    </a:cubicBezTo>
                    <a:cubicBezTo>
                      <a:pt x="279" y="1264"/>
                      <a:pt x="0" y="1363"/>
                      <a:pt x="0" y="1403"/>
                    </a:cubicBezTo>
                    <a:cubicBezTo>
                      <a:pt x="3" y="1405"/>
                      <a:pt x="7" y="1406"/>
                      <a:pt x="15" y="1406"/>
                    </a:cubicBezTo>
                    <a:cubicBezTo>
                      <a:pt x="80" y="1406"/>
                      <a:pt x="348" y="1331"/>
                      <a:pt x="776" y="1224"/>
                    </a:cubicBezTo>
                    <a:cubicBezTo>
                      <a:pt x="1254" y="1105"/>
                      <a:pt x="1890" y="946"/>
                      <a:pt x="2606" y="767"/>
                    </a:cubicBezTo>
                    <a:cubicBezTo>
                      <a:pt x="3303" y="608"/>
                      <a:pt x="3959" y="429"/>
                      <a:pt x="4437" y="269"/>
                    </a:cubicBezTo>
                    <a:cubicBezTo>
                      <a:pt x="4894" y="130"/>
                      <a:pt x="5173" y="31"/>
                      <a:pt x="5173" y="11"/>
                    </a:cubicBezTo>
                    <a:cubicBezTo>
                      <a:pt x="5169" y="4"/>
                      <a:pt x="5157" y="0"/>
                      <a:pt x="51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8" name="Google Shape;156;p17">
                <a:extLst>
                  <a:ext uri="{FF2B5EF4-FFF2-40B4-BE49-F238E27FC236}">
                    <a16:creationId xmlns:a16="http://schemas.microsoft.com/office/drawing/2014/main" id="{28B0EC07-95BC-4CD7-B004-002A99500408}"/>
                  </a:ext>
                </a:extLst>
              </p:cNvPr>
              <p:cNvSpPr/>
              <p:nvPr/>
            </p:nvSpPr>
            <p:spPr>
              <a:xfrm>
                <a:off x="4144564" y="1937048"/>
                <a:ext cx="68049" cy="299703"/>
              </a:xfrm>
              <a:custGeom>
                <a:avLst/>
                <a:gdLst/>
                <a:ahLst/>
                <a:cxnLst/>
                <a:rect l="l" t="t" r="r" b="b"/>
                <a:pathLst>
                  <a:path w="1712" h="7540" extrusionOk="0">
                    <a:moveTo>
                      <a:pt x="1" y="0"/>
                    </a:moveTo>
                    <a:cubicBezTo>
                      <a:pt x="1" y="1"/>
                      <a:pt x="40" y="100"/>
                      <a:pt x="60" y="299"/>
                    </a:cubicBezTo>
                    <a:cubicBezTo>
                      <a:pt x="100" y="518"/>
                      <a:pt x="160" y="796"/>
                      <a:pt x="219" y="1114"/>
                    </a:cubicBezTo>
                    <a:cubicBezTo>
                      <a:pt x="359" y="1791"/>
                      <a:pt x="577" y="2746"/>
                      <a:pt x="796" y="3780"/>
                    </a:cubicBezTo>
                    <a:cubicBezTo>
                      <a:pt x="1055" y="4834"/>
                      <a:pt x="1254" y="5769"/>
                      <a:pt x="1413" y="6446"/>
                    </a:cubicBezTo>
                    <a:cubicBezTo>
                      <a:pt x="1493" y="6764"/>
                      <a:pt x="1572" y="7023"/>
                      <a:pt x="1612" y="7241"/>
                    </a:cubicBezTo>
                    <a:cubicBezTo>
                      <a:pt x="1672" y="7440"/>
                      <a:pt x="1711" y="7540"/>
                      <a:pt x="1711" y="7540"/>
                    </a:cubicBezTo>
                    <a:cubicBezTo>
                      <a:pt x="1711" y="7540"/>
                      <a:pt x="1711" y="7440"/>
                      <a:pt x="1672" y="7241"/>
                    </a:cubicBezTo>
                    <a:cubicBezTo>
                      <a:pt x="1612" y="7023"/>
                      <a:pt x="1572" y="6744"/>
                      <a:pt x="1493" y="6426"/>
                    </a:cubicBezTo>
                    <a:cubicBezTo>
                      <a:pt x="1373" y="5749"/>
                      <a:pt x="1154" y="4814"/>
                      <a:pt x="916" y="3760"/>
                    </a:cubicBezTo>
                    <a:cubicBezTo>
                      <a:pt x="677" y="2706"/>
                      <a:pt x="478" y="1771"/>
                      <a:pt x="299" y="1095"/>
                    </a:cubicBezTo>
                    <a:cubicBezTo>
                      <a:pt x="219" y="776"/>
                      <a:pt x="160" y="518"/>
                      <a:pt x="100" y="299"/>
                    </a:cubicBezTo>
                    <a:cubicBezTo>
                      <a:pt x="60" y="100"/>
                      <a:pt x="1" y="1"/>
                      <a:pt x="1"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9" name="Google Shape;157;p17">
                <a:extLst>
                  <a:ext uri="{FF2B5EF4-FFF2-40B4-BE49-F238E27FC236}">
                    <a16:creationId xmlns:a16="http://schemas.microsoft.com/office/drawing/2014/main" id="{E29E6536-374A-4E05-9EDB-4C1EFB832EAD}"/>
                  </a:ext>
                </a:extLst>
              </p:cNvPr>
              <p:cNvSpPr/>
              <p:nvPr/>
            </p:nvSpPr>
            <p:spPr>
              <a:xfrm>
                <a:off x="3697029" y="1873649"/>
                <a:ext cx="665030" cy="18562"/>
              </a:xfrm>
              <a:custGeom>
                <a:avLst/>
                <a:gdLst/>
                <a:ahLst/>
                <a:cxnLst/>
                <a:rect l="l" t="t" r="r" b="b"/>
                <a:pathLst>
                  <a:path w="16731" h="467" extrusionOk="0">
                    <a:moveTo>
                      <a:pt x="176" y="0"/>
                    </a:moveTo>
                    <a:cubicBezTo>
                      <a:pt x="61" y="0"/>
                      <a:pt x="0" y="1"/>
                      <a:pt x="0" y="4"/>
                    </a:cubicBezTo>
                    <a:cubicBezTo>
                      <a:pt x="0" y="64"/>
                      <a:pt x="3720" y="183"/>
                      <a:pt x="8355" y="302"/>
                    </a:cubicBezTo>
                    <a:cubicBezTo>
                      <a:pt x="12240" y="420"/>
                      <a:pt x="15518" y="466"/>
                      <a:pt x="16459" y="466"/>
                    </a:cubicBezTo>
                    <a:cubicBezTo>
                      <a:pt x="16636" y="466"/>
                      <a:pt x="16730" y="465"/>
                      <a:pt x="16730" y="462"/>
                    </a:cubicBezTo>
                    <a:cubicBezTo>
                      <a:pt x="16730" y="442"/>
                      <a:pt x="12970" y="302"/>
                      <a:pt x="8375" y="163"/>
                    </a:cubicBezTo>
                    <a:cubicBezTo>
                      <a:pt x="4346" y="59"/>
                      <a:pt x="969" y="0"/>
                      <a:pt x="1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0" name="Google Shape;158;p17">
                <a:extLst>
                  <a:ext uri="{FF2B5EF4-FFF2-40B4-BE49-F238E27FC236}">
                    <a16:creationId xmlns:a16="http://schemas.microsoft.com/office/drawing/2014/main" id="{E3A63D11-13F6-4219-98BC-3D500842D407}"/>
                  </a:ext>
                </a:extLst>
              </p:cNvPr>
              <p:cNvSpPr/>
              <p:nvPr/>
            </p:nvSpPr>
            <p:spPr>
              <a:xfrm>
                <a:off x="3739720" y="1721966"/>
                <a:ext cx="570946" cy="17768"/>
              </a:xfrm>
              <a:custGeom>
                <a:avLst/>
                <a:gdLst/>
                <a:ahLst/>
                <a:cxnLst/>
                <a:rect l="l" t="t" r="r" b="b"/>
                <a:pathLst>
                  <a:path w="14364" h="447" extrusionOk="0">
                    <a:moveTo>
                      <a:pt x="13786" y="1"/>
                    </a:moveTo>
                    <a:cubicBezTo>
                      <a:pt x="13388" y="20"/>
                      <a:pt x="12891" y="40"/>
                      <a:pt x="12254" y="60"/>
                    </a:cubicBezTo>
                    <a:cubicBezTo>
                      <a:pt x="10961" y="120"/>
                      <a:pt x="9171" y="200"/>
                      <a:pt x="7182" y="239"/>
                    </a:cubicBezTo>
                    <a:cubicBezTo>
                      <a:pt x="5193" y="299"/>
                      <a:pt x="3402" y="319"/>
                      <a:pt x="2109" y="339"/>
                    </a:cubicBezTo>
                    <a:cubicBezTo>
                      <a:pt x="1453" y="379"/>
                      <a:pt x="936" y="379"/>
                      <a:pt x="558" y="379"/>
                    </a:cubicBezTo>
                    <a:lnTo>
                      <a:pt x="1" y="379"/>
                    </a:lnTo>
                    <a:cubicBezTo>
                      <a:pt x="1" y="398"/>
                      <a:pt x="40" y="398"/>
                      <a:pt x="140" y="398"/>
                    </a:cubicBezTo>
                    <a:cubicBezTo>
                      <a:pt x="259" y="418"/>
                      <a:pt x="398" y="418"/>
                      <a:pt x="558" y="418"/>
                    </a:cubicBezTo>
                    <a:cubicBezTo>
                      <a:pt x="936" y="438"/>
                      <a:pt x="1453" y="438"/>
                      <a:pt x="2109" y="438"/>
                    </a:cubicBezTo>
                    <a:cubicBezTo>
                      <a:pt x="2456" y="444"/>
                      <a:pt x="2838" y="446"/>
                      <a:pt x="3250" y="446"/>
                    </a:cubicBezTo>
                    <a:cubicBezTo>
                      <a:pt x="4376" y="446"/>
                      <a:pt x="5726" y="428"/>
                      <a:pt x="7182" y="398"/>
                    </a:cubicBezTo>
                    <a:cubicBezTo>
                      <a:pt x="9171" y="339"/>
                      <a:pt x="10961" y="239"/>
                      <a:pt x="12254" y="180"/>
                    </a:cubicBezTo>
                    <a:cubicBezTo>
                      <a:pt x="12891" y="140"/>
                      <a:pt x="13428" y="100"/>
                      <a:pt x="13786" y="80"/>
                    </a:cubicBezTo>
                    <a:cubicBezTo>
                      <a:pt x="13965" y="80"/>
                      <a:pt x="14124" y="40"/>
                      <a:pt x="14224" y="40"/>
                    </a:cubicBezTo>
                    <a:cubicBezTo>
                      <a:pt x="14323" y="20"/>
                      <a:pt x="14363" y="20"/>
                      <a:pt x="14363" y="20"/>
                    </a:cubicBezTo>
                    <a:cubicBezTo>
                      <a:pt x="14363" y="20"/>
                      <a:pt x="14323" y="20"/>
                      <a:pt x="142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1" name="Google Shape;159;p17">
                <a:extLst>
                  <a:ext uri="{FF2B5EF4-FFF2-40B4-BE49-F238E27FC236}">
                    <a16:creationId xmlns:a16="http://schemas.microsoft.com/office/drawing/2014/main" id="{BE8608DF-DDED-43FA-9894-EE268705F763}"/>
                  </a:ext>
                </a:extLst>
              </p:cNvPr>
              <p:cNvSpPr/>
              <p:nvPr/>
            </p:nvSpPr>
            <p:spPr>
              <a:xfrm>
                <a:off x="3598174" y="1551960"/>
                <a:ext cx="158199" cy="178748"/>
              </a:xfrm>
              <a:custGeom>
                <a:avLst/>
                <a:gdLst/>
                <a:ahLst/>
                <a:cxnLst/>
                <a:rect l="l" t="t" r="r" b="b"/>
                <a:pathLst>
                  <a:path w="3980" h="4497" extrusionOk="0">
                    <a:moveTo>
                      <a:pt x="3958" y="0"/>
                    </a:moveTo>
                    <a:cubicBezTo>
                      <a:pt x="3902" y="0"/>
                      <a:pt x="2994" y="988"/>
                      <a:pt x="1930" y="2209"/>
                    </a:cubicBezTo>
                    <a:cubicBezTo>
                      <a:pt x="836" y="3462"/>
                      <a:pt x="1" y="4477"/>
                      <a:pt x="21" y="4496"/>
                    </a:cubicBezTo>
                    <a:cubicBezTo>
                      <a:pt x="21" y="4497"/>
                      <a:pt x="21" y="4497"/>
                      <a:pt x="21" y="4497"/>
                    </a:cubicBezTo>
                    <a:cubicBezTo>
                      <a:pt x="58" y="4497"/>
                      <a:pt x="946" y="3510"/>
                      <a:pt x="2030" y="2288"/>
                    </a:cubicBezTo>
                    <a:cubicBezTo>
                      <a:pt x="3124" y="1035"/>
                      <a:pt x="3979" y="21"/>
                      <a:pt x="3959" y="1"/>
                    </a:cubicBezTo>
                    <a:cubicBezTo>
                      <a:pt x="3959" y="0"/>
                      <a:pt x="3959" y="0"/>
                      <a:pt x="395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2" name="Google Shape;160;p17">
                <a:extLst>
                  <a:ext uri="{FF2B5EF4-FFF2-40B4-BE49-F238E27FC236}">
                    <a16:creationId xmlns:a16="http://schemas.microsoft.com/office/drawing/2014/main" id="{58ACD25D-B244-474D-A3E6-C16B180123F8}"/>
                  </a:ext>
                </a:extLst>
              </p:cNvPr>
              <p:cNvSpPr/>
              <p:nvPr/>
            </p:nvSpPr>
            <p:spPr>
              <a:xfrm>
                <a:off x="3704144" y="2033320"/>
                <a:ext cx="452297" cy="44558"/>
              </a:xfrm>
              <a:custGeom>
                <a:avLst/>
                <a:gdLst/>
                <a:ahLst/>
                <a:cxnLst/>
                <a:rect l="l" t="t" r="r" b="b"/>
                <a:pathLst>
                  <a:path w="11379" h="1121" extrusionOk="0">
                    <a:moveTo>
                      <a:pt x="41" y="1"/>
                    </a:moveTo>
                    <a:cubicBezTo>
                      <a:pt x="14" y="1"/>
                      <a:pt x="0" y="2"/>
                      <a:pt x="0" y="5"/>
                    </a:cubicBezTo>
                    <a:cubicBezTo>
                      <a:pt x="0" y="25"/>
                      <a:pt x="2527" y="304"/>
                      <a:pt x="5690" y="622"/>
                    </a:cubicBezTo>
                    <a:cubicBezTo>
                      <a:pt x="8681" y="908"/>
                      <a:pt x="11161" y="1121"/>
                      <a:pt x="11365" y="1121"/>
                    </a:cubicBezTo>
                    <a:cubicBezTo>
                      <a:pt x="11374" y="1121"/>
                      <a:pt x="11379" y="1120"/>
                      <a:pt x="11379" y="1119"/>
                    </a:cubicBezTo>
                    <a:cubicBezTo>
                      <a:pt x="11379" y="1060"/>
                      <a:pt x="8853" y="801"/>
                      <a:pt x="5690" y="503"/>
                    </a:cubicBezTo>
                    <a:cubicBezTo>
                      <a:pt x="2778" y="226"/>
                      <a:pt x="378" y="1"/>
                      <a:pt x="4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3" name="Google Shape;161;p17">
                <a:extLst>
                  <a:ext uri="{FF2B5EF4-FFF2-40B4-BE49-F238E27FC236}">
                    <a16:creationId xmlns:a16="http://schemas.microsoft.com/office/drawing/2014/main" id="{B0B9E2A8-8904-4649-B44A-187AC048A3C0}"/>
                  </a:ext>
                </a:extLst>
              </p:cNvPr>
              <p:cNvSpPr/>
              <p:nvPr/>
            </p:nvSpPr>
            <p:spPr>
              <a:xfrm>
                <a:off x="3720760" y="2204003"/>
                <a:ext cx="440452" cy="10494"/>
              </a:xfrm>
              <a:custGeom>
                <a:avLst/>
                <a:gdLst/>
                <a:ahLst/>
                <a:cxnLst/>
                <a:rect l="l" t="t" r="r" b="b"/>
                <a:pathLst>
                  <a:path w="11081" h="264" extrusionOk="0">
                    <a:moveTo>
                      <a:pt x="519" y="0"/>
                    </a:moveTo>
                    <a:cubicBezTo>
                      <a:pt x="199" y="0"/>
                      <a:pt x="20" y="3"/>
                      <a:pt x="20" y="8"/>
                    </a:cubicBezTo>
                    <a:cubicBezTo>
                      <a:pt x="0" y="48"/>
                      <a:pt x="2487" y="128"/>
                      <a:pt x="5550" y="207"/>
                    </a:cubicBezTo>
                    <a:cubicBezTo>
                      <a:pt x="7702" y="235"/>
                      <a:pt x="9576" y="263"/>
                      <a:pt x="10489" y="263"/>
                    </a:cubicBezTo>
                    <a:cubicBezTo>
                      <a:pt x="10867" y="263"/>
                      <a:pt x="11080" y="259"/>
                      <a:pt x="11080" y="247"/>
                    </a:cubicBezTo>
                    <a:cubicBezTo>
                      <a:pt x="11080" y="227"/>
                      <a:pt x="8634" y="128"/>
                      <a:pt x="5570" y="48"/>
                    </a:cubicBezTo>
                    <a:cubicBezTo>
                      <a:pt x="3327" y="19"/>
                      <a:pt x="1394" y="0"/>
                      <a:pt x="5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4" name="Google Shape;162;p17">
                <a:extLst>
                  <a:ext uri="{FF2B5EF4-FFF2-40B4-BE49-F238E27FC236}">
                    <a16:creationId xmlns:a16="http://schemas.microsoft.com/office/drawing/2014/main" id="{A905DEC5-89DF-4499-B39F-C76454EA544C}"/>
                  </a:ext>
                </a:extLst>
              </p:cNvPr>
              <p:cNvSpPr/>
              <p:nvPr/>
            </p:nvSpPr>
            <p:spPr>
              <a:xfrm>
                <a:off x="3863061" y="1601765"/>
                <a:ext cx="98099" cy="709310"/>
              </a:xfrm>
              <a:custGeom>
                <a:avLst/>
                <a:gdLst/>
                <a:ahLst/>
                <a:cxnLst/>
                <a:rect l="l" t="t" r="r" b="b"/>
                <a:pathLst>
                  <a:path w="2468" h="17845" extrusionOk="0">
                    <a:moveTo>
                      <a:pt x="2468" y="1"/>
                    </a:moveTo>
                    <a:cubicBezTo>
                      <a:pt x="2467" y="1"/>
                      <a:pt x="2448" y="61"/>
                      <a:pt x="2388" y="180"/>
                    </a:cubicBezTo>
                    <a:cubicBezTo>
                      <a:pt x="2328" y="319"/>
                      <a:pt x="2288" y="478"/>
                      <a:pt x="2209" y="677"/>
                    </a:cubicBezTo>
                    <a:cubicBezTo>
                      <a:pt x="2090" y="1115"/>
                      <a:pt x="1891" y="1751"/>
                      <a:pt x="1712" y="2547"/>
                    </a:cubicBezTo>
                    <a:cubicBezTo>
                      <a:pt x="1314" y="4139"/>
                      <a:pt x="1035" y="6386"/>
                      <a:pt x="797" y="8873"/>
                    </a:cubicBezTo>
                    <a:cubicBezTo>
                      <a:pt x="677" y="10087"/>
                      <a:pt x="538" y="11280"/>
                      <a:pt x="419" y="12354"/>
                    </a:cubicBezTo>
                    <a:cubicBezTo>
                      <a:pt x="339" y="12871"/>
                      <a:pt x="279" y="13389"/>
                      <a:pt x="220" y="13866"/>
                    </a:cubicBezTo>
                    <a:cubicBezTo>
                      <a:pt x="180" y="14363"/>
                      <a:pt x="120" y="14801"/>
                      <a:pt x="100" y="15199"/>
                    </a:cubicBezTo>
                    <a:cubicBezTo>
                      <a:pt x="21" y="16015"/>
                      <a:pt x="1" y="16691"/>
                      <a:pt x="1" y="17148"/>
                    </a:cubicBezTo>
                    <a:lnTo>
                      <a:pt x="1" y="17666"/>
                    </a:lnTo>
                    <a:lnTo>
                      <a:pt x="1" y="17845"/>
                    </a:lnTo>
                    <a:cubicBezTo>
                      <a:pt x="1" y="17845"/>
                      <a:pt x="21" y="17765"/>
                      <a:pt x="80" y="17646"/>
                    </a:cubicBezTo>
                    <a:cubicBezTo>
                      <a:pt x="80" y="17507"/>
                      <a:pt x="100" y="17347"/>
                      <a:pt x="100" y="17109"/>
                    </a:cubicBezTo>
                    <a:cubicBezTo>
                      <a:pt x="120" y="16651"/>
                      <a:pt x="160" y="15995"/>
                      <a:pt x="220" y="15179"/>
                    </a:cubicBezTo>
                    <a:cubicBezTo>
                      <a:pt x="240" y="14781"/>
                      <a:pt x="299" y="14344"/>
                      <a:pt x="339" y="13866"/>
                    </a:cubicBezTo>
                    <a:cubicBezTo>
                      <a:pt x="399" y="13389"/>
                      <a:pt x="478" y="12891"/>
                      <a:pt x="538" y="12354"/>
                    </a:cubicBezTo>
                    <a:cubicBezTo>
                      <a:pt x="677" y="11280"/>
                      <a:pt x="797" y="10106"/>
                      <a:pt x="916" y="8873"/>
                    </a:cubicBezTo>
                    <a:cubicBezTo>
                      <a:pt x="1174" y="6386"/>
                      <a:pt x="1433" y="4139"/>
                      <a:pt x="1791" y="2547"/>
                    </a:cubicBezTo>
                    <a:cubicBezTo>
                      <a:pt x="1970" y="1751"/>
                      <a:pt x="2149" y="1135"/>
                      <a:pt x="2269" y="677"/>
                    </a:cubicBezTo>
                    <a:cubicBezTo>
                      <a:pt x="2328" y="478"/>
                      <a:pt x="2368" y="319"/>
                      <a:pt x="2408" y="180"/>
                    </a:cubicBezTo>
                    <a:cubicBezTo>
                      <a:pt x="2467" y="81"/>
                      <a:pt x="2468" y="1"/>
                      <a:pt x="2468"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5" name="Google Shape;163;p17">
                <a:extLst>
                  <a:ext uri="{FF2B5EF4-FFF2-40B4-BE49-F238E27FC236}">
                    <a16:creationId xmlns:a16="http://schemas.microsoft.com/office/drawing/2014/main" id="{BDE34643-B4AC-4618-994D-BE9649A9DF18}"/>
                  </a:ext>
                </a:extLst>
              </p:cNvPr>
              <p:cNvSpPr/>
              <p:nvPr/>
            </p:nvSpPr>
            <p:spPr>
              <a:xfrm>
                <a:off x="4022812" y="1873808"/>
                <a:ext cx="108354" cy="27705"/>
              </a:xfrm>
              <a:custGeom>
                <a:avLst/>
                <a:gdLst/>
                <a:ahLst/>
                <a:cxnLst/>
                <a:rect l="l" t="t" r="r" b="b"/>
                <a:pathLst>
                  <a:path w="2726" h="697" extrusionOk="0">
                    <a:moveTo>
                      <a:pt x="0" y="0"/>
                    </a:moveTo>
                    <a:lnTo>
                      <a:pt x="0" y="696"/>
                    </a:lnTo>
                    <a:lnTo>
                      <a:pt x="2725" y="696"/>
                    </a:lnTo>
                    <a:lnTo>
                      <a:pt x="272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6" name="Google Shape;164;p17">
                <a:extLst>
                  <a:ext uri="{FF2B5EF4-FFF2-40B4-BE49-F238E27FC236}">
                    <a16:creationId xmlns:a16="http://schemas.microsoft.com/office/drawing/2014/main" id="{545F2B51-F8EA-49D0-9FDC-91BD3A90E247}"/>
                  </a:ext>
                </a:extLst>
              </p:cNvPr>
              <p:cNvSpPr/>
              <p:nvPr/>
            </p:nvSpPr>
            <p:spPr>
              <a:xfrm>
                <a:off x="4100283" y="1959189"/>
                <a:ext cx="75959" cy="245963"/>
              </a:xfrm>
              <a:custGeom>
                <a:avLst/>
                <a:gdLst/>
                <a:ahLst/>
                <a:cxnLst/>
                <a:rect l="l" t="t" r="r" b="b"/>
                <a:pathLst>
                  <a:path w="1911" h="6188" extrusionOk="0">
                    <a:moveTo>
                      <a:pt x="1214" y="0"/>
                    </a:moveTo>
                    <a:cubicBezTo>
                      <a:pt x="1" y="1831"/>
                      <a:pt x="80" y="4417"/>
                      <a:pt x="1413" y="6187"/>
                    </a:cubicBezTo>
                    <a:cubicBezTo>
                      <a:pt x="1592" y="5013"/>
                      <a:pt x="1771" y="3860"/>
                      <a:pt x="1910" y="2706"/>
                    </a:cubicBezTo>
                    <a:lnTo>
                      <a:pt x="1214" y="0"/>
                    </a:lnTo>
                    <a:close/>
                  </a:path>
                </a:pathLst>
              </a:custGeom>
              <a:solidFill>
                <a:srgbClr val="F72717">
                  <a:lumMod val="750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7" name="Google Shape;165;p17">
                <a:extLst>
                  <a:ext uri="{FF2B5EF4-FFF2-40B4-BE49-F238E27FC236}">
                    <a16:creationId xmlns:a16="http://schemas.microsoft.com/office/drawing/2014/main" id="{C3AFC583-FD82-4894-A50B-225A14491346}"/>
                  </a:ext>
                </a:extLst>
              </p:cNvPr>
              <p:cNvSpPr/>
              <p:nvPr/>
            </p:nvSpPr>
            <p:spPr>
              <a:xfrm>
                <a:off x="4030722" y="1226535"/>
                <a:ext cx="160544" cy="591138"/>
              </a:xfrm>
              <a:custGeom>
                <a:avLst/>
                <a:gdLst/>
                <a:ahLst/>
                <a:cxnLst/>
                <a:rect l="l" t="t" r="r" b="b"/>
                <a:pathLst>
                  <a:path w="4039" h="14872" extrusionOk="0">
                    <a:moveTo>
                      <a:pt x="2729" y="1"/>
                    </a:moveTo>
                    <a:cubicBezTo>
                      <a:pt x="2351" y="1"/>
                      <a:pt x="1965" y="224"/>
                      <a:pt x="1850" y="569"/>
                    </a:cubicBezTo>
                    <a:lnTo>
                      <a:pt x="1373" y="1066"/>
                    </a:lnTo>
                    <a:cubicBezTo>
                      <a:pt x="1691" y="1723"/>
                      <a:pt x="1552" y="2518"/>
                      <a:pt x="1293" y="3214"/>
                    </a:cubicBezTo>
                    <a:cubicBezTo>
                      <a:pt x="1074" y="3911"/>
                      <a:pt x="776" y="4607"/>
                      <a:pt x="836" y="5323"/>
                    </a:cubicBezTo>
                    <a:cubicBezTo>
                      <a:pt x="875" y="5999"/>
                      <a:pt x="1253" y="6616"/>
                      <a:pt x="1293" y="7292"/>
                    </a:cubicBezTo>
                    <a:cubicBezTo>
                      <a:pt x="1412" y="8426"/>
                      <a:pt x="676" y="9461"/>
                      <a:pt x="378" y="10555"/>
                    </a:cubicBezTo>
                    <a:cubicBezTo>
                      <a:pt x="0" y="11967"/>
                      <a:pt x="378" y="13559"/>
                      <a:pt x="1353" y="14653"/>
                    </a:cubicBezTo>
                    <a:cubicBezTo>
                      <a:pt x="1452" y="14752"/>
                      <a:pt x="1572" y="14872"/>
                      <a:pt x="1731" y="14872"/>
                    </a:cubicBezTo>
                    <a:cubicBezTo>
                      <a:pt x="1910" y="14872"/>
                      <a:pt x="2029" y="14693"/>
                      <a:pt x="2069" y="14533"/>
                    </a:cubicBezTo>
                    <a:cubicBezTo>
                      <a:pt x="2089" y="14354"/>
                      <a:pt x="2069" y="14175"/>
                      <a:pt x="2069" y="13996"/>
                    </a:cubicBezTo>
                    <a:cubicBezTo>
                      <a:pt x="1930" y="12385"/>
                      <a:pt x="3501" y="11072"/>
                      <a:pt x="3740" y="9461"/>
                    </a:cubicBezTo>
                    <a:cubicBezTo>
                      <a:pt x="3899" y="8406"/>
                      <a:pt x="3441" y="7372"/>
                      <a:pt x="3402" y="6298"/>
                    </a:cubicBezTo>
                    <a:cubicBezTo>
                      <a:pt x="3322" y="4945"/>
                      <a:pt x="3819" y="3652"/>
                      <a:pt x="3959" y="2339"/>
                    </a:cubicBezTo>
                    <a:cubicBezTo>
                      <a:pt x="4018" y="1902"/>
                      <a:pt x="4038" y="1424"/>
                      <a:pt x="3899" y="967"/>
                    </a:cubicBezTo>
                    <a:cubicBezTo>
                      <a:pt x="3740" y="549"/>
                      <a:pt x="3422" y="151"/>
                      <a:pt x="2964" y="32"/>
                    </a:cubicBezTo>
                    <a:cubicBezTo>
                      <a:pt x="2888" y="11"/>
                      <a:pt x="2809" y="1"/>
                      <a:pt x="2729" y="1"/>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8" name="Google Shape;166;p17">
                <a:extLst>
                  <a:ext uri="{FF2B5EF4-FFF2-40B4-BE49-F238E27FC236}">
                    <a16:creationId xmlns:a16="http://schemas.microsoft.com/office/drawing/2014/main" id="{9EC007DE-3B47-44F2-BAFA-529F1F3428A4}"/>
                  </a:ext>
                </a:extLst>
              </p:cNvPr>
              <p:cNvSpPr/>
              <p:nvPr/>
            </p:nvSpPr>
            <p:spPr>
              <a:xfrm>
                <a:off x="2437423" y="1062172"/>
                <a:ext cx="555881" cy="963103"/>
              </a:xfrm>
              <a:custGeom>
                <a:avLst/>
                <a:gdLst/>
                <a:ahLst/>
                <a:cxnLst/>
                <a:rect l="l" t="t" r="r" b="b"/>
                <a:pathLst>
                  <a:path w="13985" h="24230" extrusionOk="0">
                    <a:moveTo>
                      <a:pt x="9069" y="0"/>
                    </a:moveTo>
                    <a:cubicBezTo>
                      <a:pt x="8681" y="0"/>
                      <a:pt x="8499" y="2390"/>
                      <a:pt x="8057" y="2774"/>
                    </a:cubicBezTo>
                    <a:cubicBezTo>
                      <a:pt x="8022" y="2806"/>
                      <a:pt x="7995" y="2820"/>
                      <a:pt x="7974" y="2820"/>
                    </a:cubicBezTo>
                    <a:cubicBezTo>
                      <a:pt x="7729" y="2820"/>
                      <a:pt x="8324" y="852"/>
                      <a:pt x="7957" y="705"/>
                    </a:cubicBezTo>
                    <a:cubicBezTo>
                      <a:pt x="7934" y="699"/>
                      <a:pt x="7912" y="692"/>
                      <a:pt x="7889" y="692"/>
                    </a:cubicBezTo>
                    <a:cubicBezTo>
                      <a:pt x="7774" y="692"/>
                      <a:pt x="7656" y="858"/>
                      <a:pt x="7440" y="2018"/>
                    </a:cubicBezTo>
                    <a:cubicBezTo>
                      <a:pt x="7321" y="2695"/>
                      <a:pt x="7201" y="5062"/>
                      <a:pt x="7201" y="5062"/>
                    </a:cubicBezTo>
                    <a:lnTo>
                      <a:pt x="5968" y="7469"/>
                    </a:lnTo>
                    <a:lnTo>
                      <a:pt x="6008" y="7489"/>
                    </a:lnTo>
                    <a:lnTo>
                      <a:pt x="975" y="18092"/>
                    </a:lnTo>
                    <a:cubicBezTo>
                      <a:pt x="0" y="20618"/>
                      <a:pt x="1572" y="22687"/>
                      <a:pt x="3163" y="23602"/>
                    </a:cubicBezTo>
                    <a:cubicBezTo>
                      <a:pt x="3867" y="24020"/>
                      <a:pt x="4653" y="24230"/>
                      <a:pt x="5438" y="24230"/>
                    </a:cubicBezTo>
                    <a:cubicBezTo>
                      <a:pt x="6295" y="24230"/>
                      <a:pt x="7150" y="23981"/>
                      <a:pt x="7898" y="23482"/>
                    </a:cubicBezTo>
                    <a:lnTo>
                      <a:pt x="13985" y="19424"/>
                    </a:lnTo>
                    <a:lnTo>
                      <a:pt x="11379" y="15147"/>
                    </a:lnTo>
                    <a:lnTo>
                      <a:pt x="6107" y="18489"/>
                    </a:lnTo>
                    <a:lnTo>
                      <a:pt x="9827" y="8265"/>
                    </a:lnTo>
                    <a:lnTo>
                      <a:pt x="10842" y="6255"/>
                    </a:lnTo>
                    <a:cubicBezTo>
                      <a:pt x="10981" y="6076"/>
                      <a:pt x="11140" y="5877"/>
                      <a:pt x="11339" y="5659"/>
                    </a:cubicBezTo>
                    <a:cubicBezTo>
                      <a:pt x="11518" y="5460"/>
                      <a:pt x="11717" y="5301"/>
                      <a:pt x="11936" y="5181"/>
                    </a:cubicBezTo>
                    <a:cubicBezTo>
                      <a:pt x="12214" y="5022"/>
                      <a:pt x="12592" y="4863"/>
                      <a:pt x="12831" y="4843"/>
                    </a:cubicBezTo>
                    <a:cubicBezTo>
                      <a:pt x="13129" y="4783"/>
                      <a:pt x="13209" y="4405"/>
                      <a:pt x="12990" y="4286"/>
                    </a:cubicBezTo>
                    <a:cubicBezTo>
                      <a:pt x="12937" y="4257"/>
                      <a:pt x="12846" y="4241"/>
                      <a:pt x="12727" y="4241"/>
                    </a:cubicBezTo>
                    <a:cubicBezTo>
                      <a:pt x="12364" y="4241"/>
                      <a:pt x="11741" y="4393"/>
                      <a:pt x="11140" y="4783"/>
                    </a:cubicBezTo>
                    <a:cubicBezTo>
                      <a:pt x="11020" y="4861"/>
                      <a:pt x="10929" y="4895"/>
                      <a:pt x="10861" y="4895"/>
                    </a:cubicBezTo>
                    <a:cubicBezTo>
                      <a:pt x="10476" y="4895"/>
                      <a:pt x="10829" y="3810"/>
                      <a:pt x="10981" y="3371"/>
                    </a:cubicBezTo>
                    <a:cubicBezTo>
                      <a:pt x="11120" y="2834"/>
                      <a:pt x="11538" y="1223"/>
                      <a:pt x="11419" y="1043"/>
                    </a:cubicBezTo>
                    <a:cubicBezTo>
                      <a:pt x="11360" y="965"/>
                      <a:pt x="11287" y="926"/>
                      <a:pt x="11210" y="926"/>
                    </a:cubicBezTo>
                    <a:cubicBezTo>
                      <a:pt x="11053" y="926"/>
                      <a:pt x="10882" y="1093"/>
                      <a:pt x="10802" y="1441"/>
                    </a:cubicBezTo>
                    <a:cubicBezTo>
                      <a:pt x="10648" y="1962"/>
                      <a:pt x="10139" y="3415"/>
                      <a:pt x="9854" y="3415"/>
                    </a:cubicBezTo>
                    <a:cubicBezTo>
                      <a:pt x="9845" y="3415"/>
                      <a:pt x="9836" y="3414"/>
                      <a:pt x="9827" y="3411"/>
                    </a:cubicBezTo>
                    <a:cubicBezTo>
                      <a:pt x="9549" y="3311"/>
                      <a:pt x="10404" y="685"/>
                      <a:pt x="10404" y="685"/>
                    </a:cubicBezTo>
                    <a:cubicBezTo>
                      <a:pt x="10404" y="685"/>
                      <a:pt x="10683" y="148"/>
                      <a:pt x="10344" y="29"/>
                    </a:cubicBezTo>
                    <a:cubicBezTo>
                      <a:pt x="10325" y="21"/>
                      <a:pt x="10305" y="17"/>
                      <a:pt x="10285" y="17"/>
                    </a:cubicBezTo>
                    <a:cubicBezTo>
                      <a:pt x="9757" y="17"/>
                      <a:pt x="9109" y="2684"/>
                      <a:pt x="9051" y="2933"/>
                    </a:cubicBezTo>
                    <a:cubicBezTo>
                      <a:pt x="9036" y="3011"/>
                      <a:pt x="8981" y="3043"/>
                      <a:pt x="8925" y="3043"/>
                    </a:cubicBezTo>
                    <a:cubicBezTo>
                      <a:pt x="8837" y="3043"/>
                      <a:pt x="8744" y="2963"/>
                      <a:pt x="8793" y="2854"/>
                    </a:cubicBezTo>
                    <a:cubicBezTo>
                      <a:pt x="8833" y="2655"/>
                      <a:pt x="9688" y="228"/>
                      <a:pt x="9111" y="9"/>
                    </a:cubicBezTo>
                    <a:cubicBezTo>
                      <a:pt x="9097" y="3"/>
                      <a:pt x="9083" y="0"/>
                      <a:pt x="9069" y="0"/>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9" name="Google Shape;167;p17">
                <a:extLst>
                  <a:ext uri="{FF2B5EF4-FFF2-40B4-BE49-F238E27FC236}">
                    <a16:creationId xmlns:a16="http://schemas.microsoft.com/office/drawing/2014/main" id="{1FA7E5BB-6EDD-4C3F-9B1B-7FE930293591}"/>
                  </a:ext>
                </a:extLst>
              </p:cNvPr>
              <p:cNvSpPr/>
              <p:nvPr/>
            </p:nvSpPr>
            <p:spPr>
              <a:xfrm>
                <a:off x="2846997" y="4313921"/>
                <a:ext cx="355867" cy="294217"/>
              </a:xfrm>
              <a:custGeom>
                <a:avLst/>
                <a:gdLst/>
                <a:ahLst/>
                <a:cxnLst/>
                <a:rect l="l" t="t" r="r" b="b"/>
                <a:pathLst>
                  <a:path w="8953" h="7402" extrusionOk="0">
                    <a:moveTo>
                      <a:pt x="8833" y="1"/>
                    </a:moveTo>
                    <a:lnTo>
                      <a:pt x="4357" y="120"/>
                    </a:lnTo>
                    <a:lnTo>
                      <a:pt x="4616" y="4716"/>
                    </a:lnTo>
                    <a:cubicBezTo>
                      <a:pt x="4616" y="4716"/>
                      <a:pt x="21" y="6526"/>
                      <a:pt x="1" y="7401"/>
                    </a:cubicBezTo>
                    <a:lnTo>
                      <a:pt x="8952" y="7341"/>
                    </a:lnTo>
                    <a:lnTo>
                      <a:pt x="8833" y="1"/>
                    </a:ln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0" name="Google Shape;168;p17">
                <a:extLst>
                  <a:ext uri="{FF2B5EF4-FFF2-40B4-BE49-F238E27FC236}">
                    <a16:creationId xmlns:a16="http://schemas.microsoft.com/office/drawing/2014/main" id="{2030C0A6-C86F-4C2A-B5A3-B66853302140}"/>
                  </a:ext>
                </a:extLst>
              </p:cNvPr>
              <p:cNvSpPr/>
              <p:nvPr/>
            </p:nvSpPr>
            <p:spPr>
              <a:xfrm>
                <a:off x="3121384" y="4484524"/>
                <a:ext cx="30090" cy="28023"/>
              </a:xfrm>
              <a:custGeom>
                <a:avLst/>
                <a:gdLst/>
                <a:ahLst/>
                <a:cxnLst/>
                <a:rect l="l" t="t" r="r" b="b"/>
                <a:pathLst>
                  <a:path w="757" h="705" extrusionOk="0">
                    <a:moveTo>
                      <a:pt x="394" y="1"/>
                    </a:moveTo>
                    <a:cubicBezTo>
                      <a:pt x="257" y="1"/>
                      <a:pt x="91" y="104"/>
                      <a:pt x="60" y="245"/>
                    </a:cubicBezTo>
                    <a:cubicBezTo>
                      <a:pt x="0" y="424"/>
                      <a:pt x="160" y="642"/>
                      <a:pt x="339" y="702"/>
                    </a:cubicBezTo>
                    <a:cubicBezTo>
                      <a:pt x="350" y="703"/>
                      <a:pt x="362" y="704"/>
                      <a:pt x="374" y="704"/>
                    </a:cubicBezTo>
                    <a:cubicBezTo>
                      <a:pt x="526" y="704"/>
                      <a:pt x="700" y="590"/>
                      <a:pt x="736" y="424"/>
                    </a:cubicBezTo>
                    <a:cubicBezTo>
                      <a:pt x="756" y="225"/>
                      <a:pt x="637" y="46"/>
                      <a:pt x="458" y="6"/>
                    </a:cubicBezTo>
                    <a:lnTo>
                      <a:pt x="458" y="6"/>
                    </a:lnTo>
                    <a:lnTo>
                      <a:pt x="481" y="17"/>
                    </a:lnTo>
                    <a:lnTo>
                      <a:pt x="481" y="17"/>
                    </a:lnTo>
                    <a:cubicBezTo>
                      <a:pt x="455" y="6"/>
                      <a:pt x="425" y="1"/>
                      <a:pt x="39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1" name="Google Shape;169;p17">
                <a:extLst>
                  <a:ext uri="{FF2B5EF4-FFF2-40B4-BE49-F238E27FC236}">
                    <a16:creationId xmlns:a16="http://schemas.microsoft.com/office/drawing/2014/main" id="{FBCCCF9E-CE46-40E9-AFFE-6D6DCFFE05F0}"/>
                  </a:ext>
                </a:extLst>
              </p:cNvPr>
              <p:cNvSpPr/>
              <p:nvPr/>
            </p:nvSpPr>
            <p:spPr>
              <a:xfrm>
                <a:off x="2843856" y="4576463"/>
                <a:ext cx="358212" cy="31679"/>
              </a:xfrm>
              <a:custGeom>
                <a:avLst/>
                <a:gdLst/>
                <a:ahLst/>
                <a:cxnLst/>
                <a:rect l="l" t="t" r="r" b="b"/>
                <a:pathLst>
                  <a:path w="9012" h="797" extrusionOk="0">
                    <a:moveTo>
                      <a:pt x="9012" y="0"/>
                    </a:moveTo>
                    <a:lnTo>
                      <a:pt x="398" y="319"/>
                    </a:lnTo>
                    <a:cubicBezTo>
                      <a:pt x="398" y="319"/>
                      <a:pt x="0" y="498"/>
                      <a:pt x="60" y="796"/>
                    </a:cubicBezTo>
                    <a:lnTo>
                      <a:pt x="9012" y="736"/>
                    </a:lnTo>
                    <a:lnTo>
                      <a:pt x="9012"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2" name="Google Shape;170;p17">
                <a:extLst>
                  <a:ext uri="{FF2B5EF4-FFF2-40B4-BE49-F238E27FC236}">
                    <a16:creationId xmlns:a16="http://schemas.microsoft.com/office/drawing/2014/main" id="{03B89A3C-905B-4FD5-889E-558631CED870}"/>
                  </a:ext>
                </a:extLst>
              </p:cNvPr>
              <p:cNvSpPr/>
              <p:nvPr/>
            </p:nvSpPr>
            <p:spPr>
              <a:xfrm>
                <a:off x="3024118" y="4498476"/>
                <a:ext cx="34820" cy="21941"/>
              </a:xfrm>
              <a:custGeom>
                <a:avLst/>
                <a:gdLst/>
                <a:ahLst/>
                <a:cxnLst/>
                <a:rect l="l" t="t" r="r" b="b"/>
                <a:pathLst>
                  <a:path w="876" h="552" extrusionOk="0">
                    <a:moveTo>
                      <a:pt x="149" y="0"/>
                    </a:moveTo>
                    <a:cubicBezTo>
                      <a:pt x="59" y="0"/>
                      <a:pt x="1" y="24"/>
                      <a:pt x="1" y="53"/>
                    </a:cubicBezTo>
                    <a:cubicBezTo>
                      <a:pt x="1" y="92"/>
                      <a:pt x="219" y="92"/>
                      <a:pt x="438" y="232"/>
                    </a:cubicBezTo>
                    <a:cubicBezTo>
                      <a:pt x="666" y="364"/>
                      <a:pt x="785" y="551"/>
                      <a:pt x="813" y="551"/>
                    </a:cubicBezTo>
                    <a:cubicBezTo>
                      <a:pt x="814" y="551"/>
                      <a:pt x="815" y="551"/>
                      <a:pt x="816" y="550"/>
                    </a:cubicBezTo>
                    <a:cubicBezTo>
                      <a:pt x="876" y="550"/>
                      <a:pt x="796" y="271"/>
                      <a:pt x="518" y="112"/>
                    </a:cubicBezTo>
                    <a:cubicBezTo>
                      <a:pt x="383" y="29"/>
                      <a:pt x="247" y="0"/>
                      <a:pt x="149"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3" name="Google Shape;171;p17">
                <a:extLst>
                  <a:ext uri="{FF2B5EF4-FFF2-40B4-BE49-F238E27FC236}">
                    <a16:creationId xmlns:a16="http://schemas.microsoft.com/office/drawing/2014/main" id="{EC709CD0-04E6-4879-AA99-A198E8966647}"/>
                  </a:ext>
                </a:extLst>
              </p:cNvPr>
              <p:cNvSpPr/>
              <p:nvPr/>
            </p:nvSpPr>
            <p:spPr>
              <a:xfrm>
                <a:off x="2986953" y="4515568"/>
                <a:ext cx="26154" cy="26910"/>
              </a:xfrm>
              <a:custGeom>
                <a:avLst/>
                <a:gdLst/>
                <a:ahLst/>
                <a:cxnLst/>
                <a:rect l="l" t="t" r="r" b="b"/>
                <a:pathLst>
                  <a:path w="658" h="677" extrusionOk="0">
                    <a:moveTo>
                      <a:pt x="58" y="1"/>
                    </a:moveTo>
                    <a:cubicBezTo>
                      <a:pt x="22" y="1"/>
                      <a:pt x="1" y="9"/>
                      <a:pt x="1" y="20"/>
                    </a:cubicBezTo>
                    <a:cubicBezTo>
                      <a:pt x="1" y="60"/>
                      <a:pt x="180" y="140"/>
                      <a:pt x="339" y="319"/>
                    </a:cubicBezTo>
                    <a:cubicBezTo>
                      <a:pt x="478" y="478"/>
                      <a:pt x="538" y="677"/>
                      <a:pt x="578" y="677"/>
                    </a:cubicBezTo>
                    <a:cubicBezTo>
                      <a:pt x="637" y="677"/>
                      <a:pt x="657" y="438"/>
                      <a:pt x="458" y="219"/>
                    </a:cubicBezTo>
                    <a:cubicBezTo>
                      <a:pt x="317" y="50"/>
                      <a:pt x="146" y="1"/>
                      <a:pt x="58"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4" name="Google Shape;172;p17">
                <a:extLst>
                  <a:ext uri="{FF2B5EF4-FFF2-40B4-BE49-F238E27FC236}">
                    <a16:creationId xmlns:a16="http://schemas.microsoft.com/office/drawing/2014/main" id="{989DFDDC-5ED3-4F37-8A70-772F806D1A2C}"/>
                  </a:ext>
                </a:extLst>
              </p:cNvPr>
              <p:cNvSpPr/>
              <p:nvPr/>
            </p:nvSpPr>
            <p:spPr>
              <a:xfrm>
                <a:off x="2952172" y="4531785"/>
                <a:ext cx="19795" cy="29692"/>
              </a:xfrm>
              <a:custGeom>
                <a:avLst/>
                <a:gdLst/>
                <a:ahLst/>
                <a:cxnLst/>
                <a:rect l="l" t="t" r="r" b="b"/>
                <a:pathLst>
                  <a:path w="498" h="747" extrusionOk="0">
                    <a:moveTo>
                      <a:pt x="43" y="1"/>
                    </a:moveTo>
                    <a:cubicBezTo>
                      <a:pt x="31" y="1"/>
                      <a:pt x="24" y="4"/>
                      <a:pt x="20" y="10"/>
                    </a:cubicBezTo>
                    <a:cubicBezTo>
                      <a:pt x="0" y="30"/>
                      <a:pt x="120" y="169"/>
                      <a:pt x="219" y="349"/>
                    </a:cubicBezTo>
                    <a:cubicBezTo>
                      <a:pt x="319" y="567"/>
                      <a:pt x="339" y="746"/>
                      <a:pt x="378" y="746"/>
                    </a:cubicBezTo>
                    <a:cubicBezTo>
                      <a:pt x="438" y="746"/>
                      <a:pt x="498" y="547"/>
                      <a:pt x="359" y="309"/>
                    </a:cubicBezTo>
                    <a:cubicBezTo>
                      <a:pt x="258" y="92"/>
                      <a:pt x="102" y="1"/>
                      <a:pt x="43"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5" name="Google Shape;173;p17">
                <a:extLst>
                  <a:ext uri="{FF2B5EF4-FFF2-40B4-BE49-F238E27FC236}">
                    <a16:creationId xmlns:a16="http://schemas.microsoft.com/office/drawing/2014/main" id="{FA411CA8-2A0B-490F-ACFB-7FC1FBF39095}"/>
                  </a:ext>
                </a:extLst>
              </p:cNvPr>
              <p:cNvSpPr/>
              <p:nvPr/>
            </p:nvSpPr>
            <p:spPr>
              <a:xfrm>
                <a:off x="3025708" y="4450737"/>
                <a:ext cx="39589" cy="8109"/>
              </a:xfrm>
              <a:custGeom>
                <a:avLst/>
                <a:gdLst/>
                <a:ahLst/>
                <a:cxnLst/>
                <a:rect l="l" t="t" r="r" b="b"/>
                <a:pathLst>
                  <a:path w="996" h="204" extrusionOk="0">
                    <a:moveTo>
                      <a:pt x="538" y="0"/>
                    </a:moveTo>
                    <a:cubicBezTo>
                      <a:pt x="199" y="0"/>
                      <a:pt x="0" y="160"/>
                      <a:pt x="20" y="179"/>
                    </a:cubicBezTo>
                    <a:cubicBezTo>
                      <a:pt x="30" y="189"/>
                      <a:pt x="50" y="193"/>
                      <a:pt x="78" y="193"/>
                    </a:cubicBezTo>
                    <a:cubicBezTo>
                      <a:pt x="162" y="193"/>
                      <a:pt x="319" y="160"/>
                      <a:pt x="498" y="160"/>
                    </a:cubicBezTo>
                    <a:cubicBezTo>
                      <a:pt x="719" y="160"/>
                      <a:pt x="897" y="203"/>
                      <a:pt x="956" y="203"/>
                    </a:cubicBezTo>
                    <a:cubicBezTo>
                      <a:pt x="966" y="203"/>
                      <a:pt x="972" y="202"/>
                      <a:pt x="975" y="199"/>
                    </a:cubicBezTo>
                    <a:cubicBezTo>
                      <a:pt x="995" y="179"/>
                      <a:pt x="796" y="0"/>
                      <a:pt x="538"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6" name="Google Shape;174;p17">
                <a:extLst>
                  <a:ext uri="{FF2B5EF4-FFF2-40B4-BE49-F238E27FC236}">
                    <a16:creationId xmlns:a16="http://schemas.microsoft.com/office/drawing/2014/main" id="{A357F4E1-FD6E-450B-8C14-C27AF05923C0}"/>
                  </a:ext>
                </a:extLst>
              </p:cNvPr>
              <p:cNvSpPr/>
              <p:nvPr/>
            </p:nvSpPr>
            <p:spPr>
              <a:xfrm>
                <a:off x="3024913" y="4392226"/>
                <a:ext cx="54614" cy="30964"/>
              </a:xfrm>
              <a:custGeom>
                <a:avLst/>
                <a:gdLst/>
                <a:ahLst/>
                <a:cxnLst/>
                <a:rect l="l" t="t" r="r" b="b"/>
                <a:pathLst>
                  <a:path w="1374" h="779" extrusionOk="0">
                    <a:moveTo>
                      <a:pt x="1124" y="164"/>
                    </a:moveTo>
                    <a:cubicBezTo>
                      <a:pt x="1159" y="164"/>
                      <a:pt x="1184" y="169"/>
                      <a:pt x="1194" y="179"/>
                    </a:cubicBezTo>
                    <a:lnTo>
                      <a:pt x="1194" y="239"/>
                    </a:lnTo>
                    <a:cubicBezTo>
                      <a:pt x="1174" y="259"/>
                      <a:pt x="1134" y="279"/>
                      <a:pt x="1095" y="299"/>
                    </a:cubicBezTo>
                    <a:lnTo>
                      <a:pt x="876" y="458"/>
                    </a:lnTo>
                    <a:cubicBezTo>
                      <a:pt x="717" y="537"/>
                      <a:pt x="577" y="597"/>
                      <a:pt x="438" y="637"/>
                    </a:cubicBezTo>
                    <a:cubicBezTo>
                      <a:pt x="319" y="655"/>
                      <a:pt x="217" y="669"/>
                      <a:pt x="142" y="683"/>
                    </a:cubicBezTo>
                    <a:lnTo>
                      <a:pt x="142" y="683"/>
                    </a:lnTo>
                    <a:cubicBezTo>
                      <a:pt x="197" y="630"/>
                      <a:pt x="270" y="558"/>
                      <a:pt x="359" y="478"/>
                    </a:cubicBezTo>
                    <a:cubicBezTo>
                      <a:pt x="458" y="398"/>
                      <a:pt x="597" y="299"/>
                      <a:pt x="737" y="259"/>
                    </a:cubicBezTo>
                    <a:cubicBezTo>
                      <a:pt x="816" y="239"/>
                      <a:pt x="916" y="179"/>
                      <a:pt x="995" y="179"/>
                    </a:cubicBezTo>
                    <a:cubicBezTo>
                      <a:pt x="1045" y="169"/>
                      <a:pt x="1090" y="164"/>
                      <a:pt x="1124" y="164"/>
                    </a:cubicBezTo>
                    <a:close/>
                    <a:moveTo>
                      <a:pt x="1115" y="0"/>
                    </a:moveTo>
                    <a:cubicBezTo>
                      <a:pt x="1035" y="0"/>
                      <a:pt x="995" y="40"/>
                      <a:pt x="936" y="40"/>
                    </a:cubicBezTo>
                    <a:cubicBezTo>
                      <a:pt x="836" y="60"/>
                      <a:pt x="737" y="80"/>
                      <a:pt x="677" y="140"/>
                    </a:cubicBezTo>
                    <a:cubicBezTo>
                      <a:pt x="498" y="199"/>
                      <a:pt x="379" y="299"/>
                      <a:pt x="279" y="398"/>
                    </a:cubicBezTo>
                    <a:cubicBezTo>
                      <a:pt x="156" y="521"/>
                      <a:pt x="79" y="636"/>
                      <a:pt x="43" y="706"/>
                    </a:cubicBezTo>
                    <a:lnTo>
                      <a:pt x="43" y="706"/>
                    </a:lnTo>
                    <a:cubicBezTo>
                      <a:pt x="15" y="715"/>
                      <a:pt x="1" y="725"/>
                      <a:pt x="1" y="736"/>
                    </a:cubicBezTo>
                    <a:cubicBezTo>
                      <a:pt x="1" y="741"/>
                      <a:pt x="8" y="745"/>
                      <a:pt x="23" y="748"/>
                    </a:cubicBezTo>
                    <a:lnTo>
                      <a:pt x="23" y="748"/>
                    </a:lnTo>
                    <a:cubicBezTo>
                      <a:pt x="17" y="766"/>
                      <a:pt x="16" y="776"/>
                      <a:pt x="20" y="776"/>
                    </a:cubicBezTo>
                    <a:cubicBezTo>
                      <a:pt x="22" y="777"/>
                      <a:pt x="23" y="778"/>
                      <a:pt x="25" y="778"/>
                    </a:cubicBezTo>
                    <a:cubicBezTo>
                      <a:pt x="33" y="778"/>
                      <a:pt x="46" y="770"/>
                      <a:pt x="64" y="755"/>
                    </a:cubicBezTo>
                    <a:lnTo>
                      <a:pt x="64" y="755"/>
                    </a:lnTo>
                    <a:cubicBezTo>
                      <a:pt x="89" y="758"/>
                      <a:pt x="122" y="759"/>
                      <a:pt x="160" y="759"/>
                    </a:cubicBezTo>
                    <a:cubicBezTo>
                      <a:pt x="234" y="759"/>
                      <a:pt x="329" y="753"/>
                      <a:pt x="438" y="736"/>
                    </a:cubicBezTo>
                    <a:cubicBezTo>
                      <a:pt x="597" y="697"/>
                      <a:pt x="737" y="657"/>
                      <a:pt x="916" y="577"/>
                    </a:cubicBezTo>
                    <a:cubicBezTo>
                      <a:pt x="995" y="518"/>
                      <a:pt x="1095" y="498"/>
                      <a:pt x="1174" y="418"/>
                    </a:cubicBezTo>
                    <a:cubicBezTo>
                      <a:pt x="1214" y="398"/>
                      <a:pt x="1274" y="378"/>
                      <a:pt x="1294" y="339"/>
                    </a:cubicBezTo>
                    <a:cubicBezTo>
                      <a:pt x="1353" y="279"/>
                      <a:pt x="1373" y="159"/>
                      <a:pt x="1313" y="100"/>
                    </a:cubicBezTo>
                    <a:cubicBezTo>
                      <a:pt x="1274" y="40"/>
                      <a:pt x="1194" y="0"/>
                      <a:pt x="1115"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7" name="Google Shape;175;p17">
                <a:extLst>
                  <a:ext uri="{FF2B5EF4-FFF2-40B4-BE49-F238E27FC236}">
                    <a16:creationId xmlns:a16="http://schemas.microsoft.com/office/drawing/2014/main" id="{17DD29D7-871B-4127-9231-52B05DDD8191}"/>
                  </a:ext>
                </a:extLst>
              </p:cNvPr>
              <p:cNvSpPr/>
              <p:nvPr/>
            </p:nvSpPr>
            <p:spPr>
              <a:xfrm>
                <a:off x="3001978" y="4366906"/>
                <a:ext cx="30090" cy="56999"/>
              </a:xfrm>
              <a:custGeom>
                <a:avLst/>
                <a:gdLst/>
                <a:ahLst/>
                <a:cxnLst/>
                <a:rect l="l" t="t" r="r" b="b"/>
                <a:pathLst>
                  <a:path w="757" h="1434" extrusionOk="0">
                    <a:moveTo>
                      <a:pt x="259" y="1"/>
                    </a:moveTo>
                    <a:cubicBezTo>
                      <a:pt x="160" y="1"/>
                      <a:pt x="100" y="80"/>
                      <a:pt x="80" y="120"/>
                    </a:cubicBezTo>
                    <a:cubicBezTo>
                      <a:pt x="60" y="180"/>
                      <a:pt x="60" y="239"/>
                      <a:pt x="21" y="299"/>
                    </a:cubicBezTo>
                    <a:cubicBezTo>
                      <a:pt x="1" y="399"/>
                      <a:pt x="21" y="498"/>
                      <a:pt x="21" y="598"/>
                    </a:cubicBezTo>
                    <a:cubicBezTo>
                      <a:pt x="60" y="796"/>
                      <a:pt x="160" y="936"/>
                      <a:pt x="219" y="1035"/>
                    </a:cubicBezTo>
                    <a:cubicBezTo>
                      <a:pt x="399" y="1274"/>
                      <a:pt x="597" y="1314"/>
                      <a:pt x="597" y="1314"/>
                    </a:cubicBezTo>
                    <a:cubicBezTo>
                      <a:pt x="617" y="1294"/>
                      <a:pt x="458" y="1214"/>
                      <a:pt x="319" y="995"/>
                    </a:cubicBezTo>
                    <a:cubicBezTo>
                      <a:pt x="259" y="896"/>
                      <a:pt x="200" y="737"/>
                      <a:pt x="180" y="578"/>
                    </a:cubicBezTo>
                    <a:lnTo>
                      <a:pt x="180" y="319"/>
                    </a:lnTo>
                    <a:cubicBezTo>
                      <a:pt x="180" y="220"/>
                      <a:pt x="239" y="140"/>
                      <a:pt x="259" y="140"/>
                    </a:cubicBezTo>
                    <a:cubicBezTo>
                      <a:pt x="299" y="140"/>
                      <a:pt x="379" y="220"/>
                      <a:pt x="399" y="299"/>
                    </a:cubicBezTo>
                    <a:cubicBezTo>
                      <a:pt x="458" y="379"/>
                      <a:pt x="478" y="438"/>
                      <a:pt x="518" y="538"/>
                    </a:cubicBezTo>
                    <a:cubicBezTo>
                      <a:pt x="578" y="697"/>
                      <a:pt x="617" y="876"/>
                      <a:pt x="617" y="995"/>
                    </a:cubicBezTo>
                    <a:cubicBezTo>
                      <a:pt x="657" y="1274"/>
                      <a:pt x="617" y="1413"/>
                      <a:pt x="657" y="1433"/>
                    </a:cubicBezTo>
                    <a:cubicBezTo>
                      <a:pt x="677" y="1433"/>
                      <a:pt x="757" y="1294"/>
                      <a:pt x="757" y="995"/>
                    </a:cubicBezTo>
                    <a:cubicBezTo>
                      <a:pt x="757" y="836"/>
                      <a:pt x="737" y="697"/>
                      <a:pt x="677" y="498"/>
                    </a:cubicBezTo>
                    <a:cubicBezTo>
                      <a:pt x="657" y="399"/>
                      <a:pt x="597" y="319"/>
                      <a:pt x="558" y="220"/>
                    </a:cubicBezTo>
                    <a:cubicBezTo>
                      <a:pt x="498" y="120"/>
                      <a:pt x="438" y="21"/>
                      <a:pt x="259"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8" name="Google Shape;176;p17">
                <a:extLst>
                  <a:ext uri="{FF2B5EF4-FFF2-40B4-BE49-F238E27FC236}">
                    <a16:creationId xmlns:a16="http://schemas.microsoft.com/office/drawing/2014/main" id="{BD02139A-E184-4D37-8103-0190B036AC49}"/>
                  </a:ext>
                </a:extLst>
              </p:cNvPr>
              <p:cNvSpPr/>
              <p:nvPr/>
            </p:nvSpPr>
            <p:spPr>
              <a:xfrm>
                <a:off x="3466922" y="4310781"/>
                <a:ext cx="355867" cy="298113"/>
              </a:xfrm>
              <a:custGeom>
                <a:avLst/>
                <a:gdLst/>
                <a:ahLst/>
                <a:cxnLst/>
                <a:rect l="l" t="t" r="r" b="b"/>
                <a:pathLst>
                  <a:path w="8953" h="7500" extrusionOk="0">
                    <a:moveTo>
                      <a:pt x="8216" y="0"/>
                    </a:moveTo>
                    <a:lnTo>
                      <a:pt x="4218" y="140"/>
                    </a:lnTo>
                    <a:lnTo>
                      <a:pt x="4576" y="4735"/>
                    </a:lnTo>
                    <a:cubicBezTo>
                      <a:pt x="4576" y="4735"/>
                      <a:pt x="20" y="6625"/>
                      <a:pt x="1" y="7500"/>
                    </a:cubicBezTo>
                    <a:lnTo>
                      <a:pt x="8952" y="7162"/>
                    </a:lnTo>
                    <a:lnTo>
                      <a:pt x="8216" y="0"/>
                    </a:ln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9" name="Google Shape;177;p17">
                <a:extLst>
                  <a:ext uri="{FF2B5EF4-FFF2-40B4-BE49-F238E27FC236}">
                    <a16:creationId xmlns:a16="http://schemas.microsoft.com/office/drawing/2014/main" id="{93830299-5FEE-4468-8E32-5CCB7C8E77A2}"/>
                  </a:ext>
                </a:extLst>
              </p:cNvPr>
              <p:cNvSpPr/>
              <p:nvPr/>
            </p:nvSpPr>
            <p:spPr>
              <a:xfrm>
                <a:off x="3740515" y="4479197"/>
                <a:ext cx="30090" cy="27029"/>
              </a:xfrm>
              <a:custGeom>
                <a:avLst/>
                <a:gdLst/>
                <a:ahLst/>
                <a:cxnLst/>
                <a:rect l="l" t="t" r="r" b="b"/>
                <a:pathLst>
                  <a:path w="757" h="680" extrusionOk="0">
                    <a:moveTo>
                      <a:pt x="438" y="1"/>
                    </a:moveTo>
                    <a:lnTo>
                      <a:pt x="489" y="34"/>
                    </a:lnTo>
                    <a:lnTo>
                      <a:pt x="489" y="34"/>
                    </a:lnTo>
                    <a:cubicBezTo>
                      <a:pt x="459" y="16"/>
                      <a:pt x="424" y="7"/>
                      <a:pt x="387" y="7"/>
                    </a:cubicBezTo>
                    <a:cubicBezTo>
                      <a:pt x="251" y="7"/>
                      <a:pt x="91" y="121"/>
                      <a:pt x="60" y="259"/>
                    </a:cubicBezTo>
                    <a:cubicBezTo>
                      <a:pt x="0" y="438"/>
                      <a:pt x="140" y="657"/>
                      <a:pt x="319" y="677"/>
                    </a:cubicBezTo>
                    <a:cubicBezTo>
                      <a:pt x="332" y="678"/>
                      <a:pt x="345" y="679"/>
                      <a:pt x="358" y="679"/>
                    </a:cubicBezTo>
                    <a:cubicBezTo>
                      <a:pt x="526" y="679"/>
                      <a:pt x="698" y="564"/>
                      <a:pt x="717" y="398"/>
                    </a:cubicBezTo>
                    <a:cubicBezTo>
                      <a:pt x="756" y="239"/>
                      <a:pt x="617" y="60"/>
                      <a:pt x="43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0" name="Google Shape;178;p17">
                <a:extLst>
                  <a:ext uri="{FF2B5EF4-FFF2-40B4-BE49-F238E27FC236}">
                    <a16:creationId xmlns:a16="http://schemas.microsoft.com/office/drawing/2014/main" id="{F0948C1B-2EB9-43F3-A038-D1BD51D707DF}"/>
                  </a:ext>
                </a:extLst>
              </p:cNvPr>
              <p:cNvSpPr/>
              <p:nvPr/>
            </p:nvSpPr>
            <p:spPr>
              <a:xfrm>
                <a:off x="3464537" y="4565373"/>
                <a:ext cx="358252" cy="43524"/>
              </a:xfrm>
              <a:custGeom>
                <a:avLst/>
                <a:gdLst/>
                <a:ahLst/>
                <a:cxnLst/>
                <a:rect l="l" t="t" r="r" b="b"/>
                <a:pathLst>
                  <a:path w="9013" h="1095" extrusionOk="0">
                    <a:moveTo>
                      <a:pt x="8953" y="1"/>
                    </a:moveTo>
                    <a:lnTo>
                      <a:pt x="399" y="618"/>
                    </a:lnTo>
                    <a:cubicBezTo>
                      <a:pt x="399" y="618"/>
                      <a:pt x="1" y="816"/>
                      <a:pt x="80" y="1095"/>
                    </a:cubicBezTo>
                    <a:lnTo>
                      <a:pt x="9012" y="717"/>
                    </a:lnTo>
                    <a:lnTo>
                      <a:pt x="8953"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1" name="Google Shape;179;p17">
                <a:extLst>
                  <a:ext uri="{FF2B5EF4-FFF2-40B4-BE49-F238E27FC236}">
                    <a16:creationId xmlns:a16="http://schemas.microsoft.com/office/drawing/2014/main" id="{E45034C2-4F76-48E9-828B-C0CF068BE686}"/>
                  </a:ext>
                </a:extLst>
              </p:cNvPr>
              <p:cNvSpPr/>
              <p:nvPr/>
            </p:nvSpPr>
            <p:spPr>
              <a:xfrm>
                <a:off x="3642812" y="4495773"/>
                <a:ext cx="35257" cy="20629"/>
              </a:xfrm>
              <a:custGeom>
                <a:avLst/>
                <a:gdLst/>
                <a:ahLst/>
                <a:cxnLst/>
                <a:rect l="l" t="t" r="r" b="b"/>
                <a:pathLst>
                  <a:path w="887" h="519" extrusionOk="0">
                    <a:moveTo>
                      <a:pt x="204" y="0"/>
                    </a:moveTo>
                    <a:cubicBezTo>
                      <a:pt x="82" y="0"/>
                      <a:pt x="1" y="30"/>
                      <a:pt x="12" y="41"/>
                    </a:cubicBezTo>
                    <a:cubicBezTo>
                      <a:pt x="12" y="81"/>
                      <a:pt x="250" y="81"/>
                      <a:pt x="469" y="220"/>
                    </a:cubicBezTo>
                    <a:cubicBezTo>
                      <a:pt x="688" y="339"/>
                      <a:pt x="807" y="518"/>
                      <a:pt x="847" y="518"/>
                    </a:cubicBezTo>
                    <a:cubicBezTo>
                      <a:pt x="887" y="518"/>
                      <a:pt x="807" y="240"/>
                      <a:pt x="549" y="81"/>
                    </a:cubicBezTo>
                    <a:cubicBezTo>
                      <a:pt x="425" y="19"/>
                      <a:pt x="302" y="0"/>
                      <a:pt x="204"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2" name="Google Shape;180;p17">
                <a:extLst>
                  <a:ext uri="{FF2B5EF4-FFF2-40B4-BE49-F238E27FC236}">
                    <a16:creationId xmlns:a16="http://schemas.microsoft.com/office/drawing/2014/main" id="{4724802D-7A55-42BA-AAD4-0A01F973E14A}"/>
                  </a:ext>
                </a:extLst>
              </p:cNvPr>
              <p:cNvSpPr/>
              <p:nvPr/>
            </p:nvSpPr>
            <p:spPr>
              <a:xfrm>
                <a:off x="3606680" y="4513660"/>
                <a:ext cx="26353" cy="27267"/>
              </a:xfrm>
              <a:custGeom>
                <a:avLst/>
                <a:gdLst/>
                <a:ahLst/>
                <a:cxnLst/>
                <a:rect l="l" t="t" r="r" b="b"/>
                <a:pathLst>
                  <a:path w="663" h="686" extrusionOk="0">
                    <a:moveTo>
                      <a:pt x="35" y="1"/>
                    </a:moveTo>
                    <a:cubicBezTo>
                      <a:pt x="12" y="1"/>
                      <a:pt x="1" y="4"/>
                      <a:pt x="6" y="9"/>
                    </a:cubicBezTo>
                    <a:cubicBezTo>
                      <a:pt x="6" y="68"/>
                      <a:pt x="185" y="108"/>
                      <a:pt x="364" y="307"/>
                    </a:cubicBezTo>
                    <a:cubicBezTo>
                      <a:pt x="503" y="486"/>
                      <a:pt x="563" y="685"/>
                      <a:pt x="602" y="685"/>
                    </a:cubicBezTo>
                    <a:cubicBezTo>
                      <a:pt x="662" y="685"/>
                      <a:pt x="662" y="427"/>
                      <a:pt x="483" y="208"/>
                    </a:cubicBezTo>
                    <a:cubicBezTo>
                      <a:pt x="315" y="40"/>
                      <a:pt x="112" y="1"/>
                      <a:pt x="35"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3" name="Google Shape;181;p17">
                <a:extLst>
                  <a:ext uri="{FF2B5EF4-FFF2-40B4-BE49-F238E27FC236}">
                    <a16:creationId xmlns:a16="http://schemas.microsoft.com/office/drawing/2014/main" id="{4A10F91C-753D-44E3-9BAE-AE7718047F02}"/>
                  </a:ext>
                </a:extLst>
              </p:cNvPr>
              <p:cNvSpPr/>
              <p:nvPr/>
            </p:nvSpPr>
            <p:spPr>
              <a:xfrm>
                <a:off x="3571303" y="4530235"/>
                <a:ext cx="19795" cy="29652"/>
              </a:xfrm>
              <a:custGeom>
                <a:avLst/>
                <a:gdLst/>
                <a:ahLst/>
                <a:cxnLst/>
                <a:rect l="l" t="t" r="r" b="b"/>
                <a:pathLst>
                  <a:path w="498" h="746" extrusionOk="0">
                    <a:moveTo>
                      <a:pt x="59" y="1"/>
                    </a:moveTo>
                    <a:cubicBezTo>
                      <a:pt x="50" y="1"/>
                      <a:pt x="43" y="4"/>
                      <a:pt x="40" y="10"/>
                    </a:cubicBezTo>
                    <a:cubicBezTo>
                      <a:pt x="0" y="49"/>
                      <a:pt x="160" y="169"/>
                      <a:pt x="259" y="368"/>
                    </a:cubicBezTo>
                    <a:cubicBezTo>
                      <a:pt x="319" y="567"/>
                      <a:pt x="358" y="746"/>
                      <a:pt x="398" y="746"/>
                    </a:cubicBezTo>
                    <a:cubicBezTo>
                      <a:pt x="458" y="746"/>
                      <a:pt x="498" y="507"/>
                      <a:pt x="378" y="288"/>
                    </a:cubicBezTo>
                    <a:cubicBezTo>
                      <a:pt x="276" y="101"/>
                      <a:pt x="116" y="1"/>
                      <a:pt x="59"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4" name="Google Shape;182;p17">
                <a:extLst>
                  <a:ext uri="{FF2B5EF4-FFF2-40B4-BE49-F238E27FC236}">
                    <a16:creationId xmlns:a16="http://schemas.microsoft.com/office/drawing/2014/main" id="{72DC61A4-C82F-410B-B88D-EFFDA0AE8911}"/>
                  </a:ext>
                </a:extLst>
              </p:cNvPr>
              <p:cNvSpPr/>
              <p:nvPr/>
            </p:nvSpPr>
            <p:spPr>
              <a:xfrm>
                <a:off x="3643448" y="4448908"/>
                <a:ext cx="40186" cy="8307"/>
              </a:xfrm>
              <a:custGeom>
                <a:avLst/>
                <a:gdLst/>
                <a:ahLst/>
                <a:cxnLst/>
                <a:rect l="l" t="t" r="r" b="b"/>
                <a:pathLst>
                  <a:path w="1011" h="209" extrusionOk="0">
                    <a:moveTo>
                      <a:pt x="418" y="0"/>
                    </a:moveTo>
                    <a:cubicBezTo>
                      <a:pt x="170" y="0"/>
                      <a:pt x="0" y="130"/>
                      <a:pt x="35" y="166"/>
                    </a:cubicBezTo>
                    <a:cubicBezTo>
                      <a:pt x="41" y="182"/>
                      <a:pt x="60" y="188"/>
                      <a:pt x="89" y="188"/>
                    </a:cubicBezTo>
                    <a:cubicBezTo>
                      <a:pt x="168" y="188"/>
                      <a:pt x="325" y="146"/>
                      <a:pt x="513" y="146"/>
                    </a:cubicBezTo>
                    <a:cubicBezTo>
                      <a:pt x="725" y="146"/>
                      <a:pt x="906" y="209"/>
                      <a:pt x="957" y="209"/>
                    </a:cubicBezTo>
                    <a:cubicBezTo>
                      <a:pt x="964" y="209"/>
                      <a:pt x="968" y="208"/>
                      <a:pt x="970" y="206"/>
                    </a:cubicBezTo>
                    <a:cubicBezTo>
                      <a:pt x="1010" y="166"/>
                      <a:pt x="811" y="7"/>
                      <a:pt x="513" y="7"/>
                    </a:cubicBezTo>
                    <a:cubicBezTo>
                      <a:pt x="480" y="2"/>
                      <a:pt x="448" y="0"/>
                      <a:pt x="418"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5" name="Google Shape;183;p17">
                <a:extLst>
                  <a:ext uri="{FF2B5EF4-FFF2-40B4-BE49-F238E27FC236}">
                    <a16:creationId xmlns:a16="http://schemas.microsoft.com/office/drawing/2014/main" id="{40B00A7F-ADBE-417E-8D8E-40E61235EDF0}"/>
                  </a:ext>
                </a:extLst>
              </p:cNvPr>
              <p:cNvSpPr/>
              <p:nvPr/>
            </p:nvSpPr>
            <p:spPr>
              <a:xfrm>
                <a:off x="3642295" y="4387456"/>
                <a:ext cx="54773" cy="31759"/>
              </a:xfrm>
              <a:custGeom>
                <a:avLst/>
                <a:gdLst/>
                <a:ahLst/>
                <a:cxnLst/>
                <a:rect l="l" t="t" r="r" b="b"/>
                <a:pathLst>
                  <a:path w="1378" h="799" extrusionOk="0">
                    <a:moveTo>
                      <a:pt x="1109" y="130"/>
                    </a:moveTo>
                    <a:cubicBezTo>
                      <a:pt x="1144" y="130"/>
                      <a:pt x="1168" y="140"/>
                      <a:pt x="1178" y="160"/>
                    </a:cubicBezTo>
                    <a:lnTo>
                      <a:pt x="1178" y="200"/>
                    </a:lnTo>
                    <a:cubicBezTo>
                      <a:pt x="1159" y="220"/>
                      <a:pt x="1119" y="260"/>
                      <a:pt x="1079" y="279"/>
                    </a:cubicBezTo>
                    <a:lnTo>
                      <a:pt x="860" y="419"/>
                    </a:lnTo>
                    <a:cubicBezTo>
                      <a:pt x="701" y="498"/>
                      <a:pt x="562" y="578"/>
                      <a:pt x="422" y="598"/>
                    </a:cubicBezTo>
                    <a:cubicBezTo>
                      <a:pt x="281" y="692"/>
                      <a:pt x="160" y="731"/>
                      <a:pt x="85" y="750"/>
                    </a:cubicBezTo>
                    <a:lnTo>
                      <a:pt x="85" y="750"/>
                    </a:lnTo>
                    <a:cubicBezTo>
                      <a:pt x="141" y="697"/>
                      <a:pt x="225" y="605"/>
                      <a:pt x="343" y="498"/>
                    </a:cubicBezTo>
                    <a:cubicBezTo>
                      <a:pt x="442" y="419"/>
                      <a:pt x="562" y="319"/>
                      <a:pt x="741" y="260"/>
                    </a:cubicBezTo>
                    <a:cubicBezTo>
                      <a:pt x="800" y="220"/>
                      <a:pt x="900" y="180"/>
                      <a:pt x="979" y="160"/>
                    </a:cubicBezTo>
                    <a:cubicBezTo>
                      <a:pt x="1029" y="140"/>
                      <a:pt x="1074" y="130"/>
                      <a:pt x="1109" y="130"/>
                    </a:cubicBezTo>
                    <a:close/>
                    <a:moveTo>
                      <a:pt x="1099" y="1"/>
                    </a:moveTo>
                    <a:cubicBezTo>
                      <a:pt x="1039" y="1"/>
                      <a:pt x="979" y="21"/>
                      <a:pt x="920" y="21"/>
                    </a:cubicBezTo>
                    <a:cubicBezTo>
                      <a:pt x="820" y="61"/>
                      <a:pt x="741" y="100"/>
                      <a:pt x="661" y="120"/>
                    </a:cubicBezTo>
                    <a:cubicBezTo>
                      <a:pt x="482" y="200"/>
                      <a:pt x="363" y="319"/>
                      <a:pt x="263" y="419"/>
                    </a:cubicBezTo>
                    <a:cubicBezTo>
                      <a:pt x="106" y="576"/>
                      <a:pt x="23" y="721"/>
                      <a:pt x="6" y="775"/>
                    </a:cubicBezTo>
                    <a:lnTo>
                      <a:pt x="6" y="775"/>
                    </a:lnTo>
                    <a:cubicBezTo>
                      <a:pt x="5" y="775"/>
                      <a:pt x="5" y="776"/>
                      <a:pt x="5" y="777"/>
                    </a:cubicBezTo>
                    <a:cubicBezTo>
                      <a:pt x="5" y="777"/>
                      <a:pt x="5" y="777"/>
                      <a:pt x="5" y="777"/>
                    </a:cubicBezTo>
                    <a:lnTo>
                      <a:pt x="5" y="777"/>
                    </a:lnTo>
                    <a:cubicBezTo>
                      <a:pt x="1" y="790"/>
                      <a:pt x="1" y="797"/>
                      <a:pt x="5" y="797"/>
                    </a:cubicBezTo>
                    <a:cubicBezTo>
                      <a:pt x="7" y="798"/>
                      <a:pt x="10" y="799"/>
                      <a:pt x="13" y="799"/>
                    </a:cubicBezTo>
                    <a:cubicBezTo>
                      <a:pt x="20" y="799"/>
                      <a:pt x="27" y="796"/>
                      <a:pt x="36" y="790"/>
                    </a:cubicBezTo>
                    <a:lnTo>
                      <a:pt x="36" y="790"/>
                    </a:lnTo>
                    <a:cubicBezTo>
                      <a:pt x="57" y="794"/>
                      <a:pt x="89" y="797"/>
                      <a:pt x="129" y="797"/>
                    </a:cubicBezTo>
                    <a:cubicBezTo>
                      <a:pt x="209" y="797"/>
                      <a:pt x="323" y="787"/>
                      <a:pt x="462" y="757"/>
                    </a:cubicBezTo>
                    <a:cubicBezTo>
                      <a:pt x="582" y="717"/>
                      <a:pt x="761" y="677"/>
                      <a:pt x="920" y="578"/>
                    </a:cubicBezTo>
                    <a:cubicBezTo>
                      <a:pt x="999" y="518"/>
                      <a:pt x="1099" y="478"/>
                      <a:pt x="1178" y="419"/>
                    </a:cubicBezTo>
                    <a:cubicBezTo>
                      <a:pt x="1238" y="399"/>
                      <a:pt x="1278" y="379"/>
                      <a:pt x="1298" y="319"/>
                    </a:cubicBezTo>
                    <a:cubicBezTo>
                      <a:pt x="1357" y="279"/>
                      <a:pt x="1377" y="140"/>
                      <a:pt x="1298" y="100"/>
                    </a:cubicBezTo>
                    <a:cubicBezTo>
                      <a:pt x="1258" y="21"/>
                      <a:pt x="1178" y="1"/>
                      <a:pt x="1099"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6" name="Google Shape;184;p17">
                <a:extLst>
                  <a:ext uri="{FF2B5EF4-FFF2-40B4-BE49-F238E27FC236}">
                    <a16:creationId xmlns:a16="http://schemas.microsoft.com/office/drawing/2014/main" id="{90F9EE79-67F1-4A8D-AA1F-9B7073F0E6C2}"/>
                  </a:ext>
                </a:extLst>
              </p:cNvPr>
              <p:cNvSpPr/>
              <p:nvPr/>
            </p:nvSpPr>
            <p:spPr>
              <a:xfrm>
                <a:off x="3619519" y="4363766"/>
                <a:ext cx="29295" cy="57754"/>
              </a:xfrm>
              <a:custGeom>
                <a:avLst/>
                <a:gdLst/>
                <a:ahLst/>
                <a:cxnLst/>
                <a:rect l="l" t="t" r="r" b="b"/>
                <a:pathLst>
                  <a:path w="737" h="1453" extrusionOk="0">
                    <a:moveTo>
                      <a:pt x="240" y="0"/>
                    </a:moveTo>
                    <a:cubicBezTo>
                      <a:pt x="140" y="0"/>
                      <a:pt x="80" y="80"/>
                      <a:pt x="61" y="120"/>
                    </a:cubicBezTo>
                    <a:cubicBezTo>
                      <a:pt x="41" y="179"/>
                      <a:pt x="41" y="259"/>
                      <a:pt x="1" y="299"/>
                    </a:cubicBezTo>
                    <a:lnTo>
                      <a:pt x="1" y="597"/>
                    </a:lnTo>
                    <a:cubicBezTo>
                      <a:pt x="41" y="796"/>
                      <a:pt x="140" y="955"/>
                      <a:pt x="200" y="1055"/>
                    </a:cubicBezTo>
                    <a:cubicBezTo>
                      <a:pt x="353" y="1241"/>
                      <a:pt x="520" y="1298"/>
                      <a:pt x="566" y="1298"/>
                    </a:cubicBezTo>
                    <a:cubicBezTo>
                      <a:pt x="574" y="1298"/>
                      <a:pt x="578" y="1296"/>
                      <a:pt x="578" y="1293"/>
                    </a:cubicBezTo>
                    <a:cubicBezTo>
                      <a:pt x="598" y="1273"/>
                      <a:pt x="438" y="1194"/>
                      <a:pt x="319" y="975"/>
                    </a:cubicBezTo>
                    <a:cubicBezTo>
                      <a:pt x="240" y="875"/>
                      <a:pt x="180" y="716"/>
                      <a:pt x="160" y="557"/>
                    </a:cubicBezTo>
                    <a:cubicBezTo>
                      <a:pt x="160" y="478"/>
                      <a:pt x="140" y="378"/>
                      <a:pt x="160" y="299"/>
                    </a:cubicBezTo>
                    <a:cubicBezTo>
                      <a:pt x="160" y="199"/>
                      <a:pt x="220" y="120"/>
                      <a:pt x="240" y="120"/>
                    </a:cubicBezTo>
                    <a:cubicBezTo>
                      <a:pt x="279" y="120"/>
                      <a:pt x="359" y="199"/>
                      <a:pt x="419" y="279"/>
                    </a:cubicBezTo>
                    <a:cubicBezTo>
                      <a:pt x="458" y="358"/>
                      <a:pt x="518" y="418"/>
                      <a:pt x="538" y="517"/>
                    </a:cubicBezTo>
                    <a:cubicBezTo>
                      <a:pt x="618" y="677"/>
                      <a:pt x="637" y="856"/>
                      <a:pt x="637" y="975"/>
                    </a:cubicBezTo>
                    <a:cubicBezTo>
                      <a:pt x="657" y="1273"/>
                      <a:pt x="598" y="1413"/>
                      <a:pt x="637" y="1452"/>
                    </a:cubicBezTo>
                    <a:cubicBezTo>
                      <a:pt x="657" y="1452"/>
                      <a:pt x="737" y="1293"/>
                      <a:pt x="737" y="995"/>
                    </a:cubicBezTo>
                    <a:cubicBezTo>
                      <a:pt x="737" y="856"/>
                      <a:pt x="717" y="696"/>
                      <a:pt x="657" y="498"/>
                    </a:cubicBezTo>
                    <a:cubicBezTo>
                      <a:pt x="637" y="398"/>
                      <a:pt x="578" y="318"/>
                      <a:pt x="538" y="219"/>
                    </a:cubicBezTo>
                    <a:cubicBezTo>
                      <a:pt x="478" y="159"/>
                      <a:pt x="419" y="20"/>
                      <a:pt x="24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7" name="Google Shape;185;p17">
                <a:extLst>
                  <a:ext uri="{FF2B5EF4-FFF2-40B4-BE49-F238E27FC236}">
                    <a16:creationId xmlns:a16="http://schemas.microsoft.com/office/drawing/2014/main" id="{C9651E8A-6FB1-4F1C-A121-1DAADE981275}"/>
                  </a:ext>
                </a:extLst>
              </p:cNvPr>
              <p:cNvSpPr/>
              <p:nvPr/>
            </p:nvSpPr>
            <p:spPr>
              <a:xfrm>
                <a:off x="3019388" y="1048022"/>
                <a:ext cx="330547" cy="575119"/>
              </a:xfrm>
              <a:custGeom>
                <a:avLst/>
                <a:gdLst/>
                <a:ahLst/>
                <a:cxnLst/>
                <a:rect l="l" t="t" r="r" b="b"/>
                <a:pathLst>
                  <a:path w="8316" h="14469" extrusionOk="0">
                    <a:moveTo>
                      <a:pt x="4250" y="1"/>
                    </a:moveTo>
                    <a:cubicBezTo>
                      <a:pt x="2201" y="1"/>
                      <a:pt x="491" y="1555"/>
                      <a:pt x="319" y="3627"/>
                    </a:cubicBezTo>
                    <a:cubicBezTo>
                      <a:pt x="140" y="5537"/>
                      <a:pt x="0" y="7666"/>
                      <a:pt x="20" y="8700"/>
                    </a:cubicBezTo>
                    <a:cubicBezTo>
                      <a:pt x="40" y="10829"/>
                      <a:pt x="2149" y="11147"/>
                      <a:pt x="2149" y="11147"/>
                    </a:cubicBezTo>
                    <a:cubicBezTo>
                      <a:pt x="2149" y="11147"/>
                      <a:pt x="2129" y="13474"/>
                      <a:pt x="2149" y="14071"/>
                    </a:cubicBezTo>
                    <a:lnTo>
                      <a:pt x="7241" y="14469"/>
                    </a:lnTo>
                    <a:lnTo>
                      <a:pt x="8117" y="4284"/>
                    </a:lnTo>
                    <a:cubicBezTo>
                      <a:pt x="8315" y="2076"/>
                      <a:pt x="6644" y="166"/>
                      <a:pt x="4476" y="7"/>
                    </a:cubicBezTo>
                    <a:cubicBezTo>
                      <a:pt x="4400" y="3"/>
                      <a:pt x="4325" y="1"/>
                      <a:pt x="4250" y="1"/>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8" name="Google Shape;186;p17">
                <a:extLst>
                  <a:ext uri="{FF2B5EF4-FFF2-40B4-BE49-F238E27FC236}">
                    <a16:creationId xmlns:a16="http://schemas.microsoft.com/office/drawing/2014/main" id="{6693D229-4885-4B30-A9E0-B709F0AC565F}"/>
                  </a:ext>
                </a:extLst>
              </p:cNvPr>
              <p:cNvSpPr/>
              <p:nvPr/>
            </p:nvSpPr>
            <p:spPr>
              <a:xfrm>
                <a:off x="3104769" y="1458669"/>
                <a:ext cx="109944" cy="54376"/>
              </a:xfrm>
              <a:custGeom>
                <a:avLst/>
                <a:gdLst/>
                <a:ahLst/>
                <a:cxnLst/>
                <a:rect l="l" t="t" r="r" b="b"/>
                <a:pathLst>
                  <a:path w="2766" h="1368" extrusionOk="0">
                    <a:moveTo>
                      <a:pt x="2766" y="0"/>
                    </a:moveTo>
                    <a:lnTo>
                      <a:pt x="2766" y="0"/>
                    </a:lnTo>
                    <a:cubicBezTo>
                      <a:pt x="1610" y="733"/>
                      <a:pt x="495" y="799"/>
                      <a:pt x="127" y="799"/>
                    </a:cubicBezTo>
                    <a:cubicBezTo>
                      <a:pt x="45" y="799"/>
                      <a:pt x="1" y="796"/>
                      <a:pt x="1" y="796"/>
                    </a:cubicBezTo>
                    <a:lnTo>
                      <a:pt x="1" y="1353"/>
                    </a:lnTo>
                    <a:cubicBezTo>
                      <a:pt x="117" y="1363"/>
                      <a:pt x="229" y="1368"/>
                      <a:pt x="337" y="1368"/>
                    </a:cubicBezTo>
                    <a:cubicBezTo>
                      <a:pt x="2180" y="1368"/>
                      <a:pt x="2766" y="1"/>
                      <a:pt x="2766" y="0"/>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9" name="Google Shape;187;p17">
                <a:extLst>
                  <a:ext uri="{FF2B5EF4-FFF2-40B4-BE49-F238E27FC236}">
                    <a16:creationId xmlns:a16="http://schemas.microsoft.com/office/drawing/2014/main" id="{B0FF499D-BBB4-437C-A0B1-9C8B5F7345B2}"/>
                  </a:ext>
                </a:extLst>
              </p:cNvPr>
              <p:cNvSpPr/>
              <p:nvPr/>
            </p:nvSpPr>
            <p:spPr>
              <a:xfrm>
                <a:off x="3050233" y="1250702"/>
                <a:ext cx="49844" cy="13912"/>
              </a:xfrm>
              <a:custGeom>
                <a:avLst/>
                <a:gdLst/>
                <a:ahLst/>
                <a:cxnLst/>
                <a:rect l="l" t="t" r="r" b="b"/>
                <a:pathLst>
                  <a:path w="1254" h="350" extrusionOk="0">
                    <a:moveTo>
                      <a:pt x="637" y="1"/>
                    </a:moveTo>
                    <a:cubicBezTo>
                      <a:pt x="438" y="1"/>
                      <a:pt x="259" y="40"/>
                      <a:pt x="159" y="120"/>
                    </a:cubicBezTo>
                    <a:cubicBezTo>
                      <a:pt x="40" y="180"/>
                      <a:pt x="0" y="259"/>
                      <a:pt x="40" y="299"/>
                    </a:cubicBezTo>
                    <a:cubicBezTo>
                      <a:pt x="42" y="303"/>
                      <a:pt x="46" y="305"/>
                      <a:pt x="53" y="305"/>
                    </a:cubicBezTo>
                    <a:cubicBezTo>
                      <a:pt x="103" y="305"/>
                      <a:pt x="285" y="194"/>
                      <a:pt x="537" y="194"/>
                    </a:cubicBezTo>
                    <a:cubicBezTo>
                      <a:pt x="569" y="194"/>
                      <a:pt x="602" y="195"/>
                      <a:pt x="637" y="199"/>
                    </a:cubicBezTo>
                    <a:cubicBezTo>
                      <a:pt x="913" y="199"/>
                      <a:pt x="1115" y="350"/>
                      <a:pt x="1202" y="350"/>
                    </a:cubicBezTo>
                    <a:cubicBezTo>
                      <a:pt x="1215" y="350"/>
                      <a:pt x="1226" y="346"/>
                      <a:pt x="1233" y="339"/>
                    </a:cubicBezTo>
                    <a:cubicBezTo>
                      <a:pt x="1253" y="319"/>
                      <a:pt x="1214" y="239"/>
                      <a:pt x="1114" y="160"/>
                    </a:cubicBezTo>
                    <a:cubicBezTo>
                      <a:pt x="1015" y="100"/>
                      <a:pt x="836" y="1"/>
                      <a:pt x="637"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0" name="Google Shape;188;p17">
                <a:extLst>
                  <a:ext uri="{FF2B5EF4-FFF2-40B4-BE49-F238E27FC236}">
                    <a16:creationId xmlns:a16="http://schemas.microsoft.com/office/drawing/2014/main" id="{768BB90D-E297-41AB-AA83-4A86D33DF0C8}"/>
                  </a:ext>
                </a:extLst>
              </p:cNvPr>
              <p:cNvSpPr/>
              <p:nvPr/>
            </p:nvSpPr>
            <p:spPr>
              <a:xfrm>
                <a:off x="3168844" y="1251060"/>
                <a:ext cx="49844" cy="13554"/>
              </a:xfrm>
              <a:custGeom>
                <a:avLst/>
                <a:gdLst/>
                <a:ahLst/>
                <a:cxnLst/>
                <a:rect l="l" t="t" r="r" b="b"/>
                <a:pathLst>
                  <a:path w="1254" h="341" extrusionOk="0">
                    <a:moveTo>
                      <a:pt x="744" y="1"/>
                    </a:moveTo>
                    <a:cubicBezTo>
                      <a:pt x="709" y="1"/>
                      <a:pt x="673" y="4"/>
                      <a:pt x="637" y="11"/>
                    </a:cubicBezTo>
                    <a:cubicBezTo>
                      <a:pt x="438" y="11"/>
                      <a:pt x="259" y="71"/>
                      <a:pt x="159" y="171"/>
                    </a:cubicBezTo>
                    <a:cubicBezTo>
                      <a:pt x="40" y="230"/>
                      <a:pt x="0" y="310"/>
                      <a:pt x="40" y="330"/>
                    </a:cubicBezTo>
                    <a:cubicBezTo>
                      <a:pt x="45" y="337"/>
                      <a:pt x="52" y="340"/>
                      <a:pt x="62" y="340"/>
                    </a:cubicBezTo>
                    <a:cubicBezTo>
                      <a:pt x="134" y="340"/>
                      <a:pt x="339" y="171"/>
                      <a:pt x="637" y="171"/>
                    </a:cubicBezTo>
                    <a:cubicBezTo>
                      <a:pt x="653" y="170"/>
                      <a:pt x="670" y="169"/>
                      <a:pt x="687" y="169"/>
                    </a:cubicBezTo>
                    <a:cubicBezTo>
                      <a:pt x="937" y="169"/>
                      <a:pt x="1142" y="282"/>
                      <a:pt x="1210" y="282"/>
                    </a:cubicBezTo>
                    <a:cubicBezTo>
                      <a:pt x="1223" y="282"/>
                      <a:pt x="1231" y="279"/>
                      <a:pt x="1233" y="270"/>
                    </a:cubicBezTo>
                    <a:cubicBezTo>
                      <a:pt x="1253" y="250"/>
                      <a:pt x="1213" y="171"/>
                      <a:pt x="1114" y="131"/>
                    </a:cubicBezTo>
                    <a:cubicBezTo>
                      <a:pt x="1033" y="66"/>
                      <a:pt x="899" y="1"/>
                      <a:pt x="744"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1" name="Google Shape;189;p17">
                <a:extLst>
                  <a:ext uri="{FF2B5EF4-FFF2-40B4-BE49-F238E27FC236}">
                    <a16:creationId xmlns:a16="http://schemas.microsoft.com/office/drawing/2014/main" id="{19108A01-68E5-4B25-AB86-F7F57AD1E049}"/>
                  </a:ext>
                </a:extLst>
              </p:cNvPr>
              <p:cNvSpPr/>
              <p:nvPr/>
            </p:nvSpPr>
            <p:spPr>
              <a:xfrm>
                <a:off x="3096064" y="1234842"/>
                <a:ext cx="41974" cy="108394"/>
              </a:xfrm>
              <a:custGeom>
                <a:avLst/>
                <a:gdLst/>
                <a:ahLst/>
                <a:cxnLst/>
                <a:rect l="l" t="t" r="r" b="b"/>
                <a:pathLst>
                  <a:path w="1056" h="2727" extrusionOk="0">
                    <a:moveTo>
                      <a:pt x="993" y="0"/>
                    </a:moveTo>
                    <a:cubicBezTo>
                      <a:pt x="958" y="0"/>
                      <a:pt x="628" y="703"/>
                      <a:pt x="299" y="1613"/>
                    </a:cubicBezTo>
                    <a:cubicBezTo>
                      <a:pt x="220" y="1832"/>
                      <a:pt x="160" y="2031"/>
                      <a:pt x="80" y="2250"/>
                    </a:cubicBezTo>
                    <a:cubicBezTo>
                      <a:pt x="61" y="2349"/>
                      <a:pt x="1" y="2448"/>
                      <a:pt x="21" y="2568"/>
                    </a:cubicBezTo>
                    <a:cubicBezTo>
                      <a:pt x="41" y="2647"/>
                      <a:pt x="100" y="2667"/>
                      <a:pt x="180" y="2707"/>
                    </a:cubicBezTo>
                    <a:cubicBezTo>
                      <a:pt x="220" y="2727"/>
                      <a:pt x="279" y="2727"/>
                      <a:pt x="319" y="2727"/>
                    </a:cubicBezTo>
                    <a:cubicBezTo>
                      <a:pt x="478" y="2717"/>
                      <a:pt x="608" y="2717"/>
                      <a:pt x="697" y="2717"/>
                    </a:cubicBezTo>
                    <a:cubicBezTo>
                      <a:pt x="787" y="2717"/>
                      <a:pt x="836" y="2717"/>
                      <a:pt x="836" y="2707"/>
                    </a:cubicBezTo>
                    <a:cubicBezTo>
                      <a:pt x="836" y="2667"/>
                      <a:pt x="637" y="2647"/>
                      <a:pt x="319" y="2608"/>
                    </a:cubicBezTo>
                    <a:cubicBezTo>
                      <a:pt x="240" y="2608"/>
                      <a:pt x="140" y="2568"/>
                      <a:pt x="140" y="2528"/>
                    </a:cubicBezTo>
                    <a:cubicBezTo>
                      <a:pt x="120" y="2488"/>
                      <a:pt x="180" y="2389"/>
                      <a:pt x="200" y="2289"/>
                    </a:cubicBezTo>
                    <a:cubicBezTo>
                      <a:pt x="279" y="2090"/>
                      <a:pt x="339" y="1852"/>
                      <a:pt x="439" y="1653"/>
                    </a:cubicBezTo>
                    <a:cubicBezTo>
                      <a:pt x="797" y="758"/>
                      <a:pt x="1055" y="22"/>
                      <a:pt x="996" y="2"/>
                    </a:cubicBezTo>
                    <a:cubicBezTo>
                      <a:pt x="995" y="1"/>
                      <a:pt x="994" y="0"/>
                      <a:pt x="993"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2" name="Google Shape;190;p17">
                <a:extLst>
                  <a:ext uri="{FF2B5EF4-FFF2-40B4-BE49-F238E27FC236}">
                    <a16:creationId xmlns:a16="http://schemas.microsoft.com/office/drawing/2014/main" id="{27B7FB01-74B3-4DB3-BE3F-B50CB2D81255}"/>
                  </a:ext>
                </a:extLst>
              </p:cNvPr>
              <p:cNvSpPr/>
              <p:nvPr/>
            </p:nvSpPr>
            <p:spPr>
              <a:xfrm>
                <a:off x="3126909" y="1351108"/>
                <a:ext cx="43524" cy="37999"/>
              </a:xfrm>
              <a:custGeom>
                <a:avLst/>
                <a:gdLst/>
                <a:ahLst/>
                <a:cxnLst/>
                <a:rect l="l" t="t" r="r" b="b"/>
                <a:pathLst>
                  <a:path w="1095" h="956" extrusionOk="0">
                    <a:moveTo>
                      <a:pt x="1015" y="1"/>
                    </a:moveTo>
                    <a:cubicBezTo>
                      <a:pt x="956" y="1"/>
                      <a:pt x="956" y="359"/>
                      <a:pt x="657" y="598"/>
                    </a:cubicBezTo>
                    <a:cubicBezTo>
                      <a:pt x="359" y="856"/>
                      <a:pt x="1" y="817"/>
                      <a:pt x="1" y="876"/>
                    </a:cubicBezTo>
                    <a:cubicBezTo>
                      <a:pt x="1" y="896"/>
                      <a:pt x="60" y="956"/>
                      <a:pt x="239" y="956"/>
                    </a:cubicBezTo>
                    <a:cubicBezTo>
                      <a:pt x="399" y="956"/>
                      <a:pt x="617" y="896"/>
                      <a:pt x="816" y="757"/>
                    </a:cubicBezTo>
                    <a:cubicBezTo>
                      <a:pt x="995" y="598"/>
                      <a:pt x="1095" y="399"/>
                      <a:pt x="1095" y="260"/>
                    </a:cubicBezTo>
                    <a:cubicBezTo>
                      <a:pt x="1095" y="80"/>
                      <a:pt x="1035" y="1"/>
                      <a:pt x="1015"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3" name="Google Shape;191;p17">
                <a:extLst>
                  <a:ext uri="{FF2B5EF4-FFF2-40B4-BE49-F238E27FC236}">
                    <a16:creationId xmlns:a16="http://schemas.microsoft.com/office/drawing/2014/main" id="{27203303-AAFF-4C2B-933A-3714EE6C231A}"/>
                  </a:ext>
                </a:extLst>
              </p:cNvPr>
              <p:cNvSpPr/>
              <p:nvPr/>
            </p:nvSpPr>
            <p:spPr>
              <a:xfrm>
                <a:off x="3172780" y="1194735"/>
                <a:ext cx="60934" cy="16853"/>
              </a:xfrm>
              <a:custGeom>
                <a:avLst/>
                <a:gdLst/>
                <a:ahLst/>
                <a:cxnLst/>
                <a:rect l="l" t="t" r="r" b="b"/>
                <a:pathLst>
                  <a:path w="1533" h="424" extrusionOk="0">
                    <a:moveTo>
                      <a:pt x="615" y="0"/>
                    </a:moveTo>
                    <a:cubicBezTo>
                      <a:pt x="463" y="0"/>
                      <a:pt x="325" y="33"/>
                      <a:pt x="239" y="76"/>
                    </a:cubicBezTo>
                    <a:cubicBezTo>
                      <a:pt x="60" y="96"/>
                      <a:pt x="0" y="175"/>
                      <a:pt x="0" y="235"/>
                    </a:cubicBezTo>
                    <a:cubicBezTo>
                      <a:pt x="40" y="334"/>
                      <a:pt x="359" y="275"/>
                      <a:pt x="756" y="334"/>
                    </a:cubicBezTo>
                    <a:cubicBezTo>
                      <a:pt x="1032" y="363"/>
                      <a:pt x="1276" y="424"/>
                      <a:pt x="1403" y="424"/>
                    </a:cubicBezTo>
                    <a:cubicBezTo>
                      <a:pt x="1450" y="424"/>
                      <a:pt x="1482" y="416"/>
                      <a:pt x="1492" y="394"/>
                    </a:cubicBezTo>
                    <a:cubicBezTo>
                      <a:pt x="1532" y="354"/>
                      <a:pt x="1473" y="275"/>
                      <a:pt x="1353" y="195"/>
                    </a:cubicBezTo>
                    <a:cubicBezTo>
                      <a:pt x="1234" y="135"/>
                      <a:pt x="1035" y="36"/>
                      <a:pt x="796" y="16"/>
                    </a:cubicBezTo>
                    <a:cubicBezTo>
                      <a:pt x="735" y="5"/>
                      <a:pt x="674" y="0"/>
                      <a:pt x="615"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4" name="Google Shape;192;p17">
                <a:extLst>
                  <a:ext uri="{FF2B5EF4-FFF2-40B4-BE49-F238E27FC236}">
                    <a16:creationId xmlns:a16="http://schemas.microsoft.com/office/drawing/2014/main" id="{539CE764-E398-4C80-B29F-D3CB8037F83A}"/>
                  </a:ext>
                </a:extLst>
              </p:cNvPr>
              <p:cNvSpPr/>
              <p:nvPr/>
            </p:nvSpPr>
            <p:spPr>
              <a:xfrm>
                <a:off x="3052578" y="1195371"/>
                <a:ext cx="53024" cy="15661"/>
              </a:xfrm>
              <a:custGeom>
                <a:avLst/>
                <a:gdLst/>
                <a:ahLst/>
                <a:cxnLst/>
                <a:rect l="l" t="t" r="r" b="b"/>
                <a:pathLst>
                  <a:path w="1334" h="394" extrusionOk="0">
                    <a:moveTo>
                      <a:pt x="677" y="0"/>
                    </a:moveTo>
                    <a:cubicBezTo>
                      <a:pt x="438" y="0"/>
                      <a:pt x="279" y="60"/>
                      <a:pt x="180" y="159"/>
                    </a:cubicBezTo>
                    <a:cubicBezTo>
                      <a:pt x="41" y="239"/>
                      <a:pt x="1" y="318"/>
                      <a:pt x="41" y="358"/>
                    </a:cubicBezTo>
                    <a:cubicBezTo>
                      <a:pt x="67" y="385"/>
                      <a:pt x="114" y="393"/>
                      <a:pt x="175" y="393"/>
                    </a:cubicBezTo>
                    <a:cubicBezTo>
                      <a:pt x="299" y="393"/>
                      <a:pt x="485" y="358"/>
                      <a:pt x="697" y="358"/>
                    </a:cubicBezTo>
                    <a:cubicBezTo>
                      <a:pt x="732" y="356"/>
                      <a:pt x="767" y="355"/>
                      <a:pt x="802" y="355"/>
                    </a:cubicBezTo>
                    <a:cubicBezTo>
                      <a:pt x="957" y="355"/>
                      <a:pt x="1098" y="374"/>
                      <a:pt x="1194" y="374"/>
                    </a:cubicBezTo>
                    <a:cubicBezTo>
                      <a:pt x="1257" y="374"/>
                      <a:pt x="1300" y="366"/>
                      <a:pt x="1314" y="338"/>
                    </a:cubicBezTo>
                    <a:cubicBezTo>
                      <a:pt x="1334" y="279"/>
                      <a:pt x="1294" y="219"/>
                      <a:pt x="1194" y="139"/>
                    </a:cubicBezTo>
                    <a:cubicBezTo>
                      <a:pt x="1075" y="60"/>
                      <a:pt x="896" y="0"/>
                      <a:pt x="677"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5" name="Google Shape;193;p17">
                <a:extLst>
                  <a:ext uri="{FF2B5EF4-FFF2-40B4-BE49-F238E27FC236}">
                    <a16:creationId xmlns:a16="http://schemas.microsoft.com/office/drawing/2014/main" id="{23B3E886-167A-4C03-BA97-9C811E122406}"/>
                  </a:ext>
                </a:extLst>
              </p:cNvPr>
              <p:cNvSpPr/>
              <p:nvPr/>
            </p:nvSpPr>
            <p:spPr>
              <a:xfrm>
                <a:off x="3250250" y="1075965"/>
                <a:ext cx="110739" cy="240557"/>
              </a:xfrm>
              <a:custGeom>
                <a:avLst/>
                <a:gdLst/>
                <a:ahLst/>
                <a:cxnLst/>
                <a:rect l="l" t="t" r="r" b="b"/>
                <a:pathLst>
                  <a:path w="2786" h="6052" extrusionOk="0">
                    <a:moveTo>
                      <a:pt x="1421" y="0"/>
                    </a:moveTo>
                    <a:cubicBezTo>
                      <a:pt x="1337" y="0"/>
                      <a:pt x="1254" y="18"/>
                      <a:pt x="1175" y="60"/>
                    </a:cubicBezTo>
                    <a:cubicBezTo>
                      <a:pt x="817" y="239"/>
                      <a:pt x="339" y="895"/>
                      <a:pt x="81" y="1174"/>
                    </a:cubicBezTo>
                    <a:lnTo>
                      <a:pt x="1" y="1253"/>
                    </a:lnTo>
                    <a:cubicBezTo>
                      <a:pt x="339" y="1532"/>
                      <a:pt x="578" y="1930"/>
                      <a:pt x="618" y="2348"/>
                    </a:cubicBezTo>
                    <a:lnTo>
                      <a:pt x="618" y="2407"/>
                    </a:lnTo>
                    <a:cubicBezTo>
                      <a:pt x="697" y="3004"/>
                      <a:pt x="697" y="3621"/>
                      <a:pt x="777" y="4217"/>
                    </a:cubicBezTo>
                    <a:cubicBezTo>
                      <a:pt x="876" y="4814"/>
                      <a:pt x="1075" y="5431"/>
                      <a:pt x="1513" y="5849"/>
                    </a:cubicBezTo>
                    <a:cubicBezTo>
                      <a:pt x="1626" y="5962"/>
                      <a:pt x="1795" y="6051"/>
                      <a:pt x="1949" y="6051"/>
                    </a:cubicBezTo>
                    <a:cubicBezTo>
                      <a:pt x="2039" y="6051"/>
                      <a:pt x="2123" y="6021"/>
                      <a:pt x="2189" y="5948"/>
                    </a:cubicBezTo>
                    <a:cubicBezTo>
                      <a:pt x="2229" y="5888"/>
                      <a:pt x="2269" y="5769"/>
                      <a:pt x="2269" y="5670"/>
                    </a:cubicBezTo>
                    <a:cubicBezTo>
                      <a:pt x="2388" y="4217"/>
                      <a:pt x="2786" y="2924"/>
                      <a:pt x="2766" y="1393"/>
                    </a:cubicBezTo>
                    <a:cubicBezTo>
                      <a:pt x="2766" y="975"/>
                      <a:pt x="2567" y="597"/>
                      <a:pt x="2229" y="358"/>
                    </a:cubicBezTo>
                    <a:cubicBezTo>
                      <a:pt x="1985" y="191"/>
                      <a:pt x="1695" y="0"/>
                      <a:pt x="142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6" name="Google Shape;194;p17">
                <a:extLst>
                  <a:ext uri="{FF2B5EF4-FFF2-40B4-BE49-F238E27FC236}">
                    <a16:creationId xmlns:a16="http://schemas.microsoft.com/office/drawing/2014/main" id="{B4FE3625-DD6C-486F-ACCC-E419DAE22919}"/>
                  </a:ext>
                </a:extLst>
              </p:cNvPr>
              <p:cNvSpPr/>
              <p:nvPr/>
            </p:nvSpPr>
            <p:spPr>
              <a:xfrm>
                <a:off x="3310351" y="1253643"/>
                <a:ext cx="60855" cy="87764"/>
              </a:xfrm>
              <a:custGeom>
                <a:avLst/>
                <a:gdLst/>
                <a:ahLst/>
                <a:cxnLst/>
                <a:rect l="l" t="t" r="r" b="b"/>
                <a:pathLst>
                  <a:path w="1531" h="2208" extrusionOk="0">
                    <a:moveTo>
                      <a:pt x="535" y="0"/>
                    </a:moveTo>
                    <a:cubicBezTo>
                      <a:pt x="288" y="0"/>
                      <a:pt x="88" y="58"/>
                      <a:pt x="80" y="66"/>
                    </a:cubicBezTo>
                    <a:cubicBezTo>
                      <a:pt x="80" y="66"/>
                      <a:pt x="1" y="2095"/>
                      <a:pt x="1" y="2155"/>
                    </a:cubicBezTo>
                    <a:cubicBezTo>
                      <a:pt x="1" y="2161"/>
                      <a:pt x="171" y="2208"/>
                      <a:pt x="396" y="2208"/>
                    </a:cubicBezTo>
                    <a:cubicBezTo>
                      <a:pt x="829" y="2208"/>
                      <a:pt x="1467" y="2036"/>
                      <a:pt x="1493" y="1080"/>
                    </a:cubicBezTo>
                    <a:cubicBezTo>
                      <a:pt x="1531" y="174"/>
                      <a:pt x="962" y="0"/>
                      <a:pt x="535" y="0"/>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7" name="Google Shape;195;p17">
                <a:extLst>
                  <a:ext uri="{FF2B5EF4-FFF2-40B4-BE49-F238E27FC236}">
                    <a16:creationId xmlns:a16="http://schemas.microsoft.com/office/drawing/2014/main" id="{A9C54D28-7113-4E62-B6D3-3DE2125F0AEE}"/>
                  </a:ext>
                </a:extLst>
              </p:cNvPr>
              <p:cNvSpPr/>
              <p:nvPr/>
            </p:nvSpPr>
            <p:spPr>
              <a:xfrm>
                <a:off x="3328556" y="1272524"/>
                <a:ext cx="27705" cy="50480"/>
              </a:xfrm>
              <a:custGeom>
                <a:avLst/>
                <a:gdLst/>
                <a:ahLst/>
                <a:cxnLst/>
                <a:rect l="l" t="t" r="r" b="b"/>
                <a:pathLst>
                  <a:path w="697" h="1270" extrusionOk="0">
                    <a:moveTo>
                      <a:pt x="320" y="1"/>
                    </a:moveTo>
                    <a:cubicBezTo>
                      <a:pt x="280" y="1"/>
                      <a:pt x="234" y="19"/>
                      <a:pt x="219" y="48"/>
                    </a:cubicBezTo>
                    <a:cubicBezTo>
                      <a:pt x="199" y="68"/>
                      <a:pt x="179" y="108"/>
                      <a:pt x="179" y="128"/>
                    </a:cubicBezTo>
                    <a:cubicBezTo>
                      <a:pt x="179" y="188"/>
                      <a:pt x="199" y="207"/>
                      <a:pt x="199" y="207"/>
                    </a:cubicBezTo>
                    <a:cubicBezTo>
                      <a:pt x="199" y="207"/>
                      <a:pt x="199" y="188"/>
                      <a:pt x="219" y="128"/>
                    </a:cubicBezTo>
                    <a:cubicBezTo>
                      <a:pt x="235" y="95"/>
                      <a:pt x="278" y="63"/>
                      <a:pt x="326" y="63"/>
                    </a:cubicBezTo>
                    <a:cubicBezTo>
                      <a:pt x="337" y="63"/>
                      <a:pt x="347" y="65"/>
                      <a:pt x="358" y="68"/>
                    </a:cubicBezTo>
                    <a:cubicBezTo>
                      <a:pt x="438" y="88"/>
                      <a:pt x="498" y="168"/>
                      <a:pt x="537" y="267"/>
                    </a:cubicBezTo>
                    <a:cubicBezTo>
                      <a:pt x="557" y="386"/>
                      <a:pt x="597" y="506"/>
                      <a:pt x="597" y="625"/>
                    </a:cubicBezTo>
                    <a:cubicBezTo>
                      <a:pt x="597" y="884"/>
                      <a:pt x="438" y="1123"/>
                      <a:pt x="299" y="1182"/>
                    </a:cubicBezTo>
                    <a:cubicBezTo>
                      <a:pt x="259" y="1192"/>
                      <a:pt x="219" y="1197"/>
                      <a:pt x="184" y="1197"/>
                    </a:cubicBezTo>
                    <a:cubicBezTo>
                      <a:pt x="150" y="1197"/>
                      <a:pt x="120" y="1192"/>
                      <a:pt x="100" y="1182"/>
                    </a:cubicBezTo>
                    <a:cubicBezTo>
                      <a:pt x="40" y="1162"/>
                      <a:pt x="20" y="1123"/>
                      <a:pt x="20" y="1123"/>
                    </a:cubicBezTo>
                    <a:cubicBezTo>
                      <a:pt x="0" y="1123"/>
                      <a:pt x="20" y="1182"/>
                      <a:pt x="60" y="1202"/>
                    </a:cubicBezTo>
                    <a:cubicBezTo>
                      <a:pt x="90" y="1247"/>
                      <a:pt x="153" y="1269"/>
                      <a:pt x="225" y="1269"/>
                    </a:cubicBezTo>
                    <a:cubicBezTo>
                      <a:pt x="249" y="1269"/>
                      <a:pt x="274" y="1267"/>
                      <a:pt x="299" y="1262"/>
                    </a:cubicBezTo>
                    <a:cubicBezTo>
                      <a:pt x="518" y="1202"/>
                      <a:pt x="677" y="943"/>
                      <a:pt x="697" y="625"/>
                    </a:cubicBezTo>
                    <a:cubicBezTo>
                      <a:pt x="697" y="486"/>
                      <a:pt x="677" y="367"/>
                      <a:pt x="617" y="227"/>
                    </a:cubicBezTo>
                    <a:cubicBezTo>
                      <a:pt x="557" y="128"/>
                      <a:pt x="478" y="9"/>
                      <a:pt x="358" y="9"/>
                    </a:cubicBezTo>
                    <a:cubicBezTo>
                      <a:pt x="348" y="3"/>
                      <a:pt x="334" y="1"/>
                      <a:pt x="320" y="1"/>
                    </a:cubicBezTo>
                    <a:close/>
                  </a:path>
                </a:pathLst>
              </a:custGeom>
              <a:solidFill>
                <a:srgbClr val="9E6CA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8" name="Google Shape;196;p17">
                <a:extLst>
                  <a:ext uri="{FF2B5EF4-FFF2-40B4-BE49-F238E27FC236}">
                    <a16:creationId xmlns:a16="http://schemas.microsoft.com/office/drawing/2014/main" id="{4D918403-7CC0-472E-B19B-6E973AC13D49}"/>
                  </a:ext>
                </a:extLst>
              </p:cNvPr>
              <p:cNvSpPr/>
              <p:nvPr/>
            </p:nvSpPr>
            <p:spPr>
              <a:xfrm>
                <a:off x="2965329" y="1017892"/>
                <a:ext cx="348236" cy="158238"/>
              </a:xfrm>
              <a:custGeom>
                <a:avLst/>
                <a:gdLst/>
                <a:ahLst/>
                <a:cxnLst/>
                <a:rect l="l" t="t" r="r" b="b"/>
                <a:pathLst>
                  <a:path w="8761" h="3981" extrusionOk="0">
                    <a:moveTo>
                      <a:pt x="6568" y="0"/>
                    </a:moveTo>
                    <a:cubicBezTo>
                      <a:pt x="5947" y="0"/>
                      <a:pt x="5246" y="256"/>
                      <a:pt x="4702" y="427"/>
                    </a:cubicBezTo>
                    <a:cubicBezTo>
                      <a:pt x="4265" y="566"/>
                      <a:pt x="3807" y="765"/>
                      <a:pt x="3330" y="765"/>
                    </a:cubicBezTo>
                    <a:cubicBezTo>
                      <a:pt x="3011" y="745"/>
                      <a:pt x="2713" y="646"/>
                      <a:pt x="2415" y="546"/>
                    </a:cubicBezTo>
                    <a:cubicBezTo>
                      <a:pt x="2142" y="455"/>
                      <a:pt x="1853" y="365"/>
                      <a:pt x="1578" y="365"/>
                    </a:cubicBezTo>
                    <a:cubicBezTo>
                      <a:pt x="1552" y="365"/>
                      <a:pt x="1526" y="365"/>
                      <a:pt x="1500" y="367"/>
                    </a:cubicBezTo>
                    <a:cubicBezTo>
                      <a:pt x="1181" y="407"/>
                      <a:pt x="843" y="566"/>
                      <a:pt x="724" y="845"/>
                    </a:cubicBezTo>
                    <a:cubicBezTo>
                      <a:pt x="626" y="1072"/>
                      <a:pt x="728" y="1392"/>
                      <a:pt x="941" y="1534"/>
                    </a:cubicBezTo>
                    <a:lnTo>
                      <a:pt x="941" y="1534"/>
                    </a:lnTo>
                    <a:cubicBezTo>
                      <a:pt x="892" y="1522"/>
                      <a:pt x="841" y="1516"/>
                      <a:pt x="790" y="1516"/>
                    </a:cubicBezTo>
                    <a:cubicBezTo>
                      <a:pt x="453" y="1516"/>
                      <a:pt x="108" y="1771"/>
                      <a:pt x="47" y="2118"/>
                    </a:cubicBezTo>
                    <a:cubicBezTo>
                      <a:pt x="0" y="2462"/>
                      <a:pt x="273" y="2818"/>
                      <a:pt x="614" y="2906"/>
                    </a:cubicBezTo>
                    <a:lnTo>
                      <a:pt x="614" y="2906"/>
                    </a:lnTo>
                    <a:cubicBezTo>
                      <a:pt x="491" y="2975"/>
                      <a:pt x="394" y="3116"/>
                      <a:pt x="405" y="3252"/>
                    </a:cubicBezTo>
                    <a:cubicBezTo>
                      <a:pt x="425" y="3510"/>
                      <a:pt x="644" y="3709"/>
                      <a:pt x="903" y="3809"/>
                    </a:cubicBezTo>
                    <a:cubicBezTo>
                      <a:pt x="1165" y="3931"/>
                      <a:pt x="1451" y="3980"/>
                      <a:pt x="1740" y="3980"/>
                    </a:cubicBezTo>
                    <a:cubicBezTo>
                      <a:pt x="2110" y="3980"/>
                      <a:pt x="2487" y="3900"/>
                      <a:pt x="2832" y="3789"/>
                    </a:cubicBezTo>
                    <a:cubicBezTo>
                      <a:pt x="3469" y="3590"/>
                      <a:pt x="4066" y="3232"/>
                      <a:pt x="4662" y="3013"/>
                    </a:cubicBezTo>
                    <a:cubicBezTo>
                      <a:pt x="5162" y="2836"/>
                      <a:pt x="5935" y="2541"/>
                      <a:pt x="6549" y="2541"/>
                    </a:cubicBezTo>
                    <a:cubicBezTo>
                      <a:pt x="6694" y="2541"/>
                      <a:pt x="6829" y="2557"/>
                      <a:pt x="6950" y="2595"/>
                    </a:cubicBezTo>
                    <a:cubicBezTo>
                      <a:pt x="7346" y="2739"/>
                      <a:pt x="7644" y="3209"/>
                      <a:pt x="7904" y="3209"/>
                    </a:cubicBezTo>
                    <a:cubicBezTo>
                      <a:pt x="7931" y="3209"/>
                      <a:pt x="7958" y="3203"/>
                      <a:pt x="7985" y="3192"/>
                    </a:cubicBezTo>
                    <a:cubicBezTo>
                      <a:pt x="8243" y="3053"/>
                      <a:pt x="8382" y="2814"/>
                      <a:pt x="8442" y="2535"/>
                    </a:cubicBezTo>
                    <a:cubicBezTo>
                      <a:pt x="8482" y="2277"/>
                      <a:pt x="8462" y="1998"/>
                      <a:pt x="8402" y="1720"/>
                    </a:cubicBezTo>
                    <a:cubicBezTo>
                      <a:pt x="8760" y="1143"/>
                      <a:pt x="7786" y="307"/>
                      <a:pt x="7070" y="69"/>
                    </a:cubicBezTo>
                    <a:cubicBezTo>
                      <a:pt x="6912" y="21"/>
                      <a:pt x="6744" y="0"/>
                      <a:pt x="656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9" name="Google Shape;197;p17">
                <a:extLst>
                  <a:ext uri="{FF2B5EF4-FFF2-40B4-BE49-F238E27FC236}">
                    <a16:creationId xmlns:a16="http://schemas.microsoft.com/office/drawing/2014/main" id="{576419B6-C1B4-4490-A7E4-20C9D610559A}"/>
                  </a:ext>
                </a:extLst>
              </p:cNvPr>
              <p:cNvSpPr/>
              <p:nvPr/>
            </p:nvSpPr>
            <p:spPr>
              <a:xfrm>
                <a:off x="3001183" y="1035421"/>
                <a:ext cx="286268" cy="86055"/>
              </a:xfrm>
              <a:custGeom>
                <a:avLst/>
                <a:gdLst/>
                <a:ahLst/>
                <a:cxnLst/>
                <a:rect l="l" t="t" r="r" b="b"/>
                <a:pathLst>
                  <a:path w="7202" h="2165" extrusionOk="0">
                    <a:moveTo>
                      <a:pt x="5617" y="1"/>
                    </a:moveTo>
                    <a:cubicBezTo>
                      <a:pt x="5569" y="1"/>
                      <a:pt x="5520" y="2"/>
                      <a:pt x="5471" y="6"/>
                    </a:cubicBezTo>
                    <a:cubicBezTo>
                      <a:pt x="4894" y="65"/>
                      <a:pt x="4298" y="364"/>
                      <a:pt x="3820" y="782"/>
                    </a:cubicBezTo>
                    <a:cubicBezTo>
                      <a:pt x="3363" y="1179"/>
                      <a:pt x="2945" y="1637"/>
                      <a:pt x="2448" y="1856"/>
                    </a:cubicBezTo>
                    <a:cubicBezTo>
                      <a:pt x="2199" y="1965"/>
                      <a:pt x="1940" y="2010"/>
                      <a:pt x="1699" y="2010"/>
                    </a:cubicBezTo>
                    <a:cubicBezTo>
                      <a:pt x="1458" y="2010"/>
                      <a:pt x="1234" y="1965"/>
                      <a:pt x="1055" y="1896"/>
                    </a:cubicBezTo>
                    <a:cubicBezTo>
                      <a:pt x="677" y="1756"/>
                      <a:pt x="399" y="1557"/>
                      <a:pt x="259" y="1378"/>
                    </a:cubicBezTo>
                    <a:cubicBezTo>
                      <a:pt x="100" y="1199"/>
                      <a:pt x="21" y="1100"/>
                      <a:pt x="21" y="1100"/>
                    </a:cubicBezTo>
                    <a:cubicBezTo>
                      <a:pt x="1" y="1100"/>
                      <a:pt x="21" y="1120"/>
                      <a:pt x="41" y="1239"/>
                    </a:cubicBezTo>
                    <a:cubicBezTo>
                      <a:pt x="80" y="1279"/>
                      <a:pt x="120" y="1358"/>
                      <a:pt x="200" y="1458"/>
                    </a:cubicBezTo>
                    <a:cubicBezTo>
                      <a:pt x="339" y="1617"/>
                      <a:pt x="617" y="1876"/>
                      <a:pt x="1015" y="2035"/>
                    </a:cubicBezTo>
                    <a:cubicBezTo>
                      <a:pt x="1224" y="2108"/>
                      <a:pt x="1477" y="2164"/>
                      <a:pt x="1744" y="2164"/>
                    </a:cubicBezTo>
                    <a:cubicBezTo>
                      <a:pt x="1987" y="2164"/>
                      <a:pt x="2241" y="2118"/>
                      <a:pt x="2487" y="1995"/>
                    </a:cubicBezTo>
                    <a:cubicBezTo>
                      <a:pt x="3005" y="1776"/>
                      <a:pt x="3462" y="1299"/>
                      <a:pt x="3920" y="901"/>
                    </a:cubicBezTo>
                    <a:cubicBezTo>
                      <a:pt x="4397" y="483"/>
                      <a:pt x="4914" y="185"/>
                      <a:pt x="5471" y="125"/>
                    </a:cubicBezTo>
                    <a:cubicBezTo>
                      <a:pt x="5519" y="121"/>
                      <a:pt x="5567" y="120"/>
                      <a:pt x="5615" y="120"/>
                    </a:cubicBezTo>
                    <a:cubicBezTo>
                      <a:pt x="6079" y="120"/>
                      <a:pt x="6512" y="292"/>
                      <a:pt x="6764" y="563"/>
                    </a:cubicBezTo>
                    <a:cubicBezTo>
                      <a:pt x="7043" y="861"/>
                      <a:pt x="7102" y="1199"/>
                      <a:pt x="7102" y="1438"/>
                    </a:cubicBezTo>
                    <a:cubicBezTo>
                      <a:pt x="7102" y="1657"/>
                      <a:pt x="7043" y="1776"/>
                      <a:pt x="7063" y="1776"/>
                    </a:cubicBezTo>
                    <a:cubicBezTo>
                      <a:pt x="7063" y="1776"/>
                      <a:pt x="7083" y="1756"/>
                      <a:pt x="7102" y="1697"/>
                    </a:cubicBezTo>
                    <a:cubicBezTo>
                      <a:pt x="7142" y="1617"/>
                      <a:pt x="7182" y="1557"/>
                      <a:pt x="7182" y="1438"/>
                    </a:cubicBezTo>
                    <a:cubicBezTo>
                      <a:pt x="7202" y="1179"/>
                      <a:pt x="7162" y="801"/>
                      <a:pt x="6864" y="483"/>
                    </a:cubicBezTo>
                    <a:cubicBezTo>
                      <a:pt x="6591" y="192"/>
                      <a:pt x="6135" y="1"/>
                      <a:pt x="561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0" name="Google Shape;198;p17">
                <a:extLst>
                  <a:ext uri="{FF2B5EF4-FFF2-40B4-BE49-F238E27FC236}">
                    <a16:creationId xmlns:a16="http://schemas.microsoft.com/office/drawing/2014/main" id="{4850BC82-7C9A-47DB-88F1-4D085C75597A}"/>
                  </a:ext>
                </a:extLst>
              </p:cNvPr>
              <p:cNvSpPr/>
              <p:nvPr/>
            </p:nvSpPr>
            <p:spPr>
              <a:xfrm>
                <a:off x="3286660" y="1103034"/>
                <a:ext cx="61689" cy="151640"/>
              </a:xfrm>
              <a:custGeom>
                <a:avLst/>
                <a:gdLst/>
                <a:ahLst/>
                <a:cxnLst/>
                <a:rect l="l" t="t" r="r" b="b"/>
                <a:pathLst>
                  <a:path w="1552" h="3815" extrusionOk="0">
                    <a:moveTo>
                      <a:pt x="408" y="1"/>
                    </a:moveTo>
                    <a:cubicBezTo>
                      <a:pt x="318" y="1"/>
                      <a:pt x="239" y="15"/>
                      <a:pt x="179" y="35"/>
                    </a:cubicBezTo>
                    <a:cubicBezTo>
                      <a:pt x="60" y="75"/>
                      <a:pt x="0" y="135"/>
                      <a:pt x="0" y="135"/>
                    </a:cubicBezTo>
                    <a:cubicBezTo>
                      <a:pt x="0" y="140"/>
                      <a:pt x="4" y="143"/>
                      <a:pt x="13" y="143"/>
                    </a:cubicBezTo>
                    <a:cubicBezTo>
                      <a:pt x="36" y="143"/>
                      <a:pt x="92" y="124"/>
                      <a:pt x="179" y="95"/>
                    </a:cubicBezTo>
                    <a:cubicBezTo>
                      <a:pt x="279" y="95"/>
                      <a:pt x="458" y="95"/>
                      <a:pt x="656" y="175"/>
                    </a:cubicBezTo>
                    <a:cubicBezTo>
                      <a:pt x="855" y="254"/>
                      <a:pt x="1074" y="413"/>
                      <a:pt x="1194" y="652"/>
                    </a:cubicBezTo>
                    <a:cubicBezTo>
                      <a:pt x="1333" y="891"/>
                      <a:pt x="1373" y="1189"/>
                      <a:pt x="1353" y="1507"/>
                    </a:cubicBezTo>
                    <a:cubicBezTo>
                      <a:pt x="1293" y="2164"/>
                      <a:pt x="875" y="2661"/>
                      <a:pt x="855" y="3139"/>
                    </a:cubicBezTo>
                    <a:cubicBezTo>
                      <a:pt x="816" y="3357"/>
                      <a:pt x="875" y="3536"/>
                      <a:pt x="915" y="3656"/>
                    </a:cubicBezTo>
                    <a:cubicBezTo>
                      <a:pt x="975" y="3755"/>
                      <a:pt x="1054" y="3815"/>
                      <a:pt x="1054" y="3815"/>
                    </a:cubicBezTo>
                    <a:cubicBezTo>
                      <a:pt x="1074" y="3775"/>
                      <a:pt x="895" y="3556"/>
                      <a:pt x="995" y="3119"/>
                    </a:cubicBezTo>
                    <a:cubicBezTo>
                      <a:pt x="1015" y="2920"/>
                      <a:pt x="1114" y="2661"/>
                      <a:pt x="1253" y="2423"/>
                    </a:cubicBezTo>
                    <a:cubicBezTo>
                      <a:pt x="1373" y="2144"/>
                      <a:pt x="1492" y="1846"/>
                      <a:pt x="1512" y="1488"/>
                    </a:cubicBezTo>
                    <a:cubicBezTo>
                      <a:pt x="1552" y="1149"/>
                      <a:pt x="1472" y="791"/>
                      <a:pt x="1313" y="553"/>
                    </a:cubicBezTo>
                    <a:cubicBezTo>
                      <a:pt x="1154" y="274"/>
                      <a:pt x="915" y="135"/>
                      <a:pt x="696" y="55"/>
                    </a:cubicBezTo>
                    <a:cubicBezTo>
                      <a:pt x="597" y="15"/>
                      <a:pt x="497" y="1"/>
                      <a:pt x="408"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1" name="Google Shape;199;p17">
                <a:extLst>
                  <a:ext uri="{FF2B5EF4-FFF2-40B4-BE49-F238E27FC236}">
                    <a16:creationId xmlns:a16="http://schemas.microsoft.com/office/drawing/2014/main" id="{3D0FBCB5-0866-49D2-9FEA-6D2CE5724838}"/>
                  </a:ext>
                </a:extLst>
              </p:cNvPr>
              <p:cNvSpPr/>
              <p:nvPr/>
            </p:nvSpPr>
            <p:spPr>
              <a:xfrm>
                <a:off x="2883367" y="2508719"/>
                <a:ext cx="949668" cy="1976011"/>
              </a:xfrm>
              <a:custGeom>
                <a:avLst/>
                <a:gdLst/>
                <a:ahLst/>
                <a:cxnLst/>
                <a:rect l="l" t="t" r="r" b="b"/>
                <a:pathLst>
                  <a:path w="23892" h="49713" extrusionOk="0">
                    <a:moveTo>
                      <a:pt x="1" y="1"/>
                    </a:moveTo>
                    <a:lnTo>
                      <a:pt x="2487" y="49076"/>
                    </a:lnTo>
                    <a:lnTo>
                      <a:pt x="8773" y="49076"/>
                    </a:lnTo>
                    <a:lnTo>
                      <a:pt x="8018" y="6446"/>
                    </a:lnTo>
                    <a:lnTo>
                      <a:pt x="17347" y="49713"/>
                    </a:lnTo>
                    <a:lnTo>
                      <a:pt x="23892" y="48917"/>
                    </a:lnTo>
                    <a:lnTo>
                      <a:pt x="15577" y="419"/>
                    </a:lnTo>
                    <a:lnTo>
                      <a:pt x="1" y="1"/>
                    </a:ln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2" name="Google Shape;200;p17">
                <a:extLst>
                  <a:ext uri="{FF2B5EF4-FFF2-40B4-BE49-F238E27FC236}">
                    <a16:creationId xmlns:a16="http://schemas.microsoft.com/office/drawing/2014/main" id="{40E3F639-9C0D-48C9-9CA6-CF8163B03E85}"/>
                  </a:ext>
                </a:extLst>
              </p:cNvPr>
              <p:cNvSpPr/>
              <p:nvPr/>
            </p:nvSpPr>
            <p:spPr>
              <a:xfrm>
                <a:off x="2709425" y="1571715"/>
                <a:ext cx="971808" cy="1001103"/>
              </a:xfrm>
              <a:custGeom>
                <a:avLst/>
                <a:gdLst/>
                <a:ahLst/>
                <a:cxnLst/>
                <a:rect l="l" t="t" r="r" b="b"/>
                <a:pathLst>
                  <a:path w="24449" h="25186" extrusionOk="0">
                    <a:moveTo>
                      <a:pt x="9947" y="1"/>
                    </a:moveTo>
                    <a:cubicBezTo>
                      <a:pt x="9648" y="21"/>
                      <a:pt x="9171" y="81"/>
                      <a:pt x="8574" y="140"/>
                    </a:cubicBezTo>
                    <a:cubicBezTo>
                      <a:pt x="7639" y="260"/>
                      <a:pt x="7062" y="419"/>
                      <a:pt x="6625" y="618"/>
                    </a:cubicBezTo>
                    <a:cubicBezTo>
                      <a:pt x="6366" y="717"/>
                      <a:pt x="6127" y="856"/>
                      <a:pt x="5869" y="1016"/>
                    </a:cubicBezTo>
                    <a:cubicBezTo>
                      <a:pt x="4934" y="1632"/>
                      <a:pt x="1174" y="4059"/>
                      <a:pt x="0" y="4895"/>
                    </a:cubicBezTo>
                    <a:lnTo>
                      <a:pt x="2666" y="10027"/>
                    </a:lnTo>
                    <a:lnTo>
                      <a:pt x="4993" y="8555"/>
                    </a:lnTo>
                    <a:lnTo>
                      <a:pt x="4914" y="10286"/>
                    </a:lnTo>
                    <a:cubicBezTo>
                      <a:pt x="4914" y="10286"/>
                      <a:pt x="4675" y="16432"/>
                      <a:pt x="4476" y="20371"/>
                    </a:cubicBezTo>
                    <a:cubicBezTo>
                      <a:pt x="4337" y="23176"/>
                      <a:pt x="4357" y="25185"/>
                      <a:pt x="4357" y="25185"/>
                    </a:cubicBezTo>
                    <a:lnTo>
                      <a:pt x="20589" y="25185"/>
                    </a:lnTo>
                    <a:lnTo>
                      <a:pt x="19396" y="16631"/>
                    </a:lnTo>
                    <a:lnTo>
                      <a:pt x="19097" y="9768"/>
                    </a:lnTo>
                    <a:lnTo>
                      <a:pt x="20370" y="11260"/>
                    </a:lnTo>
                    <a:lnTo>
                      <a:pt x="24448" y="6387"/>
                    </a:lnTo>
                    <a:lnTo>
                      <a:pt x="20291" y="2667"/>
                    </a:lnTo>
                    <a:cubicBezTo>
                      <a:pt x="19256" y="1513"/>
                      <a:pt x="17566" y="299"/>
                      <a:pt x="15815" y="41"/>
                    </a:cubicBezTo>
                    <a:cubicBezTo>
                      <a:pt x="15616" y="21"/>
                      <a:pt x="15417" y="1"/>
                      <a:pt x="15218" y="1"/>
                    </a:cubicBezTo>
                    <a:cubicBezTo>
                      <a:pt x="14333" y="270"/>
                      <a:pt x="13458" y="404"/>
                      <a:pt x="12583" y="404"/>
                    </a:cubicBezTo>
                    <a:cubicBezTo>
                      <a:pt x="11707" y="404"/>
                      <a:pt x="10832" y="270"/>
                      <a:pt x="9947" y="1"/>
                    </a:cubicBezTo>
                    <a:close/>
                  </a:path>
                </a:pathLst>
              </a:custGeom>
              <a:solidFill>
                <a:srgbClr val="F727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3" name="Google Shape;201;p17">
                <a:extLst>
                  <a:ext uri="{FF2B5EF4-FFF2-40B4-BE49-F238E27FC236}">
                    <a16:creationId xmlns:a16="http://schemas.microsoft.com/office/drawing/2014/main" id="{929E0F08-CC8B-4950-A32E-988BAA3FBAEA}"/>
                  </a:ext>
                </a:extLst>
              </p:cNvPr>
              <p:cNvSpPr/>
              <p:nvPr/>
            </p:nvSpPr>
            <p:spPr>
              <a:xfrm>
                <a:off x="2899982" y="1778092"/>
                <a:ext cx="26910" cy="305268"/>
              </a:xfrm>
              <a:custGeom>
                <a:avLst/>
                <a:gdLst/>
                <a:ahLst/>
                <a:cxnLst/>
                <a:rect l="l" t="t" r="r" b="b"/>
                <a:pathLst>
                  <a:path w="677" h="7680" extrusionOk="0">
                    <a:moveTo>
                      <a:pt x="657" y="1"/>
                    </a:moveTo>
                    <a:lnTo>
                      <a:pt x="657" y="1"/>
                    </a:lnTo>
                    <a:cubicBezTo>
                      <a:pt x="637" y="1"/>
                      <a:pt x="558" y="419"/>
                      <a:pt x="458" y="1115"/>
                    </a:cubicBezTo>
                    <a:cubicBezTo>
                      <a:pt x="359" y="1811"/>
                      <a:pt x="239" y="2786"/>
                      <a:pt x="160" y="3840"/>
                    </a:cubicBezTo>
                    <a:cubicBezTo>
                      <a:pt x="60" y="4895"/>
                      <a:pt x="40" y="5869"/>
                      <a:pt x="1" y="6566"/>
                    </a:cubicBezTo>
                    <a:cubicBezTo>
                      <a:pt x="1" y="7242"/>
                      <a:pt x="1" y="7680"/>
                      <a:pt x="40" y="7680"/>
                    </a:cubicBezTo>
                    <a:cubicBezTo>
                      <a:pt x="60" y="7680"/>
                      <a:pt x="80" y="7262"/>
                      <a:pt x="140" y="6566"/>
                    </a:cubicBezTo>
                    <a:cubicBezTo>
                      <a:pt x="180" y="5869"/>
                      <a:pt x="239" y="4895"/>
                      <a:pt x="339" y="3840"/>
                    </a:cubicBezTo>
                    <a:cubicBezTo>
                      <a:pt x="438" y="2766"/>
                      <a:pt x="498" y="1811"/>
                      <a:pt x="577" y="1115"/>
                    </a:cubicBezTo>
                    <a:cubicBezTo>
                      <a:pt x="657" y="419"/>
                      <a:pt x="677" y="1"/>
                      <a:pt x="657"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4" name="Google Shape;202;p17">
                <a:extLst>
                  <a:ext uri="{FF2B5EF4-FFF2-40B4-BE49-F238E27FC236}">
                    <a16:creationId xmlns:a16="http://schemas.microsoft.com/office/drawing/2014/main" id="{A718F177-80D4-45EF-8996-FAFCC988303C}"/>
                  </a:ext>
                </a:extLst>
              </p:cNvPr>
              <p:cNvSpPr/>
              <p:nvPr/>
            </p:nvSpPr>
            <p:spPr>
              <a:xfrm>
                <a:off x="3455077" y="1813707"/>
                <a:ext cx="17410" cy="209553"/>
              </a:xfrm>
              <a:custGeom>
                <a:avLst/>
                <a:gdLst/>
                <a:ahLst/>
                <a:cxnLst/>
                <a:rect l="l" t="t" r="r" b="b"/>
                <a:pathLst>
                  <a:path w="438" h="5272" extrusionOk="0">
                    <a:moveTo>
                      <a:pt x="40" y="0"/>
                    </a:moveTo>
                    <a:cubicBezTo>
                      <a:pt x="20" y="0"/>
                      <a:pt x="0" y="299"/>
                      <a:pt x="0" y="776"/>
                    </a:cubicBezTo>
                    <a:cubicBezTo>
                      <a:pt x="0" y="1253"/>
                      <a:pt x="20" y="1910"/>
                      <a:pt x="60" y="2646"/>
                    </a:cubicBezTo>
                    <a:cubicBezTo>
                      <a:pt x="120" y="3362"/>
                      <a:pt x="199" y="4038"/>
                      <a:pt x="259" y="4496"/>
                    </a:cubicBezTo>
                    <a:cubicBezTo>
                      <a:pt x="338" y="4973"/>
                      <a:pt x="398" y="5272"/>
                      <a:pt x="418" y="5272"/>
                    </a:cubicBezTo>
                    <a:cubicBezTo>
                      <a:pt x="438" y="5272"/>
                      <a:pt x="418" y="4973"/>
                      <a:pt x="398" y="4496"/>
                    </a:cubicBezTo>
                    <a:cubicBezTo>
                      <a:pt x="338" y="3959"/>
                      <a:pt x="299" y="3342"/>
                      <a:pt x="239" y="2646"/>
                    </a:cubicBezTo>
                    <a:cubicBezTo>
                      <a:pt x="199" y="1950"/>
                      <a:pt x="139" y="1313"/>
                      <a:pt x="120" y="776"/>
                    </a:cubicBezTo>
                    <a:cubicBezTo>
                      <a:pt x="100" y="299"/>
                      <a:pt x="60" y="0"/>
                      <a:pt x="4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5" name="Google Shape;203;p17">
                <a:extLst>
                  <a:ext uri="{FF2B5EF4-FFF2-40B4-BE49-F238E27FC236}">
                    <a16:creationId xmlns:a16="http://schemas.microsoft.com/office/drawing/2014/main" id="{16BB0431-F061-4D57-A827-4266AB1633D9}"/>
                  </a:ext>
                </a:extLst>
              </p:cNvPr>
              <p:cNvSpPr/>
              <p:nvPr/>
            </p:nvSpPr>
            <p:spPr>
              <a:xfrm>
                <a:off x="3296121" y="1846103"/>
                <a:ext cx="107599" cy="27705"/>
              </a:xfrm>
              <a:custGeom>
                <a:avLst/>
                <a:gdLst/>
                <a:ahLst/>
                <a:cxnLst/>
                <a:rect l="l" t="t" r="r" b="b"/>
                <a:pathLst>
                  <a:path w="2707" h="697" extrusionOk="0">
                    <a:moveTo>
                      <a:pt x="1" y="1"/>
                    </a:moveTo>
                    <a:lnTo>
                      <a:pt x="1" y="697"/>
                    </a:lnTo>
                    <a:lnTo>
                      <a:pt x="2706" y="697"/>
                    </a:lnTo>
                    <a:lnTo>
                      <a:pt x="270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6" name="Google Shape;204;p17">
                <a:extLst>
                  <a:ext uri="{FF2B5EF4-FFF2-40B4-BE49-F238E27FC236}">
                    <a16:creationId xmlns:a16="http://schemas.microsoft.com/office/drawing/2014/main" id="{D3092E03-6C00-4C41-91DA-AA3DC5A96DB1}"/>
                  </a:ext>
                </a:extLst>
              </p:cNvPr>
              <p:cNvSpPr/>
              <p:nvPr/>
            </p:nvSpPr>
            <p:spPr>
              <a:xfrm>
                <a:off x="2897597" y="1636307"/>
                <a:ext cx="606520" cy="131368"/>
              </a:xfrm>
              <a:custGeom>
                <a:avLst/>
                <a:gdLst/>
                <a:ahLst/>
                <a:cxnLst/>
                <a:rect l="l" t="t" r="r" b="b"/>
                <a:pathLst>
                  <a:path w="15259" h="3305" extrusionOk="0">
                    <a:moveTo>
                      <a:pt x="755" y="0"/>
                    </a:moveTo>
                    <a:cubicBezTo>
                      <a:pt x="699" y="0"/>
                      <a:pt x="647" y="3"/>
                      <a:pt x="598" y="7"/>
                    </a:cubicBezTo>
                    <a:cubicBezTo>
                      <a:pt x="359" y="67"/>
                      <a:pt x="220" y="107"/>
                      <a:pt x="120" y="166"/>
                    </a:cubicBezTo>
                    <a:cubicBezTo>
                      <a:pt x="61" y="186"/>
                      <a:pt x="41" y="206"/>
                      <a:pt x="21" y="226"/>
                    </a:cubicBezTo>
                    <a:lnTo>
                      <a:pt x="1" y="266"/>
                    </a:lnTo>
                    <a:cubicBezTo>
                      <a:pt x="1" y="267"/>
                      <a:pt x="2" y="268"/>
                      <a:pt x="3" y="268"/>
                    </a:cubicBezTo>
                    <a:cubicBezTo>
                      <a:pt x="25" y="268"/>
                      <a:pt x="224" y="124"/>
                      <a:pt x="618" y="87"/>
                    </a:cubicBezTo>
                    <a:cubicBezTo>
                      <a:pt x="646" y="85"/>
                      <a:pt x="676" y="85"/>
                      <a:pt x="707" y="85"/>
                    </a:cubicBezTo>
                    <a:cubicBezTo>
                      <a:pt x="1125" y="85"/>
                      <a:pt x="1733" y="216"/>
                      <a:pt x="2288" y="624"/>
                    </a:cubicBezTo>
                    <a:cubicBezTo>
                      <a:pt x="2905" y="1061"/>
                      <a:pt x="3502" y="1778"/>
                      <a:pt x="4377" y="2295"/>
                    </a:cubicBezTo>
                    <a:cubicBezTo>
                      <a:pt x="4596" y="2454"/>
                      <a:pt x="4815" y="2553"/>
                      <a:pt x="5073" y="2673"/>
                    </a:cubicBezTo>
                    <a:cubicBezTo>
                      <a:pt x="5312" y="2792"/>
                      <a:pt x="5571" y="2892"/>
                      <a:pt x="5849" y="2971"/>
                    </a:cubicBezTo>
                    <a:cubicBezTo>
                      <a:pt x="6366" y="3150"/>
                      <a:pt x="6904" y="3270"/>
                      <a:pt x="7500" y="3289"/>
                    </a:cubicBezTo>
                    <a:cubicBezTo>
                      <a:pt x="7655" y="3300"/>
                      <a:pt x="7807" y="3305"/>
                      <a:pt x="7959" y="3305"/>
                    </a:cubicBezTo>
                    <a:cubicBezTo>
                      <a:pt x="8394" y="3305"/>
                      <a:pt x="8818" y="3264"/>
                      <a:pt x="9231" y="3190"/>
                    </a:cubicBezTo>
                    <a:cubicBezTo>
                      <a:pt x="9768" y="3091"/>
                      <a:pt x="10265" y="2951"/>
                      <a:pt x="10743" y="2752"/>
                    </a:cubicBezTo>
                    <a:cubicBezTo>
                      <a:pt x="11181" y="2534"/>
                      <a:pt x="11618" y="2295"/>
                      <a:pt x="11976" y="2036"/>
                    </a:cubicBezTo>
                    <a:cubicBezTo>
                      <a:pt x="12334" y="1758"/>
                      <a:pt x="12653" y="1479"/>
                      <a:pt x="12971" y="1280"/>
                    </a:cubicBezTo>
                    <a:cubicBezTo>
                      <a:pt x="13607" y="863"/>
                      <a:pt x="14184" y="684"/>
                      <a:pt x="14622" y="684"/>
                    </a:cubicBezTo>
                    <a:cubicBezTo>
                      <a:pt x="15008" y="684"/>
                      <a:pt x="15224" y="785"/>
                      <a:pt x="15255" y="785"/>
                    </a:cubicBezTo>
                    <a:cubicBezTo>
                      <a:pt x="15257" y="785"/>
                      <a:pt x="15259" y="785"/>
                      <a:pt x="15259" y="783"/>
                    </a:cubicBezTo>
                    <a:lnTo>
                      <a:pt x="15199" y="703"/>
                    </a:lnTo>
                    <a:cubicBezTo>
                      <a:pt x="15159" y="684"/>
                      <a:pt x="15119" y="684"/>
                      <a:pt x="15060" y="664"/>
                    </a:cubicBezTo>
                    <a:cubicBezTo>
                      <a:pt x="14940" y="644"/>
                      <a:pt x="14801" y="584"/>
                      <a:pt x="14562" y="584"/>
                    </a:cubicBezTo>
                    <a:cubicBezTo>
                      <a:pt x="14542" y="583"/>
                      <a:pt x="14520" y="583"/>
                      <a:pt x="14498" y="583"/>
                    </a:cubicBezTo>
                    <a:cubicBezTo>
                      <a:pt x="14083" y="583"/>
                      <a:pt x="13495" y="764"/>
                      <a:pt x="12871" y="1161"/>
                    </a:cubicBezTo>
                    <a:cubicBezTo>
                      <a:pt x="12553" y="1360"/>
                      <a:pt x="12235" y="1638"/>
                      <a:pt x="11857" y="1877"/>
                    </a:cubicBezTo>
                    <a:cubicBezTo>
                      <a:pt x="11479" y="2156"/>
                      <a:pt x="11061" y="2374"/>
                      <a:pt x="10624" y="2573"/>
                    </a:cubicBezTo>
                    <a:cubicBezTo>
                      <a:pt x="10166" y="2772"/>
                      <a:pt x="9649" y="2931"/>
                      <a:pt x="9132" y="3031"/>
                    </a:cubicBezTo>
                    <a:cubicBezTo>
                      <a:pt x="8744" y="3074"/>
                      <a:pt x="8347" y="3107"/>
                      <a:pt x="7939" y="3107"/>
                    </a:cubicBezTo>
                    <a:cubicBezTo>
                      <a:pt x="7781" y="3107"/>
                      <a:pt x="7622" y="3102"/>
                      <a:pt x="7461" y="3091"/>
                    </a:cubicBezTo>
                    <a:cubicBezTo>
                      <a:pt x="6884" y="3071"/>
                      <a:pt x="6347" y="2951"/>
                      <a:pt x="5810" y="2792"/>
                    </a:cubicBezTo>
                    <a:cubicBezTo>
                      <a:pt x="5571" y="2713"/>
                      <a:pt x="5312" y="2613"/>
                      <a:pt x="5073" y="2534"/>
                    </a:cubicBezTo>
                    <a:cubicBezTo>
                      <a:pt x="4855" y="2434"/>
                      <a:pt x="4596" y="2335"/>
                      <a:pt x="4397" y="2175"/>
                    </a:cubicBezTo>
                    <a:cubicBezTo>
                      <a:pt x="3562" y="1678"/>
                      <a:pt x="2965" y="962"/>
                      <a:pt x="2308" y="544"/>
                    </a:cubicBezTo>
                    <a:cubicBezTo>
                      <a:pt x="1764" y="140"/>
                      <a:pt x="1173" y="0"/>
                      <a:pt x="75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7" name="Google Shape;205;p17">
                <a:extLst>
                  <a:ext uri="{FF2B5EF4-FFF2-40B4-BE49-F238E27FC236}">
                    <a16:creationId xmlns:a16="http://schemas.microsoft.com/office/drawing/2014/main" id="{732D4EC6-D352-4CEF-A684-E1367764EC8F}"/>
                  </a:ext>
                </a:extLst>
              </p:cNvPr>
              <p:cNvSpPr/>
              <p:nvPr/>
            </p:nvSpPr>
            <p:spPr>
              <a:xfrm>
                <a:off x="2735500" y="1812117"/>
                <a:ext cx="174018" cy="63319"/>
              </a:xfrm>
              <a:custGeom>
                <a:avLst/>
                <a:gdLst/>
                <a:ahLst/>
                <a:cxnLst/>
                <a:rect l="l" t="t" r="r" b="b"/>
                <a:pathLst>
                  <a:path w="4378" h="1593" extrusionOk="0">
                    <a:moveTo>
                      <a:pt x="1493" y="0"/>
                    </a:moveTo>
                    <a:cubicBezTo>
                      <a:pt x="1194" y="0"/>
                      <a:pt x="916" y="0"/>
                      <a:pt x="697" y="40"/>
                    </a:cubicBezTo>
                    <a:cubicBezTo>
                      <a:pt x="458" y="60"/>
                      <a:pt x="299" y="120"/>
                      <a:pt x="160" y="160"/>
                    </a:cubicBezTo>
                    <a:cubicBezTo>
                      <a:pt x="41" y="219"/>
                      <a:pt x="1" y="239"/>
                      <a:pt x="1" y="239"/>
                    </a:cubicBezTo>
                    <a:cubicBezTo>
                      <a:pt x="1" y="241"/>
                      <a:pt x="3" y="242"/>
                      <a:pt x="7" y="242"/>
                    </a:cubicBezTo>
                    <a:cubicBezTo>
                      <a:pt x="45" y="242"/>
                      <a:pt x="280" y="156"/>
                      <a:pt x="697" y="120"/>
                    </a:cubicBezTo>
                    <a:cubicBezTo>
                      <a:pt x="818" y="87"/>
                      <a:pt x="944" y="72"/>
                      <a:pt x="1083" y="72"/>
                    </a:cubicBezTo>
                    <a:cubicBezTo>
                      <a:pt x="1197" y="72"/>
                      <a:pt x="1319" y="82"/>
                      <a:pt x="1453" y="100"/>
                    </a:cubicBezTo>
                    <a:cubicBezTo>
                      <a:pt x="1732" y="120"/>
                      <a:pt x="2050" y="160"/>
                      <a:pt x="2388" y="259"/>
                    </a:cubicBezTo>
                    <a:cubicBezTo>
                      <a:pt x="2706" y="358"/>
                      <a:pt x="3005" y="498"/>
                      <a:pt x="3243" y="637"/>
                    </a:cubicBezTo>
                    <a:cubicBezTo>
                      <a:pt x="3502" y="796"/>
                      <a:pt x="3701" y="935"/>
                      <a:pt x="3880" y="1094"/>
                    </a:cubicBezTo>
                    <a:cubicBezTo>
                      <a:pt x="4187" y="1344"/>
                      <a:pt x="4327" y="1593"/>
                      <a:pt x="4372" y="1593"/>
                    </a:cubicBezTo>
                    <a:cubicBezTo>
                      <a:pt x="4374" y="1593"/>
                      <a:pt x="4376" y="1593"/>
                      <a:pt x="4377" y="1592"/>
                    </a:cubicBezTo>
                    <a:cubicBezTo>
                      <a:pt x="4377" y="1592"/>
                      <a:pt x="4337" y="1532"/>
                      <a:pt x="4278" y="1453"/>
                    </a:cubicBezTo>
                    <a:cubicBezTo>
                      <a:pt x="4218" y="1413"/>
                      <a:pt x="4178" y="1353"/>
                      <a:pt x="4119" y="1293"/>
                    </a:cubicBezTo>
                    <a:cubicBezTo>
                      <a:pt x="4079" y="1214"/>
                      <a:pt x="3999" y="1134"/>
                      <a:pt x="3920" y="1055"/>
                    </a:cubicBezTo>
                    <a:cubicBezTo>
                      <a:pt x="3780" y="896"/>
                      <a:pt x="3542" y="717"/>
                      <a:pt x="3303" y="557"/>
                    </a:cubicBezTo>
                    <a:cubicBezTo>
                      <a:pt x="3044" y="418"/>
                      <a:pt x="2746" y="259"/>
                      <a:pt x="2428" y="160"/>
                    </a:cubicBezTo>
                    <a:cubicBezTo>
                      <a:pt x="2109" y="60"/>
                      <a:pt x="1791" y="20"/>
                      <a:pt x="149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8" name="Google Shape;206;p17">
                <a:extLst>
                  <a:ext uri="{FF2B5EF4-FFF2-40B4-BE49-F238E27FC236}">
                    <a16:creationId xmlns:a16="http://schemas.microsoft.com/office/drawing/2014/main" id="{7A775EED-A775-4E9C-9656-71815E028D85}"/>
                  </a:ext>
                </a:extLst>
              </p:cNvPr>
              <p:cNvSpPr/>
              <p:nvPr/>
            </p:nvSpPr>
            <p:spPr>
              <a:xfrm>
                <a:off x="2913417" y="1954458"/>
                <a:ext cx="541691" cy="81603"/>
              </a:xfrm>
              <a:custGeom>
                <a:avLst/>
                <a:gdLst/>
                <a:ahLst/>
                <a:cxnLst/>
                <a:rect l="l" t="t" r="r" b="b"/>
                <a:pathLst>
                  <a:path w="13628" h="2053" extrusionOk="0">
                    <a:moveTo>
                      <a:pt x="13627" y="418"/>
                    </a:moveTo>
                    <a:cubicBezTo>
                      <a:pt x="13627" y="418"/>
                      <a:pt x="13587" y="418"/>
                      <a:pt x="13506" y="484"/>
                    </a:cubicBezTo>
                    <a:lnTo>
                      <a:pt x="13506" y="484"/>
                    </a:lnTo>
                    <a:cubicBezTo>
                      <a:pt x="13576" y="435"/>
                      <a:pt x="13627" y="418"/>
                      <a:pt x="13627" y="418"/>
                    </a:cubicBezTo>
                    <a:close/>
                    <a:moveTo>
                      <a:pt x="13506" y="484"/>
                    </a:moveTo>
                    <a:lnTo>
                      <a:pt x="13506" y="484"/>
                    </a:lnTo>
                    <a:cubicBezTo>
                      <a:pt x="13500" y="488"/>
                      <a:pt x="13494" y="493"/>
                      <a:pt x="13488" y="497"/>
                    </a:cubicBezTo>
                    <a:cubicBezTo>
                      <a:pt x="13388" y="537"/>
                      <a:pt x="13269" y="617"/>
                      <a:pt x="13130" y="676"/>
                    </a:cubicBezTo>
                    <a:cubicBezTo>
                      <a:pt x="13111" y="691"/>
                      <a:pt x="13091" y="704"/>
                      <a:pt x="13070" y="716"/>
                    </a:cubicBezTo>
                    <a:lnTo>
                      <a:pt x="13070" y="716"/>
                    </a:lnTo>
                    <a:cubicBezTo>
                      <a:pt x="13070" y="716"/>
                      <a:pt x="13070" y="716"/>
                      <a:pt x="13070" y="716"/>
                    </a:cubicBezTo>
                    <a:cubicBezTo>
                      <a:pt x="13229" y="637"/>
                      <a:pt x="13349" y="577"/>
                      <a:pt x="13448" y="537"/>
                    </a:cubicBezTo>
                    <a:cubicBezTo>
                      <a:pt x="13469" y="516"/>
                      <a:pt x="13489" y="498"/>
                      <a:pt x="13506" y="484"/>
                    </a:cubicBezTo>
                    <a:close/>
                    <a:moveTo>
                      <a:pt x="1" y="0"/>
                    </a:moveTo>
                    <a:cubicBezTo>
                      <a:pt x="80" y="40"/>
                      <a:pt x="200" y="119"/>
                      <a:pt x="339" y="219"/>
                    </a:cubicBezTo>
                    <a:cubicBezTo>
                      <a:pt x="418" y="259"/>
                      <a:pt x="498" y="318"/>
                      <a:pt x="597" y="358"/>
                    </a:cubicBezTo>
                    <a:cubicBezTo>
                      <a:pt x="697" y="418"/>
                      <a:pt x="796" y="497"/>
                      <a:pt x="916" y="537"/>
                    </a:cubicBezTo>
                    <a:cubicBezTo>
                      <a:pt x="1135" y="637"/>
                      <a:pt x="1413" y="796"/>
                      <a:pt x="1711" y="915"/>
                    </a:cubicBezTo>
                    <a:cubicBezTo>
                      <a:pt x="1871" y="955"/>
                      <a:pt x="2010" y="1034"/>
                      <a:pt x="2189" y="1114"/>
                    </a:cubicBezTo>
                    <a:cubicBezTo>
                      <a:pt x="2348" y="1194"/>
                      <a:pt x="2527" y="1233"/>
                      <a:pt x="2706" y="1313"/>
                    </a:cubicBezTo>
                    <a:cubicBezTo>
                      <a:pt x="3064" y="1432"/>
                      <a:pt x="3462" y="1532"/>
                      <a:pt x="3880" y="1651"/>
                    </a:cubicBezTo>
                    <a:cubicBezTo>
                      <a:pt x="4715" y="1850"/>
                      <a:pt x="5670" y="2009"/>
                      <a:pt x="6665" y="2049"/>
                    </a:cubicBezTo>
                    <a:cubicBezTo>
                      <a:pt x="6794" y="2052"/>
                      <a:pt x="6922" y="2053"/>
                      <a:pt x="7048" y="2053"/>
                    </a:cubicBezTo>
                    <a:cubicBezTo>
                      <a:pt x="7920" y="2053"/>
                      <a:pt x="8740" y="1994"/>
                      <a:pt x="9470" y="1890"/>
                    </a:cubicBezTo>
                    <a:cubicBezTo>
                      <a:pt x="9887" y="1810"/>
                      <a:pt x="10285" y="1731"/>
                      <a:pt x="10663" y="1631"/>
                    </a:cubicBezTo>
                    <a:cubicBezTo>
                      <a:pt x="10862" y="1572"/>
                      <a:pt x="11041" y="1532"/>
                      <a:pt x="11220" y="1492"/>
                    </a:cubicBezTo>
                    <a:cubicBezTo>
                      <a:pt x="11379" y="1412"/>
                      <a:pt x="11558" y="1353"/>
                      <a:pt x="11717" y="1313"/>
                    </a:cubicBezTo>
                    <a:cubicBezTo>
                      <a:pt x="12036" y="1214"/>
                      <a:pt x="12274" y="1074"/>
                      <a:pt x="12533" y="995"/>
                    </a:cubicBezTo>
                    <a:cubicBezTo>
                      <a:pt x="12633" y="935"/>
                      <a:pt x="12752" y="895"/>
                      <a:pt x="12851" y="836"/>
                    </a:cubicBezTo>
                    <a:cubicBezTo>
                      <a:pt x="12927" y="790"/>
                      <a:pt x="13003" y="756"/>
                      <a:pt x="13070" y="716"/>
                    </a:cubicBezTo>
                    <a:lnTo>
                      <a:pt x="13070" y="716"/>
                    </a:lnTo>
                    <a:cubicBezTo>
                      <a:pt x="12990" y="736"/>
                      <a:pt x="12891" y="776"/>
                      <a:pt x="12792" y="836"/>
                    </a:cubicBezTo>
                    <a:cubicBezTo>
                      <a:pt x="12692" y="855"/>
                      <a:pt x="12593" y="915"/>
                      <a:pt x="12473" y="955"/>
                    </a:cubicBezTo>
                    <a:cubicBezTo>
                      <a:pt x="12235" y="1054"/>
                      <a:pt x="11976" y="1154"/>
                      <a:pt x="11658" y="1253"/>
                    </a:cubicBezTo>
                    <a:cubicBezTo>
                      <a:pt x="11499" y="1313"/>
                      <a:pt x="11359" y="1353"/>
                      <a:pt x="11180" y="1412"/>
                    </a:cubicBezTo>
                    <a:cubicBezTo>
                      <a:pt x="11041" y="1492"/>
                      <a:pt x="10842" y="1512"/>
                      <a:pt x="10663" y="1552"/>
                    </a:cubicBezTo>
                    <a:cubicBezTo>
                      <a:pt x="10285" y="1651"/>
                      <a:pt x="9887" y="1731"/>
                      <a:pt x="9470" y="1810"/>
                    </a:cubicBezTo>
                    <a:cubicBezTo>
                      <a:pt x="8793" y="1905"/>
                      <a:pt x="8066" y="1962"/>
                      <a:pt x="7299" y="1962"/>
                    </a:cubicBezTo>
                    <a:cubicBezTo>
                      <a:pt x="7097" y="1962"/>
                      <a:pt x="6892" y="1958"/>
                      <a:pt x="6685" y="1950"/>
                    </a:cubicBezTo>
                    <a:cubicBezTo>
                      <a:pt x="5690" y="1930"/>
                      <a:pt x="4775" y="1790"/>
                      <a:pt x="3920" y="1591"/>
                    </a:cubicBezTo>
                    <a:cubicBezTo>
                      <a:pt x="3502" y="1452"/>
                      <a:pt x="3104" y="1353"/>
                      <a:pt x="2746" y="1233"/>
                    </a:cubicBezTo>
                    <a:cubicBezTo>
                      <a:pt x="2587" y="1194"/>
                      <a:pt x="2408" y="1134"/>
                      <a:pt x="2229" y="1054"/>
                    </a:cubicBezTo>
                    <a:cubicBezTo>
                      <a:pt x="2050" y="995"/>
                      <a:pt x="1910" y="915"/>
                      <a:pt x="1751" y="855"/>
                    </a:cubicBezTo>
                    <a:cubicBezTo>
                      <a:pt x="1453" y="736"/>
                      <a:pt x="1194" y="597"/>
                      <a:pt x="956" y="497"/>
                    </a:cubicBezTo>
                    <a:cubicBezTo>
                      <a:pt x="836" y="438"/>
                      <a:pt x="737" y="398"/>
                      <a:pt x="637" y="338"/>
                    </a:cubicBezTo>
                    <a:cubicBezTo>
                      <a:pt x="538" y="298"/>
                      <a:pt x="438" y="239"/>
                      <a:pt x="359" y="199"/>
                    </a:cubicBezTo>
                    <a:cubicBezTo>
                      <a:pt x="220" y="119"/>
                      <a:pt x="100" y="4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9" name="Google Shape;207;p17">
                <a:extLst>
                  <a:ext uri="{FF2B5EF4-FFF2-40B4-BE49-F238E27FC236}">
                    <a16:creationId xmlns:a16="http://schemas.microsoft.com/office/drawing/2014/main" id="{A9855443-6949-44EB-931A-C476B265CB31}"/>
                  </a:ext>
                </a:extLst>
              </p:cNvPr>
              <p:cNvSpPr/>
              <p:nvPr/>
            </p:nvSpPr>
            <p:spPr>
              <a:xfrm>
                <a:off x="3451897" y="1798603"/>
                <a:ext cx="178748" cy="89474"/>
              </a:xfrm>
              <a:custGeom>
                <a:avLst/>
                <a:gdLst/>
                <a:ahLst/>
                <a:cxnLst/>
                <a:rect l="l" t="t" r="r" b="b"/>
                <a:pathLst>
                  <a:path w="4497" h="2251" extrusionOk="0">
                    <a:moveTo>
                      <a:pt x="3679" y="1"/>
                    </a:moveTo>
                    <a:cubicBezTo>
                      <a:pt x="3208" y="1"/>
                      <a:pt x="2571" y="161"/>
                      <a:pt x="1970" y="500"/>
                    </a:cubicBezTo>
                    <a:cubicBezTo>
                      <a:pt x="1333" y="877"/>
                      <a:pt x="836" y="1335"/>
                      <a:pt x="518" y="1673"/>
                    </a:cubicBezTo>
                    <a:cubicBezTo>
                      <a:pt x="180" y="2031"/>
                      <a:pt x="1" y="2250"/>
                      <a:pt x="1" y="2250"/>
                    </a:cubicBezTo>
                    <a:cubicBezTo>
                      <a:pt x="1" y="2250"/>
                      <a:pt x="219" y="2051"/>
                      <a:pt x="577" y="1733"/>
                    </a:cubicBezTo>
                    <a:cubicBezTo>
                      <a:pt x="916" y="1395"/>
                      <a:pt x="1393" y="957"/>
                      <a:pt x="2010" y="599"/>
                    </a:cubicBezTo>
                    <a:cubicBezTo>
                      <a:pt x="2626" y="261"/>
                      <a:pt x="3283" y="82"/>
                      <a:pt x="3760" y="82"/>
                    </a:cubicBezTo>
                    <a:cubicBezTo>
                      <a:pt x="3800" y="80"/>
                      <a:pt x="3839" y="79"/>
                      <a:pt x="3877" y="79"/>
                    </a:cubicBezTo>
                    <a:cubicBezTo>
                      <a:pt x="4213" y="79"/>
                      <a:pt x="4445" y="144"/>
                      <a:pt x="4489" y="144"/>
                    </a:cubicBezTo>
                    <a:cubicBezTo>
                      <a:pt x="4494" y="144"/>
                      <a:pt x="4496" y="143"/>
                      <a:pt x="4496" y="141"/>
                    </a:cubicBezTo>
                    <a:cubicBezTo>
                      <a:pt x="4496" y="141"/>
                      <a:pt x="4457" y="102"/>
                      <a:pt x="4317" y="82"/>
                    </a:cubicBezTo>
                    <a:cubicBezTo>
                      <a:pt x="4178" y="62"/>
                      <a:pt x="3999" y="2"/>
                      <a:pt x="3760" y="2"/>
                    </a:cubicBezTo>
                    <a:cubicBezTo>
                      <a:pt x="3734" y="1"/>
                      <a:pt x="3707" y="1"/>
                      <a:pt x="36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0" name="Google Shape;208;p17">
                <a:extLst>
                  <a:ext uri="{FF2B5EF4-FFF2-40B4-BE49-F238E27FC236}">
                    <a16:creationId xmlns:a16="http://schemas.microsoft.com/office/drawing/2014/main" id="{D791F274-0E9D-4EE6-B9CD-B1948CC0CC2D}"/>
                  </a:ext>
                </a:extLst>
              </p:cNvPr>
              <p:cNvSpPr/>
              <p:nvPr/>
            </p:nvSpPr>
            <p:spPr>
              <a:xfrm>
                <a:off x="2899982" y="2178206"/>
                <a:ext cx="567766" cy="63319"/>
              </a:xfrm>
              <a:custGeom>
                <a:avLst/>
                <a:gdLst/>
                <a:ahLst/>
                <a:cxnLst/>
                <a:rect l="l" t="t" r="r" b="b"/>
                <a:pathLst>
                  <a:path w="14284" h="1593" extrusionOk="0">
                    <a:moveTo>
                      <a:pt x="14283" y="1"/>
                    </a:moveTo>
                    <a:cubicBezTo>
                      <a:pt x="14282" y="1"/>
                      <a:pt x="14223" y="40"/>
                      <a:pt x="14184" y="40"/>
                    </a:cubicBezTo>
                    <a:cubicBezTo>
                      <a:pt x="14085" y="60"/>
                      <a:pt x="13965" y="140"/>
                      <a:pt x="13786" y="180"/>
                    </a:cubicBezTo>
                    <a:cubicBezTo>
                      <a:pt x="13607" y="239"/>
                      <a:pt x="13388" y="339"/>
                      <a:pt x="13130" y="399"/>
                    </a:cubicBezTo>
                    <a:cubicBezTo>
                      <a:pt x="12891" y="478"/>
                      <a:pt x="12612" y="597"/>
                      <a:pt x="12294" y="677"/>
                    </a:cubicBezTo>
                    <a:cubicBezTo>
                      <a:pt x="12135" y="737"/>
                      <a:pt x="11976" y="777"/>
                      <a:pt x="11797" y="836"/>
                    </a:cubicBezTo>
                    <a:cubicBezTo>
                      <a:pt x="11618" y="876"/>
                      <a:pt x="11439" y="896"/>
                      <a:pt x="11240" y="956"/>
                    </a:cubicBezTo>
                    <a:cubicBezTo>
                      <a:pt x="10882" y="1055"/>
                      <a:pt x="10444" y="1135"/>
                      <a:pt x="10026" y="1194"/>
                    </a:cubicBezTo>
                    <a:cubicBezTo>
                      <a:pt x="9151" y="1353"/>
                      <a:pt x="8216" y="1433"/>
                      <a:pt x="7202" y="1453"/>
                    </a:cubicBezTo>
                    <a:cubicBezTo>
                      <a:pt x="6167" y="1453"/>
                      <a:pt x="5212" y="1373"/>
                      <a:pt x="4337" y="1254"/>
                    </a:cubicBezTo>
                    <a:cubicBezTo>
                      <a:pt x="3919" y="1174"/>
                      <a:pt x="3482" y="1135"/>
                      <a:pt x="3124" y="1035"/>
                    </a:cubicBezTo>
                    <a:cubicBezTo>
                      <a:pt x="2945" y="975"/>
                      <a:pt x="2746" y="956"/>
                      <a:pt x="2567" y="896"/>
                    </a:cubicBezTo>
                    <a:cubicBezTo>
                      <a:pt x="2388" y="876"/>
                      <a:pt x="2228" y="836"/>
                      <a:pt x="2069" y="777"/>
                    </a:cubicBezTo>
                    <a:cubicBezTo>
                      <a:pt x="1751" y="697"/>
                      <a:pt x="1453" y="597"/>
                      <a:pt x="1194" y="538"/>
                    </a:cubicBezTo>
                    <a:cubicBezTo>
                      <a:pt x="955" y="458"/>
                      <a:pt x="737" y="379"/>
                      <a:pt x="558" y="299"/>
                    </a:cubicBezTo>
                    <a:cubicBezTo>
                      <a:pt x="398" y="239"/>
                      <a:pt x="259" y="200"/>
                      <a:pt x="160" y="160"/>
                    </a:cubicBezTo>
                    <a:cubicBezTo>
                      <a:pt x="60" y="100"/>
                      <a:pt x="1" y="100"/>
                      <a:pt x="1" y="100"/>
                    </a:cubicBezTo>
                    <a:lnTo>
                      <a:pt x="1" y="100"/>
                    </a:lnTo>
                    <a:cubicBezTo>
                      <a:pt x="1" y="100"/>
                      <a:pt x="40" y="140"/>
                      <a:pt x="140" y="180"/>
                    </a:cubicBezTo>
                    <a:cubicBezTo>
                      <a:pt x="239" y="239"/>
                      <a:pt x="378" y="279"/>
                      <a:pt x="538" y="359"/>
                    </a:cubicBezTo>
                    <a:cubicBezTo>
                      <a:pt x="697" y="438"/>
                      <a:pt x="935" y="538"/>
                      <a:pt x="1174" y="597"/>
                    </a:cubicBezTo>
                    <a:cubicBezTo>
                      <a:pt x="1433" y="677"/>
                      <a:pt x="1691" y="796"/>
                      <a:pt x="2030" y="876"/>
                    </a:cubicBezTo>
                    <a:cubicBezTo>
                      <a:pt x="2169" y="936"/>
                      <a:pt x="2348" y="975"/>
                      <a:pt x="2527" y="1035"/>
                    </a:cubicBezTo>
                    <a:cubicBezTo>
                      <a:pt x="2686" y="1075"/>
                      <a:pt x="2865" y="1095"/>
                      <a:pt x="3064" y="1154"/>
                    </a:cubicBezTo>
                    <a:cubicBezTo>
                      <a:pt x="3462" y="1254"/>
                      <a:pt x="3860" y="1334"/>
                      <a:pt x="4317" y="1393"/>
                    </a:cubicBezTo>
                    <a:cubicBezTo>
                      <a:pt x="5173" y="1532"/>
                      <a:pt x="6147" y="1592"/>
                      <a:pt x="7162" y="1592"/>
                    </a:cubicBezTo>
                    <a:cubicBezTo>
                      <a:pt x="8196" y="1592"/>
                      <a:pt x="9151" y="1493"/>
                      <a:pt x="10026" y="1353"/>
                    </a:cubicBezTo>
                    <a:cubicBezTo>
                      <a:pt x="10444" y="1274"/>
                      <a:pt x="10882" y="1194"/>
                      <a:pt x="11240" y="1095"/>
                    </a:cubicBezTo>
                    <a:cubicBezTo>
                      <a:pt x="11419" y="1055"/>
                      <a:pt x="11618" y="995"/>
                      <a:pt x="11797" y="956"/>
                    </a:cubicBezTo>
                    <a:cubicBezTo>
                      <a:pt x="11976" y="896"/>
                      <a:pt x="12135" y="856"/>
                      <a:pt x="12294" y="796"/>
                    </a:cubicBezTo>
                    <a:cubicBezTo>
                      <a:pt x="12612" y="697"/>
                      <a:pt x="12891" y="597"/>
                      <a:pt x="13130" y="498"/>
                    </a:cubicBezTo>
                    <a:cubicBezTo>
                      <a:pt x="13388" y="438"/>
                      <a:pt x="13587" y="339"/>
                      <a:pt x="13766" y="259"/>
                    </a:cubicBezTo>
                    <a:cubicBezTo>
                      <a:pt x="13925" y="180"/>
                      <a:pt x="14065" y="140"/>
                      <a:pt x="14164" y="80"/>
                    </a:cubicBezTo>
                    <a:cubicBezTo>
                      <a:pt x="14223" y="41"/>
                      <a:pt x="14282" y="1"/>
                      <a:pt x="1428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1" name="Google Shape;209;p17">
                <a:extLst>
                  <a:ext uri="{FF2B5EF4-FFF2-40B4-BE49-F238E27FC236}">
                    <a16:creationId xmlns:a16="http://schemas.microsoft.com/office/drawing/2014/main" id="{0524C981-2780-4FFD-BE7F-AC017573AE18}"/>
                  </a:ext>
                </a:extLst>
              </p:cNvPr>
              <p:cNvSpPr/>
              <p:nvPr/>
            </p:nvSpPr>
            <p:spPr>
              <a:xfrm>
                <a:off x="2892867" y="2415150"/>
                <a:ext cx="611250" cy="38278"/>
              </a:xfrm>
              <a:custGeom>
                <a:avLst/>
                <a:gdLst/>
                <a:ahLst/>
                <a:cxnLst/>
                <a:rect l="l" t="t" r="r" b="b"/>
                <a:pathLst>
                  <a:path w="15378" h="963" extrusionOk="0">
                    <a:moveTo>
                      <a:pt x="15330" y="576"/>
                    </a:moveTo>
                    <a:cubicBezTo>
                      <a:pt x="15316" y="576"/>
                      <a:pt x="15298" y="578"/>
                      <a:pt x="15278" y="584"/>
                    </a:cubicBezTo>
                    <a:lnTo>
                      <a:pt x="15378" y="584"/>
                    </a:lnTo>
                    <a:cubicBezTo>
                      <a:pt x="15378" y="584"/>
                      <a:pt x="15360" y="576"/>
                      <a:pt x="15330" y="576"/>
                    </a:cubicBezTo>
                    <a:close/>
                    <a:moveTo>
                      <a:pt x="8493" y="0"/>
                    </a:moveTo>
                    <a:cubicBezTo>
                      <a:pt x="8232" y="0"/>
                      <a:pt x="7968" y="3"/>
                      <a:pt x="7699" y="8"/>
                    </a:cubicBezTo>
                    <a:cubicBezTo>
                      <a:pt x="6625" y="47"/>
                      <a:pt x="5610" y="87"/>
                      <a:pt x="4695" y="187"/>
                    </a:cubicBezTo>
                    <a:cubicBezTo>
                      <a:pt x="3740" y="286"/>
                      <a:pt x="2925" y="385"/>
                      <a:pt x="2228" y="505"/>
                    </a:cubicBezTo>
                    <a:cubicBezTo>
                      <a:pt x="1532" y="604"/>
                      <a:pt x="955" y="744"/>
                      <a:pt x="597" y="803"/>
                    </a:cubicBezTo>
                    <a:cubicBezTo>
                      <a:pt x="398" y="863"/>
                      <a:pt x="259" y="883"/>
                      <a:pt x="140" y="903"/>
                    </a:cubicBezTo>
                    <a:cubicBezTo>
                      <a:pt x="40" y="942"/>
                      <a:pt x="0" y="962"/>
                      <a:pt x="0" y="962"/>
                    </a:cubicBezTo>
                    <a:cubicBezTo>
                      <a:pt x="0" y="962"/>
                      <a:pt x="40" y="962"/>
                      <a:pt x="140" y="942"/>
                    </a:cubicBezTo>
                    <a:cubicBezTo>
                      <a:pt x="259" y="903"/>
                      <a:pt x="418" y="883"/>
                      <a:pt x="597" y="863"/>
                    </a:cubicBezTo>
                    <a:cubicBezTo>
                      <a:pt x="995" y="783"/>
                      <a:pt x="1532" y="684"/>
                      <a:pt x="2228" y="584"/>
                    </a:cubicBezTo>
                    <a:cubicBezTo>
                      <a:pt x="2925" y="485"/>
                      <a:pt x="3740" y="385"/>
                      <a:pt x="4675" y="286"/>
                    </a:cubicBezTo>
                    <a:cubicBezTo>
                      <a:pt x="5590" y="206"/>
                      <a:pt x="6605" y="147"/>
                      <a:pt x="7679" y="107"/>
                    </a:cubicBezTo>
                    <a:cubicBezTo>
                      <a:pt x="8753" y="107"/>
                      <a:pt x="9768" y="107"/>
                      <a:pt x="10683" y="167"/>
                    </a:cubicBezTo>
                    <a:cubicBezTo>
                      <a:pt x="11598" y="187"/>
                      <a:pt x="12453" y="266"/>
                      <a:pt x="13150" y="346"/>
                    </a:cubicBezTo>
                    <a:cubicBezTo>
                      <a:pt x="13846" y="405"/>
                      <a:pt x="14383" y="485"/>
                      <a:pt x="14781" y="545"/>
                    </a:cubicBezTo>
                    <a:cubicBezTo>
                      <a:pt x="14960" y="565"/>
                      <a:pt x="15119" y="565"/>
                      <a:pt x="15238" y="584"/>
                    </a:cubicBezTo>
                    <a:lnTo>
                      <a:pt x="15278" y="584"/>
                    </a:lnTo>
                    <a:cubicBezTo>
                      <a:pt x="15159" y="565"/>
                      <a:pt x="15019" y="545"/>
                      <a:pt x="14840" y="505"/>
                    </a:cubicBezTo>
                    <a:cubicBezTo>
                      <a:pt x="14462" y="465"/>
                      <a:pt x="13886" y="366"/>
                      <a:pt x="13189" y="286"/>
                    </a:cubicBezTo>
                    <a:cubicBezTo>
                      <a:pt x="12493" y="187"/>
                      <a:pt x="11658" y="107"/>
                      <a:pt x="10743" y="67"/>
                    </a:cubicBezTo>
                    <a:cubicBezTo>
                      <a:pt x="10026" y="22"/>
                      <a:pt x="9277" y="0"/>
                      <a:pt x="849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2" name="Google Shape;210;p17">
                <a:extLst>
                  <a:ext uri="{FF2B5EF4-FFF2-40B4-BE49-F238E27FC236}">
                    <a16:creationId xmlns:a16="http://schemas.microsoft.com/office/drawing/2014/main" id="{00892353-3779-4E1C-9885-9264B0F331F5}"/>
                  </a:ext>
                </a:extLst>
              </p:cNvPr>
              <p:cNvSpPr/>
              <p:nvPr/>
            </p:nvSpPr>
            <p:spPr>
              <a:xfrm>
                <a:off x="3538868" y="1831872"/>
                <a:ext cx="189838" cy="359802"/>
              </a:xfrm>
              <a:custGeom>
                <a:avLst/>
                <a:gdLst/>
                <a:ahLst/>
                <a:cxnLst/>
                <a:rect l="l" t="t" r="r" b="b"/>
                <a:pathLst>
                  <a:path w="4776" h="9052" extrusionOk="0">
                    <a:moveTo>
                      <a:pt x="3363" y="1"/>
                    </a:moveTo>
                    <a:lnTo>
                      <a:pt x="1" y="4019"/>
                    </a:lnTo>
                    <a:lnTo>
                      <a:pt x="4516" y="9052"/>
                    </a:lnTo>
                    <a:lnTo>
                      <a:pt x="4775" y="6764"/>
                    </a:lnTo>
                    <a:cubicBezTo>
                      <a:pt x="4775" y="6764"/>
                      <a:pt x="3263" y="4138"/>
                      <a:pt x="3959" y="538"/>
                    </a:cubicBezTo>
                    <a:lnTo>
                      <a:pt x="3363" y="1"/>
                    </a:ln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3" name="Google Shape;211;p17">
                <a:extLst>
                  <a:ext uri="{FF2B5EF4-FFF2-40B4-BE49-F238E27FC236}">
                    <a16:creationId xmlns:a16="http://schemas.microsoft.com/office/drawing/2014/main" id="{01AD623D-F3D2-4BD4-B995-0DB64EE7ACCB}"/>
                  </a:ext>
                </a:extLst>
              </p:cNvPr>
              <p:cNvSpPr/>
              <p:nvPr/>
            </p:nvSpPr>
            <p:spPr>
              <a:xfrm>
                <a:off x="853623" y="1073580"/>
                <a:ext cx="555881" cy="805223"/>
              </a:xfrm>
              <a:custGeom>
                <a:avLst/>
                <a:gdLst/>
                <a:ahLst/>
                <a:cxnLst/>
                <a:rect l="l" t="t" r="r" b="b"/>
                <a:pathLst>
                  <a:path w="13985" h="20258" extrusionOk="0">
                    <a:moveTo>
                      <a:pt x="11498" y="1"/>
                    </a:moveTo>
                    <a:lnTo>
                      <a:pt x="9569" y="339"/>
                    </a:lnTo>
                    <a:cubicBezTo>
                      <a:pt x="9544" y="338"/>
                      <a:pt x="9519" y="338"/>
                      <a:pt x="9494" y="338"/>
                    </a:cubicBezTo>
                    <a:cubicBezTo>
                      <a:pt x="7353" y="338"/>
                      <a:pt x="5327" y="2014"/>
                      <a:pt x="4973" y="4098"/>
                    </a:cubicBezTo>
                    <a:cubicBezTo>
                      <a:pt x="4775" y="5193"/>
                      <a:pt x="4993" y="6406"/>
                      <a:pt x="4476" y="7401"/>
                    </a:cubicBezTo>
                    <a:cubicBezTo>
                      <a:pt x="3800" y="8714"/>
                      <a:pt x="2029" y="9350"/>
                      <a:pt x="1631" y="10763"/>
                    </a:cubicBezTo>
                    <a:cubicBezTo>
                      <a:pt x="1313" y="11956"/>
                      <a:pt x="2089" y="13249"/>
                      <a:pt x="1751" y="14443"/>
                    </a:cubicBezTo>
                    <a:cubicBezTo>
                      <a:pt x="1512" y="15318"/>
                      <a:pt x="736" y="15915"/>
                      <a:pt x="358" y="16730"/>
                    </a:cubicBezTo>
                    <a:cubicBezTo>
                      <a:pt x="0" y="17526"/>
                      <a:pt x="60" y="18501"/>
                      <a:pt x="537" y="19217"/>
                    </a:cubicBezTo>
                    <a:cubicBezTo>
                      <a:pt x="955" y="19844"/>
                      <a:pt x="1708" y="20257"/>
                      <a:pt x="2463" y="20257"/>
                    </a:cubicBezTo>
                    <a:cubicBezTo>
                      <a:pt x="2571" y="20257"/>
                      <a:pt x="2679" y="20249"/>
                      <a:pt x="2785" y="20231"/>
                    </a:cubicBezTo>
                    <a:cubicBezTo>
                      <a:pt x="3322" y="20172"/>
                      <a:pt x="3820" y="19893"/>
                      <a:pt x="4337" y="19714"/>
                    </a:cubicBezTo>
                    <a:cubicBezTo>
                      <a:pt x="4871" y="19539"/>
                      <a:pt x="5418" y="19479"/>
                      <a:pt x="5968" y="19479"/>
                    </a:cubicBezTo>
                    <a:cubicBezTo>
                      <a:pt x="6606" y="19479"/>
                      <a:pt x="7248" y="19560"/>
                      <a:pt x="7878" y="19635"/>
                    </a:cubicBezTo>
                    <a:cubicBezTo>
                      <a:pt x="8612" y="19747"/>
                      <a:pt x="9362" y="19859"/>
                      <a:pt x="10108" y="19859"/>
                    </a:cubicBezTo>
                    <a:cubicBezTo>
                      <a:pt x="10554" y="19859"/>
                      <a:pt x="10999" y="19819"/>
                      <a:pt x="11439" y="19714"/>
                    </a:cubicBezTo>
                    <a:cubicBezTo>
                      <a:pt x="12592" y="19436"/>
                      <a:pt x="13686" y="18580"/>
                      <a:pt x="13865" y="17407"/>
                    </a:cubicBezTo>
                    <a:cubicBezTo>
                      <a:pt x="13985" y="16631"/>
                      <a:pt x="13686" y="15895"/>
                      <a:pt x="13448" y="15139"/>
                    </a:cubicBezTo>
                    <a:cubicBezTo>
                      <a:pt x="11896" y="10285"/>
                      <a:pt x="12632" y="4974"/>
                      <a:pt x="11498" y="1"/>
                    </a:cubicBez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4" name="Google Shape;212;p17">
                <a:extLst>
                  <a:ext uri="{FF2B5EF4-FFF2-40B4-BE49-F238E27FC236}">
                    <a16:creationId xmlns:a16="http://schemas.microsoft.com/office/drawing/2014/main" id="{EC0CA40F-420E-4360-9EA3-1E6722A8C7F3}"/>
                  </a:ext>
                </a:extLst>
              </p:cNvPr>
              <p:cNvSpPr/>
              <p:nvPr/>
            </p:nvSpPr>
            <p:spPr>
              <a:xfrm>
                <a:off x="914478" y="1209999"/>
                <a:ext cx="162134" cy="143611"/>
              </a:xfrm>
              <a:custGeom>
                <a:avLst/>
                <a:gdLst/>
                <a:ahLst/>
                <a:cxnLst/>
                <a:rect l="l" t="t" r="r" b="b"/>
                <a:pathLst>
                  <a:path w="4079" h="3613" extrusionOk="0">
                    <a:moveTo>
                      <a:pt x="1587" y="0"/>
                    </a:moveTo>
                    <a:cubicBezTo>
                      <a:pt x="1489" y="0"/>
                      <a:pt x="1391" y="10"/>
                      <a:pt x="1294" y="30"/>
                    </a:cubicBezTo>
                    <a:cubicBezTo>
                      <a:pt x="817" y="129"/>
                      <a:pt x="379" y="468"/>
                      <a:pt x="279" y="945"/>
                    </a:cubicBezTo>
                    <a:cubicBezTo>
                      <a:pt x="198" y="1336"/>
                      <a:pt x="436" y="1766"/>
                      <a:pt x="776" y="1921"/>
                    </a:cubicBezTo>
                    <a:lnTo>
                      <a:pt x="776" y="1921"/>
                    </a:lnTo>
                    <a:cubicBezTo>
                      <a:pt x="467" y="1925"/>
                      <a:pt x="143" y="2202"/>
                      <a:pt x="81" y="2516"/>
                    </a:cubicBezTo>
                    <a:cubicBezTo>
                      <a:pt x="1" y="2934"/>
                      <a:pt x="279" y="3332"/>
                      <a:pt x="677" y="3511"/>
                    </a:cubicBezTo>
                    <a:cubicBezTo>
                      <a:pt x="843" y="3581"/>
                      <a:pt x="1020" y="3612"/>
                      <a:pt x="1201" y="3612"/>
                    </a:cubicBezTo>
                    <a:cubicBezTo>
                      <a:pt x="1431" y="3612"/>
                      <a:pt x="1667" y="3561"/>
                      <a:pt x="1891" y="3471"/>
                    </a:cubicBezTo>
                    <a:cubicBezTo>
                      <a:pt x="2289" y="3332"/>
                      <a:pt x="2627" y="3073"/>
                      <a:pt x="2965" y="2815"/>
                    </a:cubicBezTo>
                    <a:cubicBezTo>
                      <a:pt x="3343" y="2536"/>
                      <a:pt x="3721" y="2238"/>
                      <a:pt x="4079" y="1959"/>
                    </a:cubicBezTo>
                    <a:lnTo>
                      <a:pt x="3701" y="1383"/>
                    </a:lnTo>
                    <a:cubicBezTo>
                      <a:pt x="3403" y="1025"/>
                      <a:pt x="3064" y="647"/>
                      <a:pt x="2667" y="368"/>
                    </a:cubicBezTo>
                    <a:cubicBezTo>
                      <a:pt x="2350" y="146"/>
                      <a:pt x="1970" y="0"/>
                      <a:pt x="1587" y="0"/>
                    </a:cubicBez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5" name="Google Shape;213;p17">
                <a:extLst>
                  <a:ext uri="{FF2B5EF4-FFF2-40B4-BE49-F238E27FC236}">
                    <a16:creationId xmlns:a16="http://schemas.microsoft.com/office/drawing/2014/main" id="{660AF74E-22C8-4B84-8719-3DB08F4350FB}"/>
                  </a:ext>
                </a:extLst>
              </p:cNvPr>
              <p:cNvSpPr/>
              <p:nvPr/>
            </p:nvSpPr>
            <p:spPr>
              <a:xfrm>
                <a:off x="878108" y="1143976"/>
                <a:ext cx="320292" cy="682400"/>
              </a:xfrm>
              <a:custGeom>
                <a:avLst/>
                <a:gdLst/>
                <a:ahLst/>
                <a:cxnLst/>
                <a:rect l="l" t="t" r="r" b="b"/>
                <a:pathLst>
                  <a:path w="8058" h="17168" extrusionOk="0">
                    <a:moveTo>
                      <a:pt x="7998" y="0"/>
                    </a:moveTo>
                    <a:cubicBezTo>
                      <a:pt x="7978" y="20"/>
                      <a:pt x="7938" y="20"/>
                      <a:pt x="7859" y="40"/>
                    </a:cubicBezTo>
                    <a:cubicBezTo>
                      <a:pt x="7739" y="99"/>
                      <a:pt x="7540" y="159"/>
                      <a:pt x="7302" y="318"/>
                    </a:cubicBezTo>
                    <a:cubicBezTo>
                      <a:pt x="6864" y="617"/>
                      <a:pt x="6287" y="1213"/>
                      <a:pt x="6009" y="2129"/>
                    </a:cubicBezTo>
                    <a:cubicBezTo>
                      <a:pt x="5869" y="2606"/>
                      <a:pt x="5770" y="3123"/>
                      <a:pt x="5750" y="3680"/>
                    </a:cubicBezTo>
                    <a:cubicBezTo>
                      <a:pt x="5690" y="4217"/>
                      <a:pt x="5730" y="4814"/>
                      <a:pt x="5611" y="5431"/>
                    </a:cubicBezTo>
                    <a:cubicBezTo>
                      <a:pt x="5551" y="5729"/>
                      <a:pt x="5471" y="6028"/>
                      <a:pt x="5292" y="6306"/>
                    </a:cubicBezTo>
                    <a:cubicBezTo>
                      <a:pt x="5153" y="6585"/>
                      <a:pt x="4895" y="6803"/>
                      <a:pt x="4616" y="7002"/>
                    </a:cubicBezTo>
                    <a:cubicBezTo>
                      <a:pt x="4079" y="7380"/>
                      <a:pt x="3383" y="7599"/>
                      <a:pt x="2766" y="7997"/>
                    </a:cubicBezTo>
                    <a:cubicBezTo>
                      <a:pt x="2468" y="8196"/>
                      <a:pt x="2169" y="8454"/>
                      <a:pt x="1970" y="8753"/>
                    </a:cubicBezTo>
                    <a:cubicBezTo>
                      <a:pt x="1771" y="9051"/>
                      <a:pt x="1672" y="9409"/>
                      <a:pt x="1672" y="9767"/>
                    </a:cubicBezTo>
                    <a:cubicBezTo>
                      <a:pt x="1672" y="10464"/>
                      <a:pt x="1891" y="11100"/>
                      <a:pt x="2010" y="11697"/>
                    </a:cubicBezTo>
                    <a:cubicBezTo>
                      <a:pt x="2129" y="12294"/>
                      <a:pt x="2110" y="12930"/>
                      <a:pt x="1811" y="13388"/>
                    </a:cubicBezTo>
                    <a:cubicBezTo>
                      <a:pt x="1553" y="13865"/>
                      <a:pt x="1135" y="14223"/>
                      <a:pt x="817" y="14561"/>
                    </a:cubicBezTo>
                    <a:cubicBezTo>
                      <a:pt x="498" y="14920"/>
                      <a:pt x="260" y="15258"/>
                      <a:pt x="120" y="15636"/>
                    </a:cubicBezTo>
                    <a:cubicBezTo>
                      <a:pt x="1" y="16014"/>
                      <a:pt x="41" y="16352"/>
                      <a:pt x="140" y="16610"/>
                    </a:cubicBezTo>
                    <a:cubicBezTo>
                      <a:pt x="260" y="16849"/>
                      <a:pt x="399" y="17008"/>
                      <a:pt x="518" y="17068"/>
                    </a:cubicBezTo>
                    <a:cubicBezTo>
                      <a:pt x="637" y="17148"/>
                      <a:pt x="717" y="17167"/>
                      <a:pt x="717" y="17167"/>
                    </a:cubicBezTo>
                    <a:cubicBezTo>
                      <a:pt x="717" y="17167"/>
                      <a:pt x="677" y="17148"/>
                      <a:pt x="598" y="17068"/>
                    </a:cubicBezTo>
                    <a:cubicBezTo>
                      <a:pt x="478" y="17008"/>
                      <a:pt x="359" y="16849"/>
                      <a:pt x="260" y="16610"/>
                    </a:cubicBezTo>
                    <a:cubicBezTo>
                      <a:pt x="180" y="16372"/>
                      <a:pt x="120" y="16034"/>
                      <a:pt x="260" y="15675"/>
                    </a:cubicBezTo>
                    <a:cubicBezTo>
                      <a:pt x="379" y="15337"/>
                      <a:pt x="618" y="14979"/>
                      <a:pt x="936" y="14641"/>
                    </a:cubicBezTo>
                    <a:cubicBezTo>
                      <a:pt x="1274" y="14283"/>
                      <a:pt x="1672" y="13945"/>
                      <a:pt x="1970" y="13447"/>
                    </a:cubicBezTo>
                    <a:cubicBezTo>
                      <a:pt x="2110" y="13189"/>
                      <a:pt x="2209" y="12891"/>
                      <a:pt x="2229" y="12592"/>
                    </a:cubicBezTo>
                    <a:cubicBezTo>
                      <a:pt x="2269" y="12294"/>
                      <a:pt x="2209" y="11975"/>
                      <a:pt x="2169" y="11677"/>
                    </a:cubicBezTo>
                    <a:cubicBezTo>
                      <a:pt x="2030" y="11060"/>
                      <a:pt x="1811" y="10444"/>
                      <a:pt x="1811" y="9767"/>
                    </a:cubicBezTo>
                    <a:cubicBezTo>
                      <a:pt x="1811" y="9449"/>
                      <a:pt x="1891" y="9091"/>
                      <a:pt x="2090" y="8812"/>
                    </a:cubicBezTo>
                    <a:cubicBezTo>
                      <a:pt x="2289" y="8554"/>
                      <a:pt x="2567" y="8315"/>
                      <a:pt x="2865" y="8116"/>
                    </a:cubicBezTo>
                    <a:cubicBezTo>
                      <a:pt x="3462" y="7758"/>
                      <a:pt x="4159" y="7519"/>
                      <a:pt x="4715" y="7122"/>
                    </a:cubicBezTo>
                    <a:cubicBezTo>
                      <a:pt x="5014" y="6923"/>
                      <a:pt x="5272" y="6684"/>
                      <a:pt x="5452" y="6386"/>
                    </a:cubicBezTo>
                    <a:cubicBezTo>
                      <a:pt x="5611" y="6087"/>
                      <a:pt x="5710" y="5789"/>
                      <a:pt x="5770" y="5471"/>
                    </a:cubicBezTo>
                    <a:cubicBezTo>
                      <a:pt x="5869" y="4814"/>
                      <a:pt x="5849" y="4217"/>
                      <a:pt x="5869" y="3680"/>
                    </a:cubicBezTo>
                    <a:cubicBezTo>
                      <a:pt x="5889" y="3123"/>
                      <a:pt x="5969" y="2606"/>
                      <a:pt x="6108" y="2148"/>
                    </a:cubicBezTo>
                    <a:cubicBezTo>
                      <a:pt x="6367" y="1253"/>
                      <a:pt x="6904" y="656"/>
                      <a:pt x="7341" y="358"/>
                    </a:cubicBezTo>
                    <a:cubicBezTo>
                      <a:pt x="7759" y="60"/>
                      <a:pt x="8057" y="20"/>
                      <a:pt x="8057"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6" name="Google Shape;214;p17">
                <a:extLst>
                  <a:ext uri="{FF2B5EF4-FFF2-40B4-BE49-F238E27FC236}">
                    <a16:creationId xmlns:a16="http://schemas.microsoft.com/office/drawing/2014/main" id="{0F598DBC-7754-4388-A1BE-4B235C691853}"/>
                  </a:ext>
                </a:extLst>
              </p:cNvPr>
              <p:cNvSpPr/>
              <p:nvPr/>
            </p:nvSpPr>
            <p:spPr>
              <a:xfrm>
                <a:off x="1044974" y="1249112"/>
                <a:ext cx="16615" cy="77549"/>
              </a:xfrm>
              <a:custGeom>
                <a:avLst/>
                <a:gdLst/>
                <a:ahLst/>
                <a:cxnLst/>
                <a:rect l="l" t="t" r="r" b="b"/>
                <a:pathLst>
                  <a:path w="418" h="1951" extrusionOk="0">
                    <a:moveTo>
                      <a:pt x="123" y="0"/>
                    </a:moveTo>
                    <a:cubicBezTo>
                      <a:pt x="122" y="0"/>
                      <a:pt x="121" y="0"/>
                      <a:pt x="120" y="1"/>
                    </a:cubicBezTo>
                    <a:cubicBezTo>
                      <a:pt x="80" y="1"/>
                      <a:pt x="279" y="438"/>
                      <a:pt x="259" y="975"/>
                    </a:cubicBezTo>
                    <a:cubicBezTo>
                      <a:pt x="219" y="1532"/>
                      <a:pt x="0" y="1930"/>
                      <a:pt x="20" y="1950"/>
                    </a:cubicBezTo>
                    <a:cubicBezTo>
                      <a:pt x="20" y="1951"/>
                      <a:pt x="20" y="1951"/>
                      <a:pt x="21" y="1951"/>
                    </a:cubicBezTo>
                    <a:cubicBezTo>
                      <a:pt x="36" y="1951"/>
                      <a:pt x="359" y="1558"/>
                      <a:pt x="398" y="995"/>
                    </a:cubicBezTo>
                    <a:cubicBezTo>
                      <a:pt x="418" y="412"/>
                      <a:pt x="171" y="0"/>
                      <a:pt x="123"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7" name="Google Shape;215;p17">
                <a:extLst>
                  <a:ext uri="{FF2B5EF4-FFF2-40B4-BE49-F238E27FC236}">
                    <a16:creationId xmlns:a16="http://schemas.microsoft.com/office/drawing/2014/main" id="{202246FA-0908-4DF7-9BC9-27D1CF290C48}"/>
                  </a:ext>
                </a:extLst>
              </p:cNvPr>
              <p:cNvSpPr/>
              <p:nvPr/>
            </p:nvSpPr>
            <p:spPr>
              <a:xfrm>
                <a:off x="1078960" y="1177166"/>
                <a:ext cx="132084" cy="469707"/>
              </a:xfrm>
              <a:custGeom>
                <a:avLst/>
                <a:gdLst/>
                <a:ahLst/>
                <a:cxnLst/>
                <a:rect l="l" t="t" r="r" b="b"/>
                <a:pathLst>
                  <a:path w="3323" h="11817" extrusionOk="0">
                    <a:moveTo>
                      <a:pt x="3323" y="1"/>
                    </a:moveTo>
                    <a:cubicBezTo>
                      <a:pt x="3323" y="1"/>
                      <a:pt x="3283" y="20"/>
                      <a:pt x="3203" y="40"/>
                    </a:cubicBezTo>
                    <a:cubicBezTo>
                      <a:pt x="3124" y="100"/>
                      <a:pt x="3004" y="140"/>
                      <a:pt x="2885" y="239"/>
                    </a:cubicBezTo>
                    <a:cubicBezTo>
                      <a:pt x="2607" y="438"/>
                      <a:pt x="2288" y="816"/>
                      <a:pt x="2050" y="1373"/>
                    </a:cubicBezTo>
                    <a:cubicBezTo>
                      <a:pt x="1811" y="1910"/>
                      <a:pt x="1751" y="2626"/>
                      <a:pt x="1811" y="3402"/>
                    </a:cubicBezTo>
                    <a:cubicBezTo>
                      <a:pt x="1851" y="4198"/>
                      <a:pt x="2030" y="5013"/>
                      <a:pt x="2010" y="5929"/>
                    </a:cubicBezTo>
                    <a:cubicBezTo>
                      <a:pt x="2010" y="6366"/>
                      <a:pt x="1950" y="6784"/>
                      <a:pt x="1811" y="7182"/>
                    </a:cubicBezTo>
                    <a:cubicBezTo>
                      <a:pt x="1652" y="7560"/>
                      <a:pt x="1453" y="7918"/>
                      <a:pt x="1234" y="8236"/>
                    </a:cubicBezTo>
                    <a:cubicBezTo>
                      <a:pt x="816" y="8853"/>
                      <a:pt x="359" y="9430"/>
                      <a:pt x="200" y="10007"/>
                    </a:cubicBezTo>
                    <a:cubicBezTo>
                      <a:pt x="1" y="10564"/>
                      <a:pt x="40" y="11101"/>
                      <a:pt x="160" y="11399"/>
                    </a:cubicBezTo>
                    <a:cubicBezTo>
                      <a:pt x="239" y="11538"/>
                      <a:pt x="319" y="11638"/>
                      <a:pt x="359" y="11717"/>
                    </a:cubicBezTo>
                    <a:lnTo>
                      <a:pt x="458" y="11817"/>
                    </a:lnTo>
                    <a:cubicBezTo>
                      <a:pt x="458" y="11817"/>
                      <a:pt x="339" y="11697"/>
                      <a:pt x="219" y="11359"/>
                    </a:cubicBezTo>
                    <a:cubicBezTo>
                      <a:pt x="100" y="11061"/>
                      <a:pt x="60" y="10564"/>
                      <a:pt x="259" y="10026"/>
                    </a:cubicBezTo>
                    <a:cubicBezTo>
                      <a:pt x="438" y="9450"/>
                      <a:pt x="896" y="8912"/>
                      <a:pt x="1333" y="8276"/>
                    </a:cubicBezTo>
                    <a:cubicBezTo>
                      <a:pt x="1552" y="7977"/>
                      <a:pt x="1791" y="7619"/>
                      <a:pt x="1930" y="7222"/>
                    </a:cubicBezTo>
                    <a:cubicBezTo>
                      <a:pt x="2089" y="6824"/>
                      <a:pt x="2149" y="6366"/>
                      <a:pt x="2149" y="5929"/>
                    </a:cubicBezTo>
                    <a:cubicBezTo>
                      <a:pt x="2149" y="5013"/>
                      <a:pt x="1990" y="4178"/>
                      <a:pt x="1930" y="3402"/>
                    </a:cubicBezTo>
                    <a:cubicBezTo>
                      <a:pt x="1851" y="2626"/>
                      <a:pt x="1910" y="1950"/>
                      <a:pt x="2129" y="1393"/>
                    </a:cubicBezTo>
                    <a:cubicBezTo>
                      <a:pt x="2328" y="836"/>
                      <a:pt x="2646" y="478"/>
                      <a:pt x="2905" y="279"/>
                    </a:cubicBezTo>
                    <a:cubicBezTo>
                      <a:pt x="3144" y="80"/>
                      <a:pt x="3323" y="20"/>
                      <a:pt x="3323"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8" name="Google Shape;216;p17">
                <a:extLst>
                  <a:ext uri="{FF2B5EF4-FFF2-40B4-BE49-F238E27FC236}">
                    <a16:creationId xmlns:a16="http://schemas.microsoft.com/office/drawing/2014/main" id="{4018015C-D424-4F8E-9423-B282D93F1AAB}"/>
                  </a:ext>
                </a:extLst>
              </p:cNvPr>
              <p:cNvSpPr/>
              <p:nvPr/>
            </p:nvSpPr>
            <p:spPr>
              <a:xfrm>
                <a:off x="835418" y="1290252"/>
                <a:ext cx="226208" cy="399312"/>
              </a:xfrm>
              <a:custGeom>
                <a:avLst/>
                <a:gdLst/>
                <a:ahLst/>
                <a:cxnLst/>
                <a:rect l="l" t="t" r="r" b="b"/>
                <a:pathLst>
                  <a:path w="5691" h="10046" extrusionOk="0">
                    <a:moveTo>
                      <a:pt x="5670" y="0"/>
                    </a:moveTo>
                    <a:lnTo>
                      <a:pt x="5670" y="0"/>
                    </a:lnTo>
                    <a:cubicBezTo>
                      <a:pt x="5650" y="0"/>
                      <a:pt x="5670" y="199"/>
                      <a:pt x="5571" y="517"/>
                    </a:cubicBezTo>
                    <a:cubicBezTo>
                      <a:pt x="5471" y="836"/>
                      <a:pt x="5233" y="1293"/>
                      <a:pt x="4795" y="1711"/>
                    </a:cubicBezTo>
                    <a:cubicBezTo>
                      <a:pt x="4596" y="1930"/>
                      <a:pt x="4357" y="2149"/>
                      <a:pt x="4059" y="2348"/>
                    </a:cubicBezTo>
                    <a:cubicBezTo>
                      <a:pt x="3760" y="2546"/>
                      <a:pt x="3442" y="2745"/>
                      <a:pt x="3104" y="3004"/>
                    </a:cubicBezTo>
                    <a:cubicBezTo>
                      <a:pt x="2786" y="3243"/>
                      <a:pt x="2448" y="3521"/>
                      <a:pt x="2149" y="3839"/>
                    </a:cubicBezTo>
                    <a:cubicBezTo>
                      <a:pt x="1851" y="4178"/>
                      <a:pt x="1592" y="4595"/>
                      <a:pt x="1493" y="5073"/>
                    </a:cubicBezTo>
                    <a:cubicBezTo>
                      <a:pt x="1393" y="5530"/>
                      <a:pt x="1493" y="6008"/>
                      <a:pt x="1592" y="6426"/>
                    </a:cubicBezTo>
                    <a:cubicBezTo>
                      <a:pt x="1692" y="6863"/>
                      <a:pt x="1851" y="7261"/>
                      <a:pt x="1950" y="7659"/>
                    </a:cubicBezTo>
                    <a:cubicBezTo>
                      <a:pt x="2050" y="8057"/>
                      <a:pt x="2089" y="8415"/>
                      <a:pt x="2050" y="8773"/>
                    </a:cubicBezTo>
                    <a:cubicBezTo>
                      <a:pt x="1990" y="9111"/>
                      <a:pt x="1851" y="9409"/>
                      <a:pt x="1652" y="9648"/>
                    </a:cubicBezTo>
                    <a:cubicBezTo>
                      <a:pt x="1453" y="9867"/>
                      <a:pt x="1174" y="9966"/>
                      <a:pt x="956" y="9986"/>
                    </a:cubicBezTo>
                    <a:cubicBezTo>
                      <a:pt x="924" y="9989"/>
                      <a:pt x="893" y="9990"/>
                      <a:pt x="864" y="9990"/>
                    </a:cubicBezTo>
                    <a:cubicBezTo>
                      <a:pt x="666" y="9990"/>
                      <a:pt x="500" y="9936"/>
                      <a:pt x="379" y="9867"/>
                    </a:cubicBezTo>
                    <a:cubicBezTo>
                      <a:pt x="220" y="9787"/>
                      <a:pt x="160" y="9688"/>
                      <a:pt x="100" y="9608"/>
                    </a:cubicBezTo>
                    <a:cubicBezTo>
                      <a:pt x="60" y="9549"/>
                      <a:pt x="21" y="9489"/>
                      <a:pt x="21" y="9489"/>
                    </a:cubicBezTo>
                    <a:cubicBezTo>
                      <a:pt x="1" y="9489"/>
                      <a:pt x="21" y="9489"/>
                      <a:pt x="21" y="9509"/>
                    </a:cubicBezTo>
                    <a:cubicBezTo>
                      <a:pt x="60" y="9549"/>
                      <a:pt x="60" y="9569"/>
                      <a:pt x="80" y="9608"/>
                    </a:cubicBezTo>
                    <a:cubicBezTo>
                      <a:pt x="100" y="9688"/>
                      <a:pt x="200" y="9787"/>
                      <a:pt x="359" y="9887"/>
                    </a:cubicBezTo>
                    <a:cubicBezTo>
                      <a:pt x="498" y="9986"/>
                      <a:pt x="717" y="10046"/>
                      <a:pt x="975" y="10046"/>
                    </a:cubicBezTo>
                    <a:cubicBezTo>
                      <a:pt x="1214" y="10046"/>
                      <a:pt x="1493" y="9907"/>
                      <a:pt x="1711" y="9688"/>
                    </a:cubicBezTo>
                    <a:cubicBezTo>
                      <a:pt x="1950" y="9469"/>
                      <a:pt x="2089" y="9151"/>
                      <a:pt x="2149" y="8773"/>
                    </a:cubicBezTo>
                    <a:cubicBezTo>
                      <a:pt x="2209" y="8395"/>
                      <a:pt x="2169" y="7997"/>
                      <a:pt x="2070" y="7599"/>
                    </a:cubicBezTo>
                    <a:cubicBezTo>
                      <a:pt x="1970" y="7201"/>
                      <a:pt x="1811" y="6803"/>
                      <a:pt x="1711" y="6386"/>
                    </a:cubicBezTo>
                    <a:cubicBezTo>
                      <a:pt x="1612" y="5968"/>
                      <a:pt x="1513" y="5510"/>
                      <a:pt x="1612" y="5073"/>
                    </a:cubicBezTo>
                    <a:cubicBezTo>
                      <a:pt x="1692" y="4615"/>
                      <a:pt x="1950" y="4217"/>
                      <a:pt x="2209" y="3899"/>
                    </a:cubicBezTo>
                    <a:cubicBezTo>
                      <a:pt x="2507" y="3581"/>
                      <a:pt x="2845" y="3322"/>
                      <a:pt x="3164" y="3084"/>
                    </a:cubicBezTo>
                    <a:cubicBezTo>
                      <a:pt x="3482" y="2825"/>
                      <a:pt x="3800" y="2626"/>
                      <a:pt x="4099" y="2407"/>
                    </a:cubicBezTo>
                    <a:cubicBezTo>
                      <a:pt x="4397" y="2208"/>
                      <a:pt x="4656" y="1989"/>
                      <a:pt x="4874" y="1751"/>
                    </a:cubicBezTo>
                    <a:cubicBezTo>
                      <a:pt x="5292" y="1313"/>
                      <a:pt x="5551" y="856"/>
                      <a:pt x="5630" y="517"/>
                    </a:cubicBezTo>
                    <a:cubicBezTo>
                      <a:pt x="5690" y="199"/>
                      <a:pt x="5670" y="0"/>
                      <a:pt x="567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9" name="Google Shape;217;p17">
                <a:extLst>
                  <a:ext uri="{FF2B5EF4-FFF2-40B4-BE49-F238E27FC236}">
                    <a16:creationId xmlns:a16="http://schemas.microsoft.com/office/drawing/2014/main" id="{9805A69C-4948-489A-8CE1-D0F3EAD50B50}"/>
                  </a:ext>
                </a:extLst>
              </p:cNvPr>
              <p:cNvSpPr/>
              <p:nvPr/>
            </p:nvSpPr>
            <p:spPr>
              <a:xfrm>
                <a:off x="1318567" y="1181101"/>
                <a:ext cx="308408" cy="533344"/>
              </a:xfrm>
              <a:custGeom>
                <a:avLst/>
                <a:gdLst/>
                <a:ahLst/>
                <a:cxnLst/>
                <a:rect l="l" t="t" r="r" b="b"/>
                <a:pathLst>
                  <a:path w="7759" h="13418" extrusionOk="0">
                    <a:moveTo>
                      <a:pt x="3621" y="1"/>
                    </a:moveTo>
                    <a:lnTo>
                      <a:pt x="40" y="3602"/>
                    </a:lnTo>
                    <a:cubicBezTo>
                      <a:pt x="0" y="5869"/>
                      <a:pt x="0" y="8137"/>
                      <a:pt x="199" y="10365"/>
                    </a:cubicBezTo>
                    <a:cubicBezTo>
                      <a:pt x="279" y="11201"/>
                      <a:pt x="438" y="12116"/>
                      <a:pt x="995" y="12712"/>
                    </a:cubicBezTo>
                    <a:cubicBezTo>
                      <a:pt x="1493" y="13234"/>
                      <a:pt x="2186" y="13418"/>
                      <a:pt x="2914" y="13418"/>
                    </a:cubicBezTo>
                    <a:cubicBezTo>
                      <a:pt x="3437" y="13418"/>
                      <a:pt x="3977" y="13323"/>
                      <a:pt x="4476" y="13190"/>
                    </a:cubicBezTo>
                    <a:cubicBezTo>
                      <a:pt x="5312" y="12951"/>
                      <a:pt x="6147" y="12633"/>
                      <a:pt x="6764" y="12036"/>
                    </a:cubicBezTo>
                    <a:cubicBezTo>
                      <a:pt x="7400" y="11439"/>
                      <a:pt x="7758" y="10524"/>
                      <a:pt x="7500" y="9709"/>
                    </a:cubicBezTo>
                    <a:cubicBezTo>
                      <a:pt x="7162" y="8734"/>
                      <a:pt x="6028" y="8077"/>
                      <a:pt x="5928" y="7063"/>
                    </a:cubicBezTo>
                    <a:cubicBezTo>
                      <a:pt x="5888" y="6426"/>
                      <a:pt x="6246" y="5770"/>
                      <a:pt x="6147" y="5133"/>
                    </a:cubicBezTo>
                    <a:cubicBezTo>
                      <a:pt x="6028" y="4377"/>
                      <a:pt x="5152" y="3999"/>
                      <a:pt x="4715" y="3363"/>
                    </a:cubicBezTo>
                    <a:cubicBezTo>
                      <a:pt x="4158" y="2567"/>
                      <a:pt x="3820" y="1294"/>
                      <a:pt x="3621" y="1"/>
                    </a:cubicBez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0" name="Google Shape;218;p17">
                <a:extLst>
                  <a:ext uri="{FF2B5EF4-FFF2-40B4-BE49-F238E27FC236}">
                    <a16:creationId xmlns:a16="http://schemas.microsoft.com/office/drawing/2014/main" id="{08124CB0-5EF4-49B2-8CB1-577C9630F5D9}"/>
                  </a:ext>
                </a:extLst>
              </p:cNvPr>
              <p:cNvSpPr/>
              <p:nvPr/>
            </p:nvSpPr>
            <p:spPr>
              <a:xfrm>
                <a:off x="1142996" y="1094250"/>
                <a:ext cx="336112" cy="641459"/>
              </a:xfrm>
              <a:custGeom>
                <a:avLst/>
                <a:gdLst/>
                <a:ahLst/>
                <a:cxnLst/>
                <a:rect l="l" t="t" r="r" b="b"/>
                <a:pathLst>
                  <a:path w="8456" h="16138" extrusionOk="0">
                    <a:moveTo>
                      <a:pt x="4115" y="0"/>
                    </a:moveTo>
                    <a:cubicBezTo>
                      <a:pt x="3998" y="0"/>
                      <a:pt x="3880" y="6"/>
                      <a:pt x="3761" y="18"/>
                    </a:cubicBezTo>
                    <a:cubicBezTo>
                      <a:pt x="1573" y="217"/>
                      <a:pt x="1" y="2186"/>
                      <a:pt x="279" y="4354"/>
                    </a:cubicBezTo>
                    <a:lnTo>
                      <a:pt x="1712" y="13704"/>
                    </a:lnTo>
                    <a:cubicBezTo>
                      <a:pt x="1912" y="15071"/>
                      <a:pt x="2915" y="16138"/>
                      <a:pt x="4230" y="16138"/>
                    </a:cubicBezTo>
                    <a:cubicBezTo>
                      <a:pt x="4349" y="16138"/>
                      <a:pt x="4472" y="16129"/>
                      <a:pt x="4596" y="16111"/>
                    </a:cubicBezTo>
                    <a:cubicBezTo>
                      <a:pt x="6088" y="15892"/>
                      <a:pt x="6904" y="14579"/>
                      <a:pt x="6705" y="13087"/>
                    </a:cubicBezTo>
                    <a:lnTo>
                      <a:pt x="6267" y="10800"/>
                    </a:lnTo>
                    <a:lnTo>
                      <a:pt x="6267" y="10760"/>
                    </a:lnTo>
                    <a:cubicBezTo>
                      <a:pt x="6387" y="10760"/>
                      <a:pt x="6685" y="10700"/>
                      <a:pt x="6784" y="10640"/>
                    </a:cubicBezTo>
                    <a:cubicBezTo>
                      <a:pt x="7262" y="10422"/>
                      <a:pt x="8435" y="9646"/>
                      <a:pt x="8455" y="7656"/>
                    </a:cubicBezTo>
                    <a:cubicBezTo>
                      <a:pt x="8455" y="7020"/>
                      <a:pt x="8237" y="5190"/>
                      <a:pt x="7958" y="3399"/>
                    </a:cubicBezTo>
                    <a:cubicBezTo>
                      <a:pt x="7658" y="1488"/>
                      <a:pt x="6017" y="0"/>
                      <a:pt x="4115" y="0"/>
                    </a:cubicBezTo>
                    <a:close/>
                  </a:path>
                </a:pathLst>
              </a:custGeom>
              <a:solidFill>
                <a:srgbClr val="F0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1" name="Google Shape;219;p17">
                <a:extLst>
                  <a:ext uri="{FF2B5EF4-FFF2-40B4-BE49-F238E27FC236}">
                    <a16:creationId xmlns:a16="http://schemas.microsoft.com/office/drawing/2014/main" id="{E5DC5D80-7FD4-4F99-8FE1-FD81C4F03C8F}"/>
                  </a:ext>
                </a:extLst>
              </p:cNvPr>
              <p:cNvSpPr/>
              <p:nvPr/>
            </p:nvSpPr>
            <p:spPr>
              <a:xfrm>
                <a:off x="1393653" y="1254120"/>
                <a:ext cx="49884" cy="17251"/>
              </a:xfrm>
              <a:custGeom>
                <a:avLst/>
                <a:gdLst/>
                <a:ahLst/>
                <a:cxnLst/>
                <a:rect l="l" t="t" r="r" b="b"/>
                <a:pathLst>
                  <a:path w="1255" h="434" extrusionOk="0">
                    <a:moveTo>
                      <a:pt x="735" y="1"/>
                    </a:moveTo>
                    <a:cubicBezTo>
                      <a:pt x="690" y="1"/>
                      <a:pt x="644" y="5"/>
                      <a:pt x="598" y="14"/>
                    </a:cubicBezTo>
                    <a:cubicBezTo>
                      <a:pt x="399" y="34"/>
                      <a:pt x="240" y="133"/>
                      <a:pt x="140" y="233"/>
                    </a:cubicBezTo>
                    <a:cubicBezTo>
                      <a:pt x="41" y="332"/>
                      <a:pt x="1" y="392"/>
                      <a:pt x="41" y="432"/>
                    </a:cubicBezTo>
                    <a:cubicBezTo>
                      <a:pt x="43" y="433"/>
                      <a:pt x="45" y="433"/>
                      <a:pt x="48" y="433"/>
                    </a:cubicBezTo>
                    <a:cubicBezTo>
                      <a:pt x="101" y="433"/>
                      <a:pt x="315" y="250"/>
                      <a:pt x="638" y="193"/>
                    </a:cubicBezTo>
                    <a:cubicBezTo>
                      <a:pt x="674" y="189"/>
                      <a:pt x="709" y="187"/>
                      <a:pt x="744" y="187"/>
                    </a:cubicBezTo>
                    <a:cubicBezTo>
                      <a:pt x="966" y="187"/>
                      <a:pt x="1155" y="266"/>
                      <a:pt x="1225" y="266"/>
                    </a:cubicBezTo>
                    <a:cubicBezTo>
                      <a:pt x="1241" y="266"/>
                      <a:pt x="1251" y="262"/>
                      <a:pt x="1254" y="253"/>
                    </a:cubicBezTo>
                    <a:cubicBezTo>
                      <a:pt x="1254" y="233"/>
                      <a:pt x="1195" y="153"/>
                      <a:pt x="1095" y="74"/>
                    </a:cubicBezTo>
                    <a:cubicBezTo>
                      <a:pt x="1019" y="43"/>
                      <a:pt x="884" y="1"/>
                      <a:pt x="735"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2" name="Google Shape;220;p17">
                <a:extLst>
                  <a:ext uri="{FF2B5EF4-FFF2-40B4-BE49-F238E27FC236}">
                    <a16:creationId xmlns:a16="http://schemas.microsoft.com/office/drawing/2014/main" id="{A6FA021B-CDED-4F59-BD92-00E204337AF2}"/>
                  </a:ext>
                </a:extLst>
              </p:cNvPr>
              <p:cNvSpPr/>
              <p:nvPr/>
            </p:nvSpPr>
            <p:spPr>
              <a:xfrm>
                <a:off x="1273492" y="1277413"/>
                <a:ext cx="50639" cy="17648"/>
              </a:xfrm>
              <a:custGeom>
                <a:avLst/>
                <a:gdLst/>
                <a:ahLst/>
                <a:cxnLst/>
                <a:rect l="l" t="t" r="r" b="b"/>
                <a:pathLst>
                  <a:path w="1274" h="444" extrusionOk="0">
                    <a:moveTo>
                      <a:pt x="678" y="1"/>
                    </a:moveTo>
                    <a:cubicBezTo>
                      <a:pt x="651" y="1"/>
                      <a:pt x="624" y="2"/>
                      <a:pt x="597" y="5"/>
                    </a:cubicBezTo>
                    <a:cubicBezTo>
                      <a:pt x="398" y="45"/>
                      <a:pt x="219" y="144"/>
                      <a:pt x="120" y="244"/>
                    </a:cubicBezTo>
                    <a:cubicBezTo>
                      <a:pt x="20" y="343"/>
                      <a:pt x="0" y="403"/>
                      <a:pt x="20" y="443"/>
                    </a:cubicBezTo>
                    <a:cubicBezTo>
                      <a:pt x="23" y="443"/>
                      <a:pt x="26" y="444"/>
                      <a:pt x="30" y="444"/>
                    </a:cubicBezTo>
                    <a:cubicBezTo>
                      <a:pt x="101" y="444"/>
                      <a:pt x="314" y="261"/>
                      <a:pt x="617" y="204"/>
                    </a:cubicBezTo>
                    <a:cubicBezTo>
                      <a:pt x="653" y="199"/>
                      <a:pt x="689" y="197"/>
                      <a:pt x="723" y="197"/>
                    </a:cubicBezTo>
                    <a:cubicBezTo>
                      <a:pt x="946" y="197"/>
                      <a:pt x="1134" y="277"/>
                      <a:pt x="1205" y="277"/>
                    </a:cubicBezTo>
                    <a:cubicBezTo>
                      <a:pt x="1220" y="277"/>
                      <a:pt x="1230" y="273"/>
                      <a:pt x="1234" y="263"/>
                    </a:cubicBezTo>
                    <a:cubicBezTo>
                      <a:pt x="1273" y="244"/>
                      <a:pt x="1214" y="164"/>
                      <a:pt x="1094" y="84"/>
                    </a:cubicBezTo>
                    <a:cubicBezTo>
                      <a:pt x="1009" y="50"/>
                      <a:pt x="848" y="1"/>
                      <a:pt x="678"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3" name="Google Shape;221;p17">
                <a:extLst>
                  <a:ext uri="{FF2B5EF4-FFF2-40B4-BE49-F238E27FC236}">
                    <a16:creationId xmlns:a16="http://schemas.microsoft.com/office/drawing/2014/main" id="{2F09FF1D-C7DD-4587-8E2F-3A4BC951A1F0}"/>
                  </a:ext>
                </a:extLst>
              </p:cNvPr>
              <p:cNvSpPr/>
              <p:nvPr/>
            </p:nvSpPr>
            <p:spPr>
              <a:xfrm>
                <a:off x="1348617" y="1254597"/>
                <a:ext cx="56959" cy="109865"/>
              </a:xfrm>
              <a:custGeom>
                <a:avLst/>
                <a:gdLst/>
                <a:ahLst/>
                <a:cxnLst/>
                <a:rect l="l" t="t" r="r" b="b"/>
                <a:pathLst>
                  <a:path w="1433" h="2764" extrusionOk="0">
                    <a:moveTo>
                      <a:pt x="23" y="0"/>
                    </a:moveTo>
                    <a:cubicBezTo>
                      <a:pt x="21" y="0"/>
                      <a:pt x="21" y="1"/>
                      <a:pt x="20" y="2"/>
                    </a:cubicBezTo>
                    <a:cubicBezTo>
                      <a:pt x="0" y="2"/>
                      <a:pt x="338" y="738"/>
                      <a:pt x="836" y="1613"/>
                    </a:cubicBezTo>
                    <a:cubicBezTo>
                      <a:pt x="975" y="1832"/>
                      <a:pt x="1094" y="2031"/>
                      <a:pt x="1194" y="2230"/>
                    </a:cubicBezTo>
                    <a:cubicBezTo>
                      <a:pt x="1233" y="2329"/>
                      <a:pt x="1293" y="2409"/>
                      <a:pt x="1293" y="2489"/>
                    </a:cubicBezTo>
                    <a:cubicBezTo>
                      <a:pt x="1293" y="2528"/>
                      <a:pt x="1194" y="2548"/>
                      <a:pt x="1114" y="2568"/>
                    </a:cubicBezTo>
                    <a:cubicBezTo>
                      <a:pt x="796" y="2688"/>
                      <a:pt x="597" y="2727"/>
                      <a:pt x="597" y="2747"/>
                    </a:cubicBezTo>
                    <a:cubicBezTo>
                      <a:pt x="602" y="2758"/>
                      <a:pt x="622" y="2763"/>
                      <a:pt x="654" y="2763"/>
                    </a:cubicBezTo>
                    <a:cubicBezTo>
                      <a:pt x="737" y="2763"/>
                      <a:pt x="905" y="2731"/>
                      <a:pt x="1134" y="2688"/>
                    </a:cubicBezTo>
                    <a:cubicBezTo>
                      <a:pt x="1194" y="2648"/>
                      <a:pt x="1233" y="2648"/>
                      <a:pt x="1293" y="2628"/>
                    </a:cubicBezTo>
                    <a:cubicBezTo>
                      <a:pt x="1333" y="2608"/>
                      <a:pt x="1393" y="2548"/>
                      <a:pt x="1412" y="2489"/>
                    </a:cubicBezTo>
                    <a:cubicBezTo>
                      <a:pt x="1432" y="2349"/>
                      <a:pt x="1373" y="2250"/>
                      <a:pt x="1313" y="2150"/>
                    </a:cubicBezTo>
                    <a:cubicBezTo>
                      <a:pt x="1194" y="1951"/>
                      <a:pt x="1094" y="1753"/>
                      <a:pt x="975" y="1534"/>
                    </a:cubicBezTo>
                    <a:cubicBezTo>
                      <a:pt x="491" y="682"/>
                      <a:pt x="64" y="0"/>
                      <a:pt x="23"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4" name="Google Shape;222;p17">
                <a:extLst>
                  <a:ext uri="{FF2B5EF4-FFF2-40B4-BE49-F238E27FC236}">
                    <a16:creationId xmlns:a16="http://schemas.microsoft.com/office/drawing/2014/main" id="{80B54B93-0855-4359-840D-1AE5464D3FEE}"/>
                  </a:ext>
                </a:extLst>
              </p:cNvPr>
              <p:cNvSpPr/>
              <p:nvPr/>
            </p:nvSpPr>
            <p:spPr>
              <a:xfrm>
                <a:off x="1270312" y="1505294"/>
                <a:ext cx="125764" cy="47142"/>
              </a:xfrm>
              <a:custGeom>
                <a:avLst/>
                <a:gdLst/>
                <a:ahLst/>
                <a:cxnLst/>
                <a:rect l="l" t="t" r="r" b="b"/>
                <a:pathLst>
                  <a:path w="3164" h="1186" extrusionOk="0">
                    <a:moveTo>
                      <a:pt x="1" y="1"/>
                    </a:moveTo>
                    <a:cubicBezTo>
                      <a:pt x="1" y="1"/>
                      <a:pt x="557" y="1185"/>
                      <a:pt x="2178" y="1185"/>
                    </a:cubicBezTo>
                    <a:cubicBezTo>
                      <a:pt x="2471" y="1185"/>
                      <a:pt x="2798" y="1147"/>
                      <a:pt x="3164" y="1055"/>
                    </a:cubicBezTo>
                    <a:lnTo>
                      <a:pt x="3044" y="459"/>
                    </a:lnTo>
                    <a:cubicBezTo>
                      <a:pt x="3044" y="459"/>
                      <a:pt x="2796" y="517"/>
                      <a:pt x="2368" y="517"/>
                    </a:cubicBezTo>
                    <a:cubicBezTo>
                      <a:pt x="1824" y="517"/>
                      <a:pt x="990" y="423"/>
                      <a:pt x="1" y="1"/>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5" name="Google Shape;223;p17">
                <a:extLst>
                  <a:ext uri="{FF2B5EF4-FFF2-40B4-BE49-F238E27FC236}">
                    <a16:creationId xmlns:a16="http://schemas.microsoft.com/office/drawing/2014/main" id="{72C63CA8-3762-4B27-A165-D63B7622CD17}"/>
                  </a:ext>
                </a:extLst>
              </p:cNvPr>
              <p:cNvSpPr/>
              <p:nvPr/>
            </p:nvSpPr>
            <p:spPr>
              <a:xfrm>
                <a:off x="1332002" y="1390897"/>
                <a:ext cx="41935" cy="30487"/>
              </a:xfrm>
              <a:custGeom>
                <a:avLst/>
                <a:gdLst/>
                <a:ahLst/>
                <a:cxnLst/>
                <a:rect l="l" t="t" r="r" b="b"/>
                <a:pathLst>
                  <a:path w="1055" h="767" extrusionOk="0">
                    <a:moveTo>
                      <a:pt x="561" y="0"/>
                    </a:moveTo>
                    <a:cubicBezTo>
                      <a:pt x="513" y="0"/>
                      <a:pt x="465" y="5"/>
                      <a:pt x="418" y="14"/>
                    </a:cubicBezTo>
                    <a:cubicBezTo>
                      <a:pt x="279" y="54"/>
                      <a:pt x="140" y="134"/>
                      <a:pt x="60" y="273"/>
                    </a:cubicBezTo>
                    <a:cubicBezTo>
                      <a:pt x="0" y="392"/>
                      <a:pt x="0" y="571"/>
                      <a:pt x="100" y="671"/>
                    </a:cubicBezTo>
                    <a:cubicBezTo>
                      <a:pt x="155" y="737"/>
                      <a:pt x="239" y="766"/>
                      <a:pt x="328" y="766"/>
                    </a:cubicBezTo>
                    <a:cubicBezTo>
                      <a:pt x="400" y="766"/>
                      <a:pt x="475" y="746"/>
                      <a:pt x="537" y="711"/>
                    </a:cubicBezTo>
                    <a:cubicBezTo>
                      <a:pt x="697" y="651"/>
                      <a:pt x="816" y="512"/>
                      <a:pt x="935" y="392"/>
                    </a:cubicBezTo>
                    <a:cubicBezTo>
                      <a:pt x="955" y="373"/>
                      <a:pt x="1015" y="313"/>
                      <a:pt x="1015" y="273"/>
                    </a:cubicBezTo>
                    <a:cubicBezTo>
                      <a:pt x="1055" y="253"/>
                      <a:pt x="1035" y="193"/>
                      <a:pt x="995" y="174"/>
                    </a:cubicBezTo>
                    <a:cubicBezTo>
                      <a:pt x="873" y="52"/>
                      <a:pt x="717" y="0"/>
                      <a:pt x="561" y="0"/>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6" name="Google Shape;224;p17">
                <a:extLst>
                  <a:ext uri="{FF2B5EF4-FFF2-40B4-BE49-F238E27FC236}">
                    <a16:creationId xmlns:a16="http://schemas.microsoft.com/office/drawing/2014/main" id="{00826332-7693-4F01-BF71-7F14C927C31D}"/>
                  </a:ext>
                </a:extLst>
              </p:cNvPr>
              <p:cNvSpPr/>
              <p:nvPr/>
            </p:nvSpPr>
            <p:spPr>
              <a:xfrm>
                <a:off x="1332797" y="1378813"/>
                <a:ext cx="49049" cy="34303"/>
              </a:xfrm>
              <a:custGeom>
                <a:avLst/>
                <a:gdLst/>
                <a:ahLst/>
                <a:cxnLst/>
                <a:rect l="l" t="t" r="r" b="b"/>
                <a:pathLst>
                  <a:path w="1234" h="863" extrusionOk="0">
                    <a:moveTo>
                      <a:pt x="40" y="0"/>
                    </a:moveTo>
                    <a:cubicBezTo>
                      <a:pt x="20" y="20"/>
                      <a:pt x="0" y="100"/>
                      <a:pt x="20" y="259"/>
                    </a:cubicBezTo>
                    <a:cubicBezTo>
                      <a:pt x="40" y="398"/>
                      <a:pt x="139" y="597"/>
                      <a:pt x="378" y="716"/>
                    </a:cubicBezTo>
                    <a:cubicBezTo>
                      <a:pt x="552" y="827"/>
                      <a:pt x="738" y="862"/>
                      <a:pt x="887" y="862"/>
                    </a:cubicBezTo>
                    <a:cubicBezTo>
                      <a:pt x="926" y="862"/>
                      <a:pt x="962" y="860"/>
                      <a:pt x="995" y="856"/>
                    </a:cubicBezTo>
                    <a:cubicBezTo>
                      <a:pt x="1174" y="816"/>
                      <a:pt x="1234" y="776"/>
                      <a:pt x="1234" y="756"/>
                    </a:cubicBezTo>
                    <a:cubicBezTo>
                      <a:pt x="1214" y="696"/>
                      <a:pt x="836" y="796"/>
                      <a:pt x="498" y="577"/>
                    </a:cubicBezTo>
                    <a:cubicBezTo>
                      <a:pt x="139" y="358"/>
                      <a:pt x="100" y="0"/>
                      <a:pt x="4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7" name="Google Shape;225;p17">
                <a:extLst>
                  <a:ext uri="{FF2B5EF4-FFF2-40B4-BE49-F238E27FC236}">
                    <a16:creationId xmlns:a16="http://schemas.microsoft.com/office/drawing/2014/main" id="{822158C0-C031-4D1F-A57B-014132416799}"/>
                  </a:ext>
                </a:extLst>
              </p:cNvPr>
              <p:cNvSpPr/>
              <p:nvPr/>
            </p:nvSpPr>
            <p:spPr>
              <a:xfrm>
                <a:off x="1255287" y="1241520"/>
                <a:ext cx="60934" cy="23531"/>
              </a:xfrm>
              <a:custGeom>
                <a:avLst/>
                <a:gdLst/>
                <a:ahLst/>
                <a:cxnLst/>
                <a:rect l="l" t="t" r="r" b="b"/>
                <a:pathLst>
                  <a:path w="1533" h="592" extrusionOk="0">
                    <a:moveTo>
                      <a:pt x="1112" y="1"/>
                    </a:moveTo>
                    <a:cubicBezTo>
                      <a:pt x="992" y="1"/>
                      <a:pt x="848" y="15"/>
                      <a:pt x="697" y="52"/>
                    </a:cubicBezTo>
                    <a:cubicBezTo>
                      <a:pt x="458" y="92"/>
                      <a:pt x="279" y="232"/>
                      <a:pt x="160" y="331"/>
                    </a:cubicBezTo>
                    <a:cubicBezTo>
                      <a:pt x="60" y="450"/>
                      <a:pt x="1" y="550"/>
                      <a:pt x="41" y="570"/>
                    </a:cubicBezTo>
                    <a:cubicBezTo>
                      <a:pt x="48" y="585"/>
                      <a:pt x="65" y="591"/>
                      <a:pt x="90" y="591"/>
                    </a:cubicBezTo>
                    <a:cubicBezTo>
                      <a:pt x="197" y="591"/>
                      <a:pt x="454" y="471"/>
                      <a:pt x="777" y="391"/>
                    </a:cubicBezTo>
                    <a:cubicBezTo>
                      <a:pt x="1155" y="291"/>
                      <a:pt x="1493" y="291"/>
                      <a:pt x="1532" y="192"/>
                    </a:cubicBezTo>
                    <a:cubicBezTo>
                      <a:pt x="1532" y="152"/>
                      <a:pt x="1453" y="92"/>
                      <a:pt x="1294" y="13"/>
                    </a:cubicBezTo>
                    <a:cubicBezTo>
                      <a:pt x="1243" y="5"/>
                      <a:pt x="1181" y="1"/>
                      <a:pt x="1112"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8" name="Google Shape;226;p17">
                <a:extLst>
                  <a:ext uri="{FF2B5EF4-FFF2-40B4-BE49-F238E27FC236}">
                    <a16:creationId xmlns:a16="http://schemas.microsoft.com/office/drawing/2014/main" id="{04085C6B-0E69-45BD-A34E-0326B2D467AF}"/>
                  </a:ext>
                </a:extLst>
              </p:cNvPr>
              <p:cNvSpPr/>
              <p:nvPr/>
            </p:nvSpPr>
            <p:spPr>
              <a:xfrm>
                <a:off x="1384988" y="1216518"/>
                <a:ext cx="47460" cy="17251"/>
              </a:xfrm>
              <a:custGeom>
                <a:avLst/>
                <a:gdLst/>
                <a:ahLst/>
                <a:cxnLst/>
                <a:rect l="l" t="t" r="r" b="b"/>
                <a:pathLst>
                  <a:path w="1194" h="434" extrusionOk="0">
                    <a:moveTo>
                      <a:pt x="677" y="0"/>
                    </a:moveTo>
                    <a:cubicBezTo>
                      <a:pt x="645" y="0"/>
                      <a:pt x="611" y="2"/>
                      <a:pt x="577" y="5"/>
                    </a:cubicBezTo>
                    <a:cubicBezTo>
                      <a:pt x="378" y="25"/>
                      <a:pt x="239" y="124"/>
                      <a:pt x="119" y="204"/>
                    </a:cubicBezTo>
                    <a:cubicBezTo>
                      <a:pt x="20" y="284"/>
                      <a:pt x="0" y="383"/>
                      <a:pt x="20" y="403"/>
                    </a:cubicBezTo>
                    <a:cubicBezTo>
                      <a:pt x="42" y="425"/>
                      <a:pt x="75" y="433"/>
                      <a:pt x="117" y="433"/>
                    </a:cubicBezTo>
                    <a:cubicBezTo>
                      <a:pt x="226" y="433"/>
                      <a:pt x="396" y="378"/>
                      <a:pt x="597" y="363"/>
                    </a:cubicBezTo>
                    <a:cubicBezTo>
                      <a:pt x="875" y="323"/>
                      <a:pt x="1114" y="363"/>
                      <a:pt x="1174" y="284"/>
                    </a:cubicBezTo>
                    <a:cubicBezTo>
                      <a:pt x="1194" y="224"/>
                      <a:pt x="1154" y="164"/>
                      <a:pt x="1054" y="105"/>
                    </a:cubicBezTo>
                    <a:cubicBezTo>
                      <a:pt x="972" y="39"/>
                      <a:pt x="835" y="0"/>
                      <a:pt x="677"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9" name="Google Shape;227;p17">
                <a:extLst>
                  <a:ext uri="{FF2B5EF4-FFF2-40B4-BE49-F238E27FC236}">
                    <a16:creationId xmlns:a16="http://schemas.microsoft.com/office/drawing/2014/main" id="{90212F6A-8F3C-48AE-AEC1-25E5985011D5}"/>
                  </a:ext>
                </a:extLst>
              </p:cNvPr>
              <p:cNvSpPr/>
              <p:nvPr/>
            </p:nvSpPr>
            <p:spPr>
              <a:xfrm>
                <a:off x="1418973" y="1265886"/>
                <a:ext cx="25359" cy="23173"/>
              </a:xfrm>
              <a:custGeom>
                <a:avLst/>
                <a:gdLst/>
                <a:ahLst/>
                <a:cxnLst/>
                <a:rect l="l" t="t" r="r" b="b"/>
                <a:pathLst>
                  <a:path w="638" h="583" extrusionOk="0">
                    <a:moveTo>
                      <a:pt x="281" y="1"/>
                    </a:moveTo>
                    <a:cubicBezTo>
                      <a:pt x="160" y="1"/>
                      <a:pt x="37" y="105"/>
                      <a:pt x="20" y="235"/>
                    </a:cubicBezTo>
                    <a:cubicBezTo>
                      <a:pt x="1" y="414"/>
                      <a:pt x="100" y="553"/>
                      <a:pt x="259" y="573"/>
                    </a:cubicBezTo>
                    <a:cubicBezTo>
                      <a:pt x="286" y="579"/>
                      <a:pt x="312" y="582"/>
                      <a:pt x="338" y="582"/>
                    </a:cubicBezTo>
                    <a:cubicBezTo>
                      <a:pt x="483" y="582"/>
                      <a:pt x="600" y="490"/>
                      <a:pt x="617" y="355"/>
                    </a:cubicBezTo>
                    <a:cubicBezTo>
                      <a:pt x="637" y="176"/>
                      <a:pt x="538" y="36"/>
                      <a:pt x="359" y="16"/>
                    </a:cubicBezTo>
                    <a:cubicBezTo>
                      <a:pt x="334" y="6"/>
                      <a:pt x="307" y="1"/>
                      <a:pt x="281"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0" name="Google Shape;228;p17">
                <a:extLst>
                  <a:ext uri="{FF2B5EF4-FFF2-40B4-BE49-F238E27FC236}">
                    <a16:creationId xmlns:a16="http://schemas.microsoft.com/office/drawing/2014/main" id="{6B3BED65-EB2B-40A9-B049-9E3D8A5ABBB2}"/>
                  </a:ext>
                </a:extLst>
              </p:cNvPr>
              <p:cNvSpPr/>
              <p:nvPr/>
            </p:nvSpPr>
            <p:spPr>
              <a:xfrm>
                <a:off x="1297222" y="1288344"/>
                <a:ext cx="25320" cy="23372"/>
              </a:xfrm>
              <a:custGeom>
                <a:avLst/>
                <a:gdLst/>
                <a:ahLst/>
                <a:cxnLst/>
                <a:rect l="l" t="t" r="r" b="b"/>
                <a:pathLst>
                  <a:path w="637" h="588" extrusionOk="0">
                    <a:moveTo>
                      <a:pt x="308" y="1"/>
                    </a:moveTo>
                    <a:cubicBezTo>
                      <a:pt x="159" y="1"/>
                      <a:pt x="37" y="106"/>
                      <a:pt x="20" y="227"/>
                    </a:cubicBezTo>
                    <a:cubicBezTo>
                      <a:pt x="0" y="406"/>
                      <a:pt x="100" y="565"/>
                      <a:pt x="279" y="585"/>
                    </a:cubicBezTo>
                    <a:cubicBezTo>
                      <a:pt x="292" y="587"/>
                      <a:pt x="306" y="588"/>
                      <a:pt x="319" y="588"/>
                    </a:cubicBezTo>
                    <a:cubicBezTo>
                      <a:pt x="464" y="588"/>
                      <a:pt x="599" y="494"/>
                      <a:pt x="617" y="366"/>
                    </a:cubicBezTo>
                    <a:cubicBezTo>
                      <a:pt x="637" y="187"/>
                      <a:pt x="537" y="48"/>
                      <a:pt x="378" y="8"/>
                    </a:cubicBezTo>
                    <a:cubicBezTo>
                      <a:pt x="354" y="3"/>
                      <a:pt x="331" y="1"/>
                      <a:pt x="308"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1" name="Google Shape;229;p17">
                <a:extLst>
                  <a:ext uri="{FF2B5EF4-FFF2-40B4-BE49-F238E27FC236}">
                    <a16:creationId xmlns:a16="http://schemas.microsoft.com/office/drawing/2014/main" id="{A3B0E2D5-BCAD-4E07-A75B-40EAB8AA845D}"/>
                  </a:ext>
                </a:extLst>
              </p:cNvPr>
              <p:cNvSpPr/>
              <p:nvPr/>
            </p:nvSpPr>
            <p:spPr>
              <a:xfrm>
                <a:off x="1162791" y="1582805"/>
                <a:ext cx="299703" cy="211779"/>
              </a:xfrm>
              <a:custGeom>
                <a:avLst/>
                <a:gdLst/>
                <a:ahLst/>
                <a:cxnLst/>
                <a:rect l="l" t="t" r="r" b="b"/>
                <a:pathLst>
                  <a:path w="7540" h="5328" extrusionOk="0">
                    <a:moveTo>
                      <a:pt x="7540" y="0"/>
                    </a:moveTo>
                    <a:lnTo>
                      <a:pt x="0" y="1453"/>
                    </a:lnTo>
                    <a:lnTo>
                      <a:pt x="1512" y="5292"/>
                    </a:lnTo>
                    <a:cubicBezTo>
                      <a:pt x="1512" y="5292"/>
                      <a:pt x="2485" y="5327"/>
                      <a:pt x="3168" y="5327"/>
                    </a:cubicBezTo>
                    <a:cubicBezTo>
                      <a:pt x="3510" y="5327"/>
                      <a:pt x="3780" y="5318"/>
                      <a:pt x="3820" y="5292"/>
                    </a:cubicBezTo>
                    <a:cubicBezTo>
                      <a:pt x="3959" y="5232"/>
                      <a:pt x="7301" y="4198"/>
                      <a:pt x="7301" y="4198"/>
                    </a:cubicBezTo>
                    <a:lnTo>
                      <a:pt x="7540" y="0"/>
                    </a:lnTo>
                    <a:close/>
                  </a:path>
                </a:pathLst>
              </a:custGeom>
              <a:solidFill>
                <a:srgbClr val="F0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2" name="Google Shape;230;p17">
                <a:extLst>
                  <a:ext uri="{FF2B5EF4-FFF2-40B4-BE49-F238E27FC236}">
                    <a16:creationId xmlns:a16="http://schemas.microsoft.com/office/drawing/2014/main" id="{FAD76465-CF2C-4689-9AD0-3B642E0262AF}"/>
                  </a:ext>
                </a:extLst>
              </p:cNvPr>
              <p:cNvSpPr/>
              <p:nvPr/>
            </p:nvSpPr>
            <p:spPr>
              <a:xfrm>
                <a:off x="592670" y="2205871"/>
                <a:ext cx="446811" cy="695875"/>
              </a:xfrm>
              <a:custGeom>
                <a:avLst/>
                <a:gdLst/>
                <a:ahLst/>
                <a:cxnLst/>
                <a:rect l="l" t="t" r="r" b="b"/>
                <a:pathLst>
                  <a:path w="11241" h="17507" extrusionOk="0">
                    <a:moveTo>
                      <a:pt x="6665" y="1"/>
                    </a:moveTo>
                    <a:lnTo>
                      <a:pt x="3183" y="12155"/>
                    </a:lnTo>
                    <a:cubicBezTo>
                      <a:pt x="3183" y="12155"/>
                      <a:pt x="1473" y="13508"/>
                      <a:pt x="1015" y="13946"/>
                    </a:cubicBezTo>
                    <a:cubicBezTo>
                      <a:pt x="100" y="14881"/>
                      <a:pt x="160" y="14940"/>
                      <a:pt x="299" y="15040"/>
                    </a:cubicBezTo>
                    <a:cubicBezTo>
                      <a:pt x="322" y="15057"/>
                      <a:pt x="350" y="15066"/>
                      <a:pt x="381" y="15066"/>
                    </a:cubicBezTo>
                    <a:cubicBezTo>
                      <a:pt x="753" y="15066"/>
                      <a:pt x="1669" y="13944"/>
                      <a:pt x="1873" y="13944"/>
                    </a:cubicBezTo>
                    <a:cubicBezTo>
                      <a:pt x="1906" y="13944"/>
                      <a:pt x="1921" y="13974"/>
                      <a:pt x="1910" y="14045"/>
                    </a:cubicBezTo>
                    <a:cubicBezTo>
                      <a:pt x="1831" y="14602"/>
                      <a:pt x="1" y="16074"/>
                      <a:pt x="359" y="16293"/>
                    </a:cubicBezTo>
                    <a:cubicBezTo>
                      <a:pt x="395" y="16317"/>
                      <a:pt x="437" y="16329"/>
                      <a:pt x="483" y="16329"/>
                    </a:cubicBezTo>
                    <a:cubicBezTo>
                      <a:pt x="1039" y="16329"/>
                      <a:pt x="2218" y="14689"/>
                      <a:pt x="2328" y="14543"/>
                    </a:cubicBezTo>
                    <a:cubicBezTo>
                      <a:pt x="2364" y="14507"/>
                      <a:pt x="2405" y="14492"/>
                      <a:pt x="2445" y="14492"/>
                    </a:cubicBezTo>
                    <a:cubicBezTo>
                      <a:pt x="2558" y="14492"/>
                      <a:pt x="2655" y="14613"/>
                      <a:pt x="2567" y="14702"/>
                    </a:cubicBezTo>
                    <a:cubicBezTo>
                      <a:pt x="2388" y="14901"/>
                      <a:pt x="578" y="16930"/>
                      <a:pt x="1035" y="17228"/>
                    </a:cubicBezTo>
                    <a:cubicBezTo>
                      <a:pt x="1078" y="17255"/>
                      <a:pt x="1120" y="17267"/>
                      <a:pt x="1160" y="17267"/>
                    </a:cubicBezTo>
                    <a:cubicBezTo>
                      <a:pt x="1386" y="17267"/>
                      <a:pt x="1572" y="16910"/>
                      <a:pt x="1572" y="16910"/>
                    </a:cubicBezTo>
                    <a:cubicBezTo>
                      <a:pt x="1572" y="16910"/>
                      <a:pt x="3003" y="15033"/>
                      <a:pt x="3296" y="15033"/>
                    </a:cubicBezTo>
                    <a:cubicBezTo>
                      <a:pt x="3307" y="15033"/>
                      <a:pt x="3315" y="15035"/>
                      <a:pt x="3323" y="15040"/>
                    </a:cubicBezTo>
                    <a:cubicBezTo>
                      <a:pt x="3542" y="15199"/>
                      <a:pt x="2686" y="16412"/>
                      <a:pt x="2348" y="16810"/>
                    </a:cubicBezTo>
                    <a:cubicBezTo>
                      <a:pt x="2030" y="17208"/>
                      <a:pt x="2089" y="17507"/>
                      <a:pt x="2388" y="17507"/>
                    </a:cubicBezTo>
                    <a:cubicBezTo>
                      <a:pt x="2587" y="17507"/>
                      <a:pt x="3601" y="16333"/>
                      <a:pt x="3900" y="15935"/>
                    </a:cubicBezTo>
                    <a:cubicBezTo>
                      <a:pt x="4117" y="15646"/>
                      <a:pt x="4618" y="14988"/>
                      <a:pt x="4891" y="14988"/>
                    </a:cubicBezTo>
                    <a:cubicBezTo>
                      <a:pt x="4993" y="14988"/>
                      <a:pt x="5062" y="15080"/>
                      <a:pt x="5073" y="15318"/>
                    </a:cubicBezTo>
                    <a:cubicBezTo>
                      <a:pt x="5093" y="16194"/>
                      <a:pt x="5431" y="16830"/>
                      <a:pt x="5670" y="16969"/>
                    </a:cubicBezTo>
                    <a:cubicBezTo>
                      <a:pt x="5700" y="16984"/>
                      <a:pt x="5731" y="16991"/>
                      <a:pt x="5761" y="16991"/>
                    </a:cubicBezTo>
                    <a:cubicBezTo>
                      <a:pt x="5933" y="16991"/>
                      <a:pt x="6090" y="16774"/>
                      <a:pt x="5988" y="16572"/>
                    </a:cubicBezTo>
                    <a:cubicBezTo>
                      <a:pt x="5889" y="16393"/>
                      <a:pt x="5809" y="15995"/>
                      <a:pt x="5789" y="15716"/>
                    </a:cubicBezTo>
                    <a:cubicBezTo>
                      <a:pt x="5770" y="15497"/>
                      <a:pt x="5770" y="15239"/>
                      <a:pt x="5809" y="15020"/>
                    </a:cubicBezTo>
                    <a:cubicBezTo>
                      <a:pt x="5869" y="14761"/>
                      <a:pt x="5929" y="14523"/>
                      <a:pt x="5988" y="14324"/>
                    </a:cubicBezTo>
                    <a:lnTo>
                      <a:pt x="11240" y="1"/>
                    </a:lnTo>
                    <a:close/>
                  </a:path>
                </a:pathLst>
              </a:custGeom>
              <a:solidFill>
                <a:srgbClr val="F0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3" name="Google Shape;231;p17">
                <a:extLst>
                  <a:ext uri="{FF2B5EF4-FFF2-40B4-BE49-F238E27FC236}">
                    <a16:creationId xmlns:a16="http://schemas.microsoft.com/office/drawing/2014/main" id="{3057A844-9561-4EA2-BB4C-D57F1D27E5CF}"/>
                  </a:ext>
                </a:extLst>
              </p:cNvPr>
              <p:cNvSpPr/>
              <p:nvPr/>
            </p:nvSpPr>
            <p:spPr>
              <a:xfrm>
                <a:off x="1712321" y="985019"/>
                <a:ext cx="878519" cy="703785"/>
              </a:xfrm>
              <a:custGeom>
                <a:avLst/>
                <a:gdLst/>
                <a:ahLst/>
                <a:cxnLst/>
                <a:rect l="l" t="t" r="r" b="b"/>
                <a:pathLst>
                  <a:path w="22102" h="17706" extrusionOk="0">
                    <a:moveTo>
                      <a:pt x="16814" y="1"/>
                    </a:moveTo>
                    <a:cubicBezTo>
                      <a:pt x="16658" y="1"/>
                      <a:pt x="16502" y="152"/>
                      <a:pt x="16532" y="359"/>
                    </a:cubicBezTo>
                    <a:cubicBezTo>
                      <a:pt x="16571" y="558"/>
                      <a:pt x="16532" y="955"/>
                      <a:pt x="16492" y="1234"/>
                    </a:cubicBezTo>
                    <a:cubicBezTo>
                      <a:pt x="16432" y="1453"/>
                      <a:pt x="16392" y="1711"/>
                      <a:pt x="16253" y="1890"/>
                    </a:cubicBezTo>
                    <a:cubicBezTo>
                      <a:pt x="16134" y="2149"/>
                      <a:pt x="16014" y="2348"/>
                      <a:pt x="15915" y="2527"/>
                    </a:cubicBezTo>
                    <a:lnTo>
                      <a:pt x="15040" y="3243"/>
                    </a:lnTo>
                    <a:cubicBezTo>
                      <a:pt x="15040" y="3243"/>
                      <a:pt x="8574" y="9092"/>
                      <a:pt x="7540" y="9887"/>
                    </a:cubicBezTo>
                    <a:cubicBezTo>
                      <a:pt x="6506" y="10683"/>
                      <a:pt x="1" y="13269"/>
                      <a:pt x="1" y="13269"/>
                    </a:cubicBezTo>
                    <a:lnTo>
                      <a:pt x="1194" y="17705"/>
                    </a:lnTo>
                    <a:lnTo>
                      <a:pt x="9131" y="14522"/>
                    </a:lnTo>
                    <a:lnTo>
                      <a:pt x="17785" y="5551"/>
                    </a:lnTo>
                    <a:lnTo>
                      <a:pt x="18004" y="5332"/>
                    </a:lnTo>
                    <a:cubicBezTo>
                      <a:pt x="18004" y="5332"/>
                      <a:pt x="20013" y="4476"/>
                      <a:pt x="20570" y="4178"/>
                    </a:cubicBezTo>
                    <a:cubicBezTo>
                      <a:pt x="21704" y="3561"/>
                      <a:pt x="21664" y="3462"/>
                      <a:pt x="21564" y="3343"/>
                    </a:cubicBezTo>
                    <a:cubicBezTo>
                      <a:pt x="21537" y="3308"/>
                      <a:pt x="21491" y="3293"/>
                      <a:pt x="21432" y="3293"/>
                    </a:cubicBezTo>
                    <a:cubicBezTo>
                      <a:pt x="21034" y="3293"/>
                      <a:pt x="20023" y="3979"/>
                      <a:pt x="19773" y="3979"/>
                    </a:cubicBezTo>
                    <a:cubicBezTo>
                      <a:pt x="19716" y="3979"/>
                      <a:pt x="19698" y="3944"/>
                      <a:pt x="19734" y="3860"/>
                    </a:cubicBezTo>
                    <a:cubicBezTo>
                      <a:pt x="19973" y="3343"/>
                      <a:pt x="22101" y="2447"/>
                      <a:pt x="21843" y="2129"/>
                    </a:cubicBezTo>
                    <a:cubicBezTo>
                      <a:pt x="21798" y="2077"/>
                      <a:pt x="21730" y="2054"/>
                      <a:pt x="21645" y="2054"/>
                    </a:cubicBezTo>
                    <a:cubicBezTo>
                      <a:pt x="21052" y="2054"/>
                      <a:pt x="19632" y="3176"/>
                      <a:pt x="19476" y="3263"/>
                    </a:cubicBezTo>
                    <a:cubicBezTo>
                      <a:pt x="19447" y="3281"/>
                      <a:pt x="19419" y="3288"/>
                      <a:pt x="19392" y="3288"/>
                    </a:cubicBezTo>
                    <a:cubicBezTo>
                      <a:pt x="19269" y="3288"/>
                      <a:pt x="19182" y="3126"/>
                      <a:pt x="19297" y="3044"/>
                    </a:cubicBezTo>
                    <a:cubicBezTo>
                      <a:pt x="19515" y="2925"/>
                      <a:pt x="21803" y="1453"/>
                      <a:pt x="21465" y="1035"/>
                    </a:cubicBezTo>
                    <a:cubicBezTo>
                      <a:pt x="21422" y="988"/>
                      <a:pt x="21371" y="969"/>
                      <a:pt x="21317" y="969"/>
                    </a:cubicBezTo>
                    <a:cubicBezTo>
                      <a:pt x="21121" y="969"/>
                      <a:pt x="20888" y="1214"/>
                      <a:pt x="20888" y="1214"/>
                    </a:cubicBezTo>
                    <a:cubicBezTo>
                      <a:pt x="20888" y="1214"/>
                      <a:pt x="19102" y="2545"/>
                      <a:pt x="18733" y="2545"/>
                    </a:cubicBezTo>
                    <a:cubicBezTo>
                      <a:pt x="18709" y="2545"/>
                      <a:pt x="18691" y="2539"/>
                      <a:pt x="18680" y="2527"/>
                    </a:cubicBezTo>
                    <a:cubicBezTo>
                      <a:pt x="18501" y="2328"/>
                      <a:pt x="19675" y="1393"/>
                      <a:pt x="20092" y="1095"/>
                    </a:cubicBezTo>
                    <a:cubicBezTo>
                      <a:pt x="20510" y="836"/>
                      <a:pt x="20550" y="498"/>
                      <a:pt x="20271" y="438"/>
                    </a:cubicBezTo>
                    <a:cubicBezTo>
                      <a:pt x="20265" y="436"/>
                      <a:pt x="20257" y="435"/>
                      <a:pt x="20248" y="435"/>
                    </a:cubicBezTo>
                    <a:cubicBezTo>
                      <a:pt x="19987" y="435"/>
                      <a:pt x="18766" y="1244"/>
                      <a:pt x="18382" y="1532"/>
                    </a:cubicBezTo>
                    <a:cubicBezTo>
                      <a:pt x="18113" y="1734"/>
                      <a:pt x="17528" y="2171"/>
                      <a:pt x="17236" y="2171"/>
                    </a:cubicBezTo>
                    <a:cubicBezTo>
                      <a:pt x="17096" y="2171"/>
                      <a:pt x="17024" y="2069"/>
                      <a:pt x="17089" y="1791"/>
                    </a:cubicBezTo>
                    <a:cubicBezTo>
                      <a:pt x="17307" y="955"/>
                      <a:pt x="17128" y="239"/>
                      <a:pt x="16969" y="60"/>
                    </a:cubicBezTo>
                    <a:cubicBezTo>
                      <a:pt x="16923" y="19"/>
                      <a:pt x="16868" y="1"/>
                      <a:pt x="16814" y="1"/>
                    </a:cubicBezTo>
                    <a:close/>
                  </a:path>
                </a:pathLst>
              </a:custGeom>
              <a:solidFill>
                <a:srgbClr val="F0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4" name="Google Shape;232;p17">
                <a:extLst>
                  <a:ext uri="{FF2B5EF4-FFF2-40B4-BE49-F238E27FC236}">
                    <a16:creationId xmlns:a16="http://schemas.microsoft.com/office/drawing/2014/main" id="{C0DC6657-8CD1-44BE-8D09-4BD0F28FD195}"/>
                  </a:ext>
                </a:extLst>
              </p:cNvPr>
              <p:cNvSpPr/>
              <p:nvPr/>
            </p:nvSpPr>
            <p:spPr>
              <a:xfrm>
                <a:off x="596645" y="4223810"/>
                <a:ext cx="311548" cy="434052"/>
              </a:xfrm>
              <a:custGeom>
                <a:avLst/>
                <a:gdLst/>
                <a:ahLst/>
                <a:cxnLst/>
                <a:rect l="l" t="t" r="r" b="b"/>
                <a:pathLst>
                  <a:path w="7838" h="10920" extrusionOk="0">
                    <a:moveTo>
                      <a:pt x="3740" y="0"/>
                    </a:moveTo>
                    <a:lnTo>
                      <a:pt x="2487" y="5769"/>
                    </a:lnTo>
                    <a:lnTo>
                      <a:pt x="179" y="10006"/>
                    </a:lnTo>
                    <a:cubicBezTo>
                      <a:pt x="0" y="10305"/>
                      <a:pt x="119" y="10702"/>
                      <a:pt x="438" y="10862"/>
                    </a:cubicBezTo>
                    <a:cubicBezTo>
                      <a:pt x="522" y="10899"/>
                      <a:pt x="611" y="10919"/>
                      <a:pt x="700" y="10919"/>
                    </a:cubicBezTo>
                    <a:cubicBezTo>
                      <a:pt x="800" y="10919"/>
                      <a:pt x="900" y="10894"/>
                      <a:pt x="995" y="10842"/>
                    </a:cubicBezTo>
                    <a:cubicBezTo>
                      <a:pt x="2049" y="10205"/>
                      <a:pt x="6028" y="7898"/>
                      <a:pt x="6087" y="7480"/>
                    </a:cubicBezTo>
                    <a:cubicBezTo>
                      <a:pt x="6167" y="6983"/>
                      <a:pt x="7838" y="1492"/>
                      <a:pt x="7838" y="1492"/>
                    </a:cubicBezTo>
                    <a:lnTo>
                      <a:pt x="3740" y="0"/>
                    </a:lnTo>
                    <a:close/>
                  </a:path>
                </a:pathLst>
              </a:custGeom>
              <a:solidFill>
                <a:srgbClr val="1D1D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5" name="Google Shape;233;p17">
                <a:extLst>
                  <a:ext uri="{FF2B5EF4-FFF2-40B4-BE49-F238E27FC236}">
                    <a16:creationId xmlns:a16="http://schemas.microsoft.com/office/drawing/2014/main" id="{D307672D-D723-488A-850D-27BC5E51F6EB}"/>
                  </a:ext>
                </a:extLst>
              </p:cNvPr>
              <p:cNvSpPr/>
              <p:nvPr/>
            </p:nvSpPr>
            <p:spPr>
              <a:xfrm>
                <a:off x="613221" y="4509013"/>
                <a:ext cx="228548" cy="152829"/>
              </a:xfrm>
              <a:custGeom>
                <a:avLst/>
                <a:gdLst/>
                <a:ahLst/>
                <a:cxnLst/>
                <a:rect l="l" t="t" r="r" b="b"/>
                <a:pathLst>
                  <a:path w="5750" h="3845" extrusionOk="0">
                    <a:moveTo>
                      <a:pt x="5750" y="0"/>
                    </a:moveTo>
                    <a:lnTo>
                      <a:pt x="1" y="3780"/>
                    </a:lnTo>
                    <a:cubicBezTo>
                      <a:pt x="90" y="3824"/>
                      <a:pt x="180" y="3845"/>
                      <a:pt x="268" y="3845"/>
                    </a:cubicBezTo>
                    <a:cubicBezTo>
                      <a:pt x="375" y="3845"/>
                      <a:pt x="479" y="3814"/>
                      <a:pt x="578" y="3760"/>
                    </a:cubicBezTo>
                    <a:cubicBezTo>
                      <a:pt x="3562" y="2009"/>
                      <a:pt x="4875" y="1114"/>
                      <a:pt x="5352" y="776"/>
                    </a:cubicBezTo>
                    <a:cubicBezTo>
                      <a:pt x="5511" y="637"/>
                      <a:pt x="5650" y="438"/>
                      <a:pt x="5690" y="239"/>
                    </a:cubicBezTo>
                    <a:lnTo>
                      <a:pt x="5750" y="0"/>
                    </a:ln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6" name="Google Shape;234;p17">
                <a:extLst>
                  <a:ext uri="{FF2B5EF4-FFF2-40B4-BE49-F238E27FC236}">
                    <a16:creationId xmlns:a16="http://schemas.microsoft.com/office/drawing/2014/main" id="{6E8E41D9-0174-46A1-97B4-3E847308B5DD}"/>
                  </a:ext>
                </a:extLst>
              </p:cNvPr>
              <p:cNvSpPr/>
              <p:nvPr/>
            </p:nvSpPr>
            <p:spPr>
              <a:xfrm>
                <a:off x="803022" y="4419892"/>
                <a:ext cx="31640" cy="27625"/>
              </a:xfrm>
              <a:custGeom>
                <a:avLst/>
                <a:gdLst/>
                <a:ahLst/>
                <a:cxnLst/>
                <a:rect l="l" t="t" r="r" b="b"/>
                <a:pathLst>
                  <a:path w="796" h="695" extrusionOk="0">
                    <a:moveTo>
                      <a:pt x="388" y="1"/>
                    </a:moveTo>
                    <a:cubicBezTo>
                      <a:pt x="335" y="1"/>
                      <a:pt x="283" y="13"/>
                      <a:pt x="239" y="40"/>
                    </a:cubicBezTo>
                    <a:lnTo>
                      <a:pt x="279" y="1"/>
                    </a:lnTo>
                    <a:lnTo>
                      <a:pt x="279" y="1"/>
                    </a:lnTo>
                    <a:cubicBezTo>
                      <a:pt x="100" y="80"/>
                      <a:pt x="0" y="279"/>
                      <a:pt x="80" y="458"/>
                    </a:cubicBezTo>
                    <a:cubicBezTo>
                      <a:pt x="112" y="602"/>
                      <a:pt x="259" y="694"/>
                      <a:pt x="398" y="694"/>
                    </a:cubicBezTo>
                    <a:cubicBezTo>
                      <a:pt x="432" y="694"/>
                      <a:pt x="466" y="689"/>
                      <a:pt x="497" y="677"/>
                    </a:cubicBezTo>
                    <a:cubicBezTo>
                      <a:pt x="676" y="637"/>
                      <a:pt x="796" y="379"/>
                      <a:pt x="716" y="200"/>
                    </a:cubicBezTo>
                    <a:cubicBezTo>
                      <a:pt x="673" y="84"/>
                      <a:pt x="526" y="1"/>
                      <a:pt x="38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7" name="Google Shape;235;p17">
                <a:extLst>
                  <a:ext uri="{FF2B5EF4-FFF2-40B4-BE49-F238E27FC236}">
                    <a16:creationId xmlns:a16="http://schemas.microsoft.com/office/drawing/2014/main" id="{C4E529B4-DE09-44CA-8DDE-92C2CEF9729E}"/>
                  </a:ext>
                </a:extLst>
              </p:cNvPr>
              <p:cNvSpPr/>
              <p:nvPr/>
            </p:nvSpPr>
            <p:spPr>
              <a:xfrm>
                <a:off x="649591" y="4532660"/>
                <a:ext cx="41974" cy="35933"/>
              </a:xfrm>
              <a:custGeom>
                <a:avLst/>
                <a:gdLst/>
                <a:ahLst/>
                <a:cxnLst/>
                <a:rect l="l" t="t" r="r" b="b"/>
                <a:pathLst>
                  <a:path w="1056" h="904" extrusionOk="0">
                    <a:moveTo>
                      <a:pt x="113" y="0"/>
                    </a:moveTo>
                    <a:cubicBezTo>
                      <a:pt x="41" y="0"/>
                      <a:pt x="1" y="14"/>
                      <a:pt x="1" y="28"/>
                    </a:cubicBezTo>
                    <a:cubicBezTo>
                      <a:pt x="1" y="88"/>
                      <a:pt x="319" y="88"/>
                      <a:pt x="618" y="327"/>
                    </a:cubicBezTo>
                    <a:cubicBezTo>
                      <a:pt x="916" y="585"/>
                      <a:pt x="996" y="903"/>
                      <a:pt x="1015" y="903"/>
                    </a:cubicBezTo>
                    <a:cubicBezTo>
                      <a:pt x="1015" y="903"/>
                      <a:pt x="1055" y="824"/>
                      <a:pt x="1035" y="685"/>
                    </a:cubicBezTo>
                    <a:cubicBezTo>
                      <a:pt x="996" y="545"/>
                      <a:pt x="896" y="386"/>
                      <a:pt x="717" y="227"/>
                    </a:cubicBezTo>
                    <a:cubicBezTo>
                      <a:pt x="558" y="88"/>
                      <a:pt x="379" y="28"/>
                      <a:pt x="220" y="8"/>
                    </a:cubicBezTo>
                    <a:cubicBezTo>
                      <a:pt x="179" y="2"/>
                      <a:pt x="143" y="0"/>
                      <a:pt x="113"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8" name="Google Shape;236;p17">
                <a:extLst>
                  <a:ext uri="{FF2B5EF4-FFF2-40B4-BE49-F238E27FC236}">
                    <a16:creationId xmlns:a16="http://schemas.microsoft.com/office/drawing/2014/main" id="{F6185938-A607-47E3-9896-97F2F3D0725B}"/>
                  </a:ext>
                </a:extLst>
              </p:cNvPr>
              <p:cNvSpPr/>
              <p:nvPr/>
            </p:nvSpPr>
            <p:spPr>
              <a:xfrm>
                <a:off x="626695" y="4571216"/>
                <a:ext cx="41140" cy="24286"/>
              </a:xfrm>
              <a:custGeom>
                <a:avLst/>
                <a:gdLst/>
                <a:ahLst/>
                <a:cxnLst/>
                <a:rect l="l" t="t" r="r" b="b"/>
                <a:pathLst>
                  <a:path w="1035" h="611" extrusionOk="0">
                    <a:moveTo>
                      <a:pt x="173" y="0"/>
                    </a:moveTo>
                    <a:cubicBezTo>
                      <a:pt x="68" y="0"/>
                      <a:pt x="0" y="23"/>
                      <a:pt x="0" y="33"/>
                    </a:cubicBezTo>
                    <a:cubicBezTo>
                      <a:pt x="0" y="53"/>
                      <a:pt x="279" y="53"/>
                      <a:pt x="557" y="232"/>
                    </a:cubicBezTo>
                    <a:cubicBezTo>
                      <a:pt x="825" y="366"/>
                      <a:pt x="964" y="611"/>
                      <a:pt x="992" y="611"/>
                    </a:cubicBezTo>
                    <a:cubicBezTo>
                      <a:pt x="993" y="611"/>
                      <a:pt x="994" y="611"/>
                      <a:pt x="995" y="610"/>
                    </a:cubicBezTo>
                    <a:cubicBezTo>
                      <a:pt x="1034" y="610"/>
                      <a:pt x="935" y="311"/>
                      <a:pt x="617" y="132"/>
                    </a:cubicBezTo>
                    <a:cubicBezTo>
                      <a:pt x="450" y="28"/>
                      <a:pt x="289" y="0"/>
                      <a:pt x="173"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9" name="Google Shape;237;p17">
                <a:extLst>
                  <a:ext uri="{FF2B5EF4-FFF2-40B4-BE49-F238E27FC236}">
                    <a16:creationId xmlns:a16="http://schemas.microsoft.com/office/drawing/2014/main" id="{96741E94-46F1-4857-8B33-324A1EE86EBF}"/>
                  </a:ext>
                </a:extLst>
              </p:cNvPr>
              <p:cNvSpPr/>
              <p:nvPr/>
            </p:nvSpPr>
            <p:spPr>
              <a:xfrm>
                <a:off x="671731" y="4496091"/>
                <a:ext cx="59344" cy="40901"/>
              </a:xfrm>
              <a:custGeom>
                <a:avLst/>
                <a:gdLst/>
                <a:ahLst/>
                <a:cxnLst/>
                <a:rect l="l" t="t" r="r" b="b"/>
                <a:pathLst>
                  <a:path w="1493" h="1029" extrusionOk="0">
                    <a:moveTo>
                      <a:pt x="71" y="0"/>
                    </a:moveTo>
                    <a:cubicBezTo>
                      <a:pt x="39" y="0"/>
                      <a:pt x="21" y="5"/>
                      <a:pt x="21" y="13"/>
                    </a:cubicBezTo>
                    <a:cubicBezTo>
                      <a:pt x="1" y="33"/>
                      <a:pt x="419" y="113"/>
                      <a:pt x="817" y="411"/>
                    </a:cubicBezTo>
                    <a:cubicBezTo>
                      <a:pt x="1204" y="663"/>
                      <a:pt x="1422" y="1028"/>
                      <a:pt x="1451" y="1028"/>
                    </a:cubicBezTo>
                    <a:cubicBezTo>
                      <a:pt x="1452" y="1028"/>
                      <a:pt x="1453" y="1028"/>
                      <a:pt x="1453" y="1028"/>
                    </a:cubicBezTo>
                    <a:cubicBezTo>
                      <a:pt x="1493" y="1028"/>
                      <a:pt x="1314" y="610"/>
                      <a:pt x="896" y="312"/>
                    </a:cubicBezTo>
                    <a:cubicBezTo>
                      <a:pt x="548" y="74"/>
                      <a:pt x="199" y="0"/>
                      <a:pt x="71"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0" name="Google Shape;238;p17">
                <a:extLst>
                  <a:ext uri="{FF2B5EF4-FFF2-40B4-BE49-F238E27FC236}">
                    <a16:creationId xmlns:a16="http://schemas.microsoft.com/office/drawing/2014/main" id="{57F97893-1E44-446C-A936-ECC80FA4F319}"/>
                  </a:ext>
                </a:extLst>
              </p:cNvPr>
              <p:cNvSpPr/>
              <p:nvPr/>
            </p:nvSpPr>
            <p:spPr>
              <a:xfrm>
                <a:off x="691526" y="4449226"/>
                <a:ext cx="60139" cy="19795"/>
              </a:xfrm>
              <a:custGeom>
                <a:avLst/>
                <a:gdLst/>
                <a:ahLst/>
                <a:cxnLst/>
                <a:rect l="l" t="t" r="r" b="b"/>
                <a:pathLst>
                  <a:path w="1513" h="498" extrusionOk="0">
                    <a:moveTo>
                      <a:pt x="365" y="1"/>
                    </a:moveTo>
                    <a:cubicBezTo>
                      <a:pt x="146" y="1"/>
                      <a:pt x="0" y="46"/>
                      <a:pt x="0" y="58"/>
                    </a:cubicBezTo>
                    <a:cubicBezTo>
                      <a:pt x="0" y="98"/>
                      <a:pt x="358" y="58"/>
                      <a:pt x="756" y="198"/>
                    </a:cubicBezTo>
                    <a:cubicBezTo>
                      <a:pt x="1173" y="311"/>
                      <a:pt x="1446" y="497"/>
                      <a:pt x="1488" y="497"/>
                    </a:cubicBezTo>
                    <a:cubicBezTo>
                      <a:pt x="1490" y="497"/>
                      <a:pt x="1491" y="497"/>
                      <a:pt x="1492" y="496"/>
                    </a:cubicBezTo>
                    <a:cubicBezTo>
                      <a:pt x="1512" y="456"/>
                      <a:pt x="1253" y="198"/>
                      <a:pt x="796" y="58"/>
                    </a:cubicBezTo>
                    <a:cubicBezTo>
                      <a:pt x="637" y="15"/>
                      <a:pt x="489" y="1"/>
                      <a:pt x="365"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1" name="Google Shape;239;p17">
                <a:extLst>
                  <a:ext uri="{FF2B5EF4-FFF2-40B4-BE49-F238E27FC236}">
                    <a16:creationId xmlns:a16="http://schemas.microsoft.com/office/drawing/2014/main" id="{4BB9E0D3-FFF1-4392-9D18-2F5C486AFF5F}"/>
                  </a:ext>
                </a:extLst>
              </p:cNvPr>
              <p:cNvSpPr/>
              <p:nvPr/>
            </p:nvSpPr>
            <p:spPr>
              <a:xfrm>
                <a:off x="705756" y="4382647"/>
                <a:ext cx="62484" cy="19914"/>
              </a:xfrm>
              <a:custGeom>
                <a:avLst/>
                <a:gdLst/>
                <a:ahLst/>
                <a:cxnLst/>
                <a:rect l="l" t="t" r="r" b="b"/>
                <a:pathLst>
                  <a:path w="1572" h="501" extrusionOk="0">
                    <a:moveTo>
                      <a:pt x="574" y="1"/>
                    </a:moveTo>
                    <a:cubicBezTo>
                      <a:pt x="442" y="1"/>
                      <a:pt x="325" y="18"/>
                      <a:pt x="239" y="42"/>
                    </a:cubicBezTo>
                    <a:cubicBezTo>
                      <a:pt x="80" y="102"/>
                      <a:pt x="0" y="142"/>
                      <a:pt x="0" y="182"/>
                    </a:cubicBezTo>
                    <a:cubicBezTo>
                      <a:pt x="0" y="187"/>
                      <a:pt x="6" y="189"/>
                      <a:pt x="18" y="189"/>
                    </a:cubicBezTo>
                    <a:cubicBezTo>
                      <a:pt x="71" y="189"/>
                      <a:pt x="238" y="145"/>
                      <a:pt x="460" y="145"/>
                    </a:cubicBezTo>
                    <a:cubicBezTo>
                      <a:pt x="562" y="145"/>
                      <a:pt x="676" y="154"/>
                      <a:pt x="796" y="182"/>
                    </a:cubicBezTo>
                    <a:cubicBezTo>
                      <a:pt x="1238" y="239"/>
                      <a:pt x="1513" y="501"/>
                      <a:pt x="1549" y="501"/>
                    </a:cubicBezTo>
                    <a:cubicBezTo>
                      <a:pt x="1550" y="501"/>
                      <a:pt x="1551" y="501"/>
                      <a:pt x="1552" y="500"/>
                    </a:cubicBezTo>
                    <a:cubicBezTo>
                      <a:pt x="1572" y="480"/>
                      <a:pt x="1532" y="400"/>
                      <a:pt x="1373" y="281"/>
                    </a:cubicBezTo>
                    <a:cubicBezTo>
                      <a:pt x="1254" y="182"/>
                      <a:pt x="1055" y="82"/>
                      <a:pt x="836" y="23"/>
                    </a:cubicBezTo>
                    <a:cubicBezTo>
                      <a:pt x="745" y="7"/>
                      <a:pt x="656" y="1"/>
                      <a:pt x="574"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2" name="Google Shape;240;p17">
                <a:extLst>
                  <a:ext uri="{FF2B5EF4-FFF2-40B4-BE49-F238E27FC236}">
                    <a16:creationId xmlns:a16="http://schemas.microsoft.com/office/drawing/2014/main" id="{817A8A11-A6DD-43E4-8A99-9A6460A6D886}"/>
                  </a:ext>
                </a:extLst>
              </p:cNvPr>
              <p:cNvSpPr/>
              <p:nvPr/>
            </p:nvSpPr>
            <p:spPr>
              <a:xfrm>
                <a:off x="712076" y="4332643"/>
                <a:ext cx="71189" cy="44121"/>
              </a:xfrm>
              <a:custGeom>
                <a:avLst/>
                <a:gdLst/>
                <a:ahLst/>
                <a:cxnLst/>
                <a:rect l="l" t="t" r="r" b="b"/>
                <a:pathLst>
                  <a:path w="1791" h="1110" extrusionOk="0">
                    <a:moveTo>
                      <a:pt x="244" y="130"/>
                    </a:moveTo>
                    <a:cubicBezTo>
                      <a:pt x="262" y="130"/>
                      <a:pt x="280" y="134"/>
                      <a:pt x="299" y="147"/>
                    </a:cubicBezTo>
                    <a:cubicBezTo>
                      <a:pt x="418" y="186"/>
                      <a:pt x="518" y="286"/>
                      <a:pt x="597" y="385"/>
                    </a:cubicBezTo>
                    <a:cubicBezTo>
                      <a:pt x="711" y="520"/>
                      <a:pt x="791" y="647"/>
                      <a:pt x="849" y="755"/>
                    </a:cubicBezTo>
                    <a:lnTo>
                      <a:pt x="849" y="755"/>
                    </a:lnTo>
                    <a:cubicBezTo>
                      <a:pt x="826" y="803"/>
                      <a:pt x="808" y="847"/>
                      <a:pt x="796" y="883"/>
                    </a:cubicBezTo>
                    <a:cubicBezTo>
                      <a:pt x="783" y="918"/>
                      <a:pt x="773" y="948"/>
                      <a:pt x="765" y="974"/>
                    </a:cubicBezTo>
                    <a:lnTo>
                      <a:pt x="765" y="974"/>
                    </a:lnTo>
                    <a:cubicBezTo>
                      <a:pt x="457" y="920"/>
                      <a:pt x="194" y="643"/>
                      <a:pt x="120" y="365"/>
                    </a:cubicBezTo>
                    <a:cubicBezTo>
                      <a:pt x="100" y="286"/>
                      <a:pt x="120" y="206"/>
                      <a:pt x="140" y="167"/>
                    </a:cubicBezTo>
                    <a:cubicBezTo>
                      <a:pt x="167" y="153"/>
                      <a:pt x="204" y="130"/>
                      <a:pt x="244" y="130"/>
                    </a:cubicBezTo>
                    <a:close/>
                    <a:moveTo>
                      <a:pt x="1492" y="206"/>
                    </a:moveTo>
                    <a:cubicBezTo>
                      <a:pt x="1572" y="206"/>
                      <a:pt x="1612" y="246"/>
                      <a:pt x="1632" y="286"/>
                    </a:cubicBezTo>
                    <a:cubicBezTo>
                      <a:pt x="1671" y="346"/>
                      <a:pt x="1671" y="405"/>
                      <a:pt x="1632" y="485"/>
                    </a:cubicBezTo>
                    <a:cubicBezTo>
                      <a:pt x="1546" y="743"/>
                      <a:pt x="1281" y="971"/>
                      <a:pt x="980" y="990"/>
                    </a:cubicBezTo>
                    <a:lnTo>
                      <a:pt x="980" y="990"/>
                    </a:lnTo>
                    <a:cubicBezTo>
                      <a:pt x="971" y="956"/>
                      <a:pt x="957" y="913"/>
                      <a:pt x="935" y="863"/>
                    </a:cubicBezTo>
                    <a:cubicBezTo>
                      <a:pt x="931" y="828"/>
                      <a:pt x="923" y="791"/>
                      <a:pt x="911" y="752"/>
                    </a:cubicBezTo>
                    <a:lnTo>
                      <a:pt x="911" y="752"/>
                    </a:lnTo>
                    <a:cubicBezTo>
                      <a:pt x="972" y="650"/>
                      <a:pt x="1055" y="531"/>
                      <a:pt x="1174" y="405"/>
                    </a:cubicBezTo>
                    <a:cubicBezTo>
                      <a:pt x="1274" y="346"/>
                      <a:pt x="1373" y="246"/>
                      <a:pt x="1492" y="206"/>
                    </a:cubicBezTo>
                    <a:close/>
                    <a:moveTo>
                      <a:pt x="878" y="812"/>
                    </a:moveTo>
                    <a:cubicBezTo>
                      <a:pt x="914" y="884"/>
                      <a:pt x="938" y="945"/>
                      <a:pt x="956" y="991"/>
                    </a:cubicBezTo>
                    <a:lnTo>
                      <a:pt x="956" y="991"/>
                    </a:lnTo>
                    <a:cubicBezTo>
                      <a:pt x="951" y="991"/>
                      <a:pt x="946" y="991"/>
                      <a:pt x="940" y="991"/>
                    </a:cubicBezTo>
                    <a:cubicBezTo>
                      <a:pt x="906" y="991"/>
                      <a:pt x="871" y="988"/>
                      <a:pt x="836" y="982"/>
                    </a:cubicBezTo>
                    <a:cubicBezTo>
                      <a:pt x="824" y="981"/>
                      <a:pt x="811" y="980"/>
                      <a:pt x="799" y="979"/>
                    </a:cubicBezTo>
                    <a:lnTo>
                      <a:pt x="799" y="979"/>
                    </a:lnTo>
                    <a:cubicBezTo>
                      <a:pt x="818" y="933"/>
                      <a:pt x="843" y="876"/>
                      <a:pt x="878" y="812"/>
                    </a:cubicBezTo>
                    <a:close/>
                    <a:moveTo>
                      <a:pt x="285" y="0"/>
                    </a:moveTo>
                    <a:cubicBezTo>
                      <a:pt x="218" y="0"/>
                      <a:pt x="126" y="26"/>
                      <a:pt x="80" y="87"/>
                    </a:cubicBezTo>
                    <a:cubicBezTo>
                      <a:pt x="0" y="167"/>
                      <a:pt x="0" y="266"/>
                      <a:pt x="20" y="365"/>
                    </a:cubicBezTo>
                    <a:cubicBezTo>
                      <a:pt x="94" y="713"/>
                      <a:pt x="369" y="1010"/>
                      <a:pt x="738" y="1087"/>
                    </a:cubicBezTo>
                    <a:lnTo>
                      <a:pt x="738" y="1087"/>
                    </a:lnTo>
                    <a:cubicBezTo>
                      <a:pt x="736" y="1097"/>
                      <a:pt x="736" y="1101"/>
                      <a:pt x="736" y="1101"/>
                    </a:cubicBezTo>
                    <a:cubicBezTo>
                      <a:pt x="741" y="1101"/>
                      <a:pt x="746" y="1097"/>
                      <a:pt x="751" y="1089"/>
                    </a:cubicBezTo>
                    <a:lnTo>
                      <a:pt x="751" y="1089"/>
                    </a:lnTo>
                    <a:cubicBezTo>
                      <a:pt x="779" y="1095"/>
                      <a:pt x="807" y="1099"/>
                      <a:pt x="836" y="1101"/>
                    </a:cubicBezTo>
                    <a:cubicBezTo>
                      <a:pt x="876" y="1107"/>
                      <a:pt x="915" y="1110"/>
                      <a:pt x="954" y="1110"/>
                    </a:cubicBezTo>
                    <a:cubicBezTo>
                      <a:pt x="1344" y="1110"/>
                      <a:pt x="1681" y="848"/>
                      <a:pt x="1771" y="505"/>
                    </a:cubicBezTo>
                    <a:cubicBezTo>
                      <a:pt x="1791" y="425"/>
                      <a:pt x="1791" y="346"/>
                      <a:pt x="1731" y="246"/>
                    </a:cubicBezTo>
                    <a:cubicBezTo>
                      <a:pt x="1696" y="159"/>
                      <a:pt x="1617" y="103"/>
                      <a:pt x="1531" y="103"/>
                    </a:cubicBezTo>
                    <a:cubicBezTo>
                      <a:pt x="1518" y="103"/>
                      <a:pt x="1505" y="104"/>
                      <a:pt x="1492" y="107"/>
                    </a:cubicBezTo>
                    <a:cubicBezTo>
                      <a:pt x="1293" y="147"/>
                      <a:pt x="1214" y="266"/>
                      <a:pt x="1114" y="365"/>
                    </a:cubicBezTo>
                    <a:cubicBezTo>
                      <a:pt x="1015" y="476"/>
                      <a:pt x="941" y="586"/>
                      <a:pt x="887" y="682"/>
                    </a:cubicBezTo>
                    <a:lnTo>
                      <a:pt x="887" y="682"/>
                    </a:lnTo>
                    <a:cubicBezTo>
                      <a:pt x="841" y="564"/>
                      <a:pt x="767" y="435"/>
                      <a:pt x="677" y="306"/>
                    </a:cubicBezTo>
                    <a:cubicBezTo>
                      <a:pt x="597" y="206"/>
                      <a:pt x="518" y="87"/>
                      <a:pt x="339" y="7"/>
                    </a:cubicBezTo>
                    <a:cubicBezTo>
                      <a:pt x="325" y="3"/>
                      <a:pt x="306" y="0"/>
                      <a:pt x="285"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3" name="Google Shape;241;p17">
                <a:extLst>
                  <a:ext uri="{FF2B5EF4-FFF2-40B4-BE49-F238E27FC236}">
                    <a16:creationId xmlns:a16="http://schemas.microsoft.com/office/drawing/2014/main" id="{44A064F7-CC13-4228-915A-51159F8F4E07}"/>
                  </a:ext>
                </a:extLst>
              </p:cNvPr>
              <p:cNvSpPr/>
              <p:nvPr/>
            </p:nvSpPr>
            <p:spPr>
              <a:xfrm>
                <a:off x="1329617" y="4474626"/>
                <a:ext cx="31679" cy="28102"/>
              </a:xfrm>
              <a:custGeom>
                <a:avLst/>
                <a:gdLst/>
                <a:ahLst/>
                <a:cxnLst/>
                <a:rect l="l" t="t" r="r" b="b"/>
                <a:pathLst>
                  <a:path w="797" h="707" extrusionOk="0">
                    <a:moveTo>
                      <a:pt x="390" y="1"/>
                    </a:moveTo>
                    <a:cubicBezTo>
                      <a:pt x="358" y="1"/>
                      <a:pt x="327" y="6"/>
                      <a:pt x="299" y="16"/>
                    </a:cubicBezTo>
                    <a:cubicBezTo>
                      <a:pt x="120" y="76"/>
                      <a:pt x="1" y="275"/>
                      <a:pt x="60" y="454"/>
                    </a:cubicBezTo>
                    <a:cubicBezTo>
                      <a:pt x="94" y="587"/>
                      <a:pt x="239" y="707"/>
                      <a:pt x="390" y="707"/>
                    </a:cubicBezTo>
                    <a:cubicBezTo>
                      <a:pt x="420" y="707"/>
                      <a:pt x="449" y="702"/>
                      <a:pt x="478" y="692"/>
                    </a:cubicBezTo>
                    <a:cubicBezTo>
                      <a:pt x="657" y="653"/>
                      <a:pt x="796" y="414"/>
                      <a:pt x="757" y="255"/>
                    </a:cubicBezTo>
                    <a:cubicBezTo>
                      <a:pt x="707" y="107"/>
                      <a:pt x="537" y="1"/>
                      <a:pt x="39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4" name="Google Shape;242;p17">
                <a:extLst>
                  <a:ext uri="{FF2B5EF4-FFF2-40B4-BE49-F238E27FC236}">
                    <a16:creationId xmlns:a16="http://schemas.microsoft.com/office/drawing/2014/main" id="{3DCBCDDC-2F3D-4078-9387-ED9302583895}"/>
                  </a:ext>
                </a:extLst>
              </p:cNvPr>
              <p:cNvSpPr/>
              <p:nvPr/>
            </p:nvSpPr>
            <p:spPr>
              <a:xfrm>
                <a:off x="1422908" y="4488379"/>
                <a:ext cx="34820" cy="20947"/>
              </a:xfrm>
              <a:custGeom>
                <a:avLst/>
                <a:gdLst/>
                <a:ahLst/>
                <a:cxnLst/>
                <a:rect l="l" t="t" r="r" b="b"/>
                <a:pathLst>
                  <a:path w="876" h="527" extrusionOk="0">
                    <a:moveTo>
                      <a:pt x="734" y="1"/>
                    </a:moveTo>
                    <a:cubicBezTo>
                      <a:pt x="634" y="1"/>
                      <a:pt x="486" y="24"/>
                      <a:pt x="339" y="108"/>
                    </a:cubicBezTo>
                    <a:cubicBezTo>
                      <a:pt x="61" y="247"/>
                      <a:pt x="1" y="525"/>
                      <a:pt x="41" y="525"/>
                    </a:cubicBezTo>
                    <a:cubicBezTo>
                      <a:pt x="44" y="526"/>
                      <a:pt x="46" y="527"/>
                      <a:pt x="49" y="527"/>
                    </a:cubicBezTo>
                    <a:cubicBezTo>
                      <a:pt x="110" y="527"/>
                      <a:pt x="210" y="341"/>
                      <a:pt x="419" y="227"/>
                    </a:cubicBezTo>
                    <a:cubicBezTo>
                      <a:pt x="638" y="108"/>
                      <a:pt x="856" y="68"/>
                      <a:pt x="856" y="28"/>
                    </a:cubicBezTo>
                    <a:cubicBezTo>
                      <a:pt x="875" y="19"/>
                      <a:pt x="823" y="1"/>
                      <a:pt x="734"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5" name="Google Shape;243;p17">
                <a:extLst>
                  <a:ext uri="{FF2B5EF4-FFF2-40B4-BE49-F238E27FC236}">
                    <a16:creationId xmlns:a16="http://schemas.microsoft.com/office/drawing/2014/main" id="{6680ACCC-C1CA-486C-A98B-DCCA1A2DE80D}"/>
                  </a:ext>
                </a:extLst>
              </p:cNvPr>
              <p:cNvSpPr/>
              <p:nvPr/>
            </p:nvSpPr>
            <p:spPr>
              <a:xfrm>
                <a:off x="1470369" y="4504279"/>
                <a:ext cx="24564" cy="27943"/>
              </a:xfrm>
              <a:custGeom>
                <a:avLst/>
                <a:gdLst/>
                <a:ahLst/>
                <a:cxnLst/>
                <a:rect l="l" t="t" r="r" b="b"/>
                <a:pathLst>
                  <a:path w="618" h="703" extrusionOk="0">
                    <a:moveTo>
                      <a:pt x="567" y="1"/>
                    </a:moveTo>
                    <a:cubicBezTo>
                      <a:pt x="485" y="1"/>
                      <a:pt x="316" y="65"/>
                      <a:pt x="199" y="225"/>
                    </a:cubicBezTo>
                    <a:cubicBezTo>
                      <a:pt x="1" y="444"/>
                      <a:pt x="20" y="702"/>
                      <a:pt x="60" y="702"/>
                    </a:cubicBezTo>
                    <a:cubicBezTo>
                      <a:pt x="100" y="702"/>
                      <a:pt x="140" y="503"/>
                      <a:pt x="299" y="324"/>
                    </a:cubicBezTo>
                    <a:cubicBezTo>
                      <a:pt x="438" y="145"/>
                      <a:pt x="617" y="66"/>
                      <a:pt x="617" y="26"/>
                    </a:cubicBezTo>
                    <a:cubicBezTo>
                      <a:pt x="617" y="10"/>
                      <a:pt x="598" y="1"/>
                      <a:pt x="567"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6" name="Google Shape;244;p17">
                <a:extLst>
                  <a:ext uri="{FF2B5EF4-FFF2-40B4-BE49-F238E27FC236}">
                    <a16:creationId xmlns:a16="http://schemas.microsoft.com/office/drawing/2014/main" id="{22EE8441-8E29-4DC0-95C1-B4AE862BE9AB}"/>
                  </a:ext>
                </a:extLst>
              </p:cNvPr>
              <p:cNvSpPr/>
              <p:nvPr/>
            </p:nvSpPr>
            <p:spPr>
              <a:xfrm>
                <a:off x="1512264" y="4519940"/>
                <a:ext cx="19834" cy="29652"/>
              </a:xfrm>
              <a:custGeom>
                <a:avLst/>
                <a:gdLst/>
                <a:ahLst/>
                <a:cxnLst/>
                <a:rect l="l" t="t" r="r" b="b"/>
                <a:pathLst>
                  <a:path w="499" h="746" extrusionOk="0">
                    <a:moveTo>
                      <a:pt x="455" y="0"/>
                    </a:moveTo>
                    <a:cubicBezTo>
                      <a:pt x="391" y="0"/>
                      <a:pt x="224" y="91"/>
                      <a:pt x="140" y="308"/>
                    </a:cubicBezTo>
                    <a:cubicBezTo>
                      <a:pt x="1" y="547"/>
                      <a:pt x="61" y="746"/>
                      <a:pt x="100" y="746"/>
                    </a:cubicBezTo>
                    <a:cubicBezTo>
                      <a:pt x="140" y="746"/>
                      <a:pt x="160" y="567"/>
                      <a:pt x="279" y="368"/>
                    </a:cubicBezTo>
                    <a:cubicBezTo>
                      <a:pt x="379" y="169"/>
                      <a:pt x="498" y="30"/>
                      <a:pt x="478" y="10"/>
                    </a:cubicBezTo>
                    <a:cubicBezTo>
                      <a:pt x="475" y="4"/>
                      <a:pt x="467" y="0"/>
                      <a:pt x="455"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7" name="Google Shape;245;p17">
                <a:extLst>
                  <a:ext uri="{FF2B5EF4-FFF2-40B4-BE49-F238E27FC236}">
                    <a16:creationId xmlns:a16="http://schemas.microsoft.com/office/drawing/2014/main" id="{86BFB91D-6524-49DA-AFB4-6901EF80E3B2}"/>
                  </a:ext>
                </a:extLst>
              </p:cNvPr>
              <p:cNvSpPr/>
              <p:nvPr/>
            </p:nvSpPr>
            <p:spPr>
              <a:xfrm>
                <a:off x="1415793" y="4441952"/>
                <a:ext cx="39550" cy="8387"/>
              </a:xfrm>
              <a:custGeom>
                <a:avLst/>
                <a:gdLst/>
                <a:ahLst/>
                <a:cxnLst/>
                <a:rect l="l" t="t" r="r" b="b"/>
                <a:pathLst>
                  <a:path w="995" h="211" extrusionOk="0">
                    <a:moveTo>
                      <a:pt x="549" y="0"/>
                    </a:moveTo>
                    <a:cubicBezTo>
                      <a:pt x="526" y="0"/>
                      <a:pt x="503" y="1"/>
                      <a:pt x="478" y="3"/>
                    </a:cubicBezTo>
                    <a:cubicBezTo>
                      <a:pt x="200" y="3"/>
                      <a:pt x="1" y="182"/>
                      <a:pt x="21" y="202"/>
                    </a:cubicBezTo>
                    <a:cubicBezTo>
                      <a:pt x="24" y="208"/>
                      <a:pt x="32" y="211"/>
                      <a:pt x="45" y="211"/>
                    </a:cubicBezTo>
                    <a:cubicBezTo>
                      <a:pt x="109" y="211"/>
                      <a:pt x="283" y="142"/>
                      <a:pt x="498" y="142"/>
                    </a:cubicBezTo>
                    <a:cubicBezTo>
                      <a:pt x="526" y="140"/>
                      <a:pt x="553" y="139"/>
                      <a:pt x="580" y="139"/>
                    </a:cubicBezTo>
                    <a:cubicBezTo>
                      <a:pt x="717" y="139"/>
                      <a:pt x="834" y="164"/>
                      <a:pt x="906" y="164"/>
                    </a:cubicBezTo>
                    <a:cubicBezTo>
                      <a:pt x="940" y="164"/>
                      <a:pt x="964" y="159"/>
                      <a:pt x="976" y="142"/>
                    </a:cubicBezTo>
                    <a:cubicBezTo>
                      <a:pt x="994" y="105"/>
                      <a:pt x="826" y="0"/>
                      <a:pt x="549"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8" name="Google Shape;246;p17">
                <a:extLst>
                  <a:ext uri="{FF2B5EF4-FFF2-40B4-BE49-F238E27FC236}">
                    <a16:creationId xmlns:a16="http://schemas.microsoft.com/office/drawing/2014/main" id="{1102AA14-37EE-4B3A-B2C7-6E9622ED2EE3}"/>
                  </a:ext>
                </a:extLst>
              </p:cNvPr>
              <p:cNvSpPr/>
              <p:nvPr/>
            </p:nvSpPr>
            <p:spPr>
              <a:xfrm>
                <a:off x="1281402" y="4343971"/>
                <a:ext cx="175569" cy="32474"/>
              </a:xfrm>
              <a:custGeom>
                <a:avLst/>
                <a:gdLst/>
                <a:ahLst/>
                <a:cxnLst/>
                <a:rect l="l" t="t" r="r" b="b"/>
                <a:pathLst>
                  <a:path w="4417" h="817" extrusionOk="0">
                    <a:moveTo>
                      <a:pt x="4416" y="1"/>
                    </a:moveTo>
                    <a:lnTo>
                      <a:pt x="0" y="61"/>
                    </a:lnTo>
                    <a:lnTo>
                      <a:pt x="0" y="797"/>
                    </a:lnTo>
                    <a:lnTo>
                      <a:pt x="4396" y="816"/>
                    </a:lnTo>
                    <a:lnTo>
                      <a:pt x="4416"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9" name="Google Shape;247;p17">
                <a:extLst>
                  <a:ext uri="{FF2B5EF4-FFF2-40B4-BE49-F238E27FC236}">
                    <a16:creationId xmlns:a16="http://schemas.microsoft.com/office/drawing/2014/main" id="{4A248516-DE0A-4671-ADE0-3FEBC723F5B9}"/>
                  </a:ext>
                </a:extLst>
              </p:cNvPr>
              <p:cNvSpPr/>
              <p:nvPr/>
            </p:nvSpPr>
            <p:spPr>
              <a:xfrm>
                <a:off x="1400768" y="4381931"/>
                <a:ext cx="55409" cy="30328"/>
              </a:xfrm>
              <a:custGeom>
                <a:avLst/>
                <a:gdLst/>
                <a:ahLst/>
                <a:cxnLst/>
                <a:rect l="l" t="t" r="r" b="b"/>
                <a:pathLst>
                  <a:path w="1394" h="763" extrusionOk="0">
                    <a:moveTo>
                      <a:pt x="307" y="172"/>
                    </a:moveTo>
                    <a:cubicBezTo>
                      <a:pt x="337" y="172"/>
                      <a:pt x="374" y="182"/>
                      <a:pt x="419" y="200"/>
                    </a:cubicBezTo>
                    <a:cubicBezTo>
                      <a:pt x="498" y="220"/>
                      <a:pt x="598" y="239"/>
                      <a:pt x="677" y="259"/>
                    </a:cubicBezTo>
                    <a:cubicBezTo>
                      <a:pt x="817" y="339"/>
                      <a:pt x="976" y="418"/>
                      <a:pt x="1075" y="498"/>
                    </a:cubicBezTo>
                    <a:cubicBezTo>
                      <a:pt x="1177" y="570"/>
                      <a:pt x="1253" y="646"/>
                      <a:pt x="1306" y="699"/>
                    </a:cubicBezTo>
                    <a:lnTo>
                      <a:pt x="1306" y="699"/>
                    </a:lnTo>
                    <a:cubicBezTo>
                      <a:pt x="1236" y="688"/>
                      <a:pt x="1119" y="674"/>
                      <a:pt x="996" y="637"/>
                    </a:cubicBezTo>
                    <a:cubicBezTo>
                      <a:pt x="876" y="598"/>
                      <a:pt x="717" y="538"/>
                      <a:pt x="578" y="458"/>
                    </a:cubicBezTo>
                    <a:cubicBezTo>
                      <a:pt x="478" y="438"/>
                      <a:pt x="399" y="399"/>
                      <a:pt x="339" y="339"/>
                    </a:cubicBezTo>
                    <a:cubicBezTo>
                      <a:pt x="279" y="319"/>
                      <a:pt x="260" y="299"/>
                      <a:pt x="220" y="259"/>
                    </a:cubicBezTo>
                    <a:lnTo>
                      <a:pt x="220" y="220"/>
                    </a:lnTo>
                    <a:cubicBezTo>
                      <a:pt x="242" y="187"/>
                      <a:pt x="270" y="172"/>
                      <a:pt x="307" y="172"/>
                    </a:cubicBezTo>
                    <a:close/>
                    <a:moveTo>
                      <a:pt x="260" y="1"/>
                    </a:moveTo>
                    <a:cubicBezTo>
                      <a:pt x="180" y="1"/>
                      <a:pt x="100" y="21"/>
                      <a:pt x="61" y="100"/>
                    </a:cubicBezTo>
                    <a:cubicBezTo>
                      <a:pt x="1" y="140"/>
                      <a:pt x="21" y="259"/>
                      <a:pt x="81" y="319"/>
                    </a:cubicBezTo>
                    <a:cubicBezTo>
                      <a:pt x="100" y="359"/>
                      <a:pt x="160" y="399"/>
                      <a:pt x="200" y="418"/>
                    </a:cubicBezTo>
                    <a:cubicBezTo>
                      <a:pt x="279" y="498"/>
                      <a:pt x="379" y="518"/>
                      <a:pt x="459" y="558"/>
                    </a:cubicBezTo>
                    <a:cubicBezTo>
                      <a:pt x="618" y="637"/>
                      <a:pt x="777" y="697"/>
                      <a:pt x="916" y="717"/>
                    </a:cubicBezTo>
                    <a:cubicBezTo>
                      <a:pt x="1034" y="734"/>
                      <a:pt x="1134" y="740"/>
                      <a:pt x="1210" y="740"/>
                    </a:cubicBezTo>
                    <a:cubicBezTo>
                      <a:pt x="1267" y="740"/>
                      <a:pt x="1311" y="736"/>
                      <a:pt x="1339" y="731"/>
                    </a:cubicBezTo>
                    <a:lnTo>
                      <a:pt x="1339" y="731"/>
                    </a:lnTo>
                    <a:cubicBezTo>
                      <a:pt x="1360" y="751"/>
                      <a:pt x="1375" y="763"/>
                      <a:pt x="1384" y="763"/>
                    </a:cubicBezTo>
                    <a:cubicBezTo>
                      <a:pt x="1388" y="763"/>
                      <a:pt x="1391" y="761"/>
                      <a:pt x="1393" y="757"/>
                    </a:cubicBezTo>
                    <a:cubicBezTo>
                      <a:pt x="1393" y="737"/>
                      <a:pt x="1314" y="598"/>
                      <a:pt x="1115" y="399"/>
                    </a:cubicBezTo>
                    <a:cubicBezTo>
                      <a:pt x="996" y="299"/>
                      <a:pt x="876" y="200"/>
                      <a:pt x="697" y="120"/>
                    </a:cubicBezTo>
                    <a:cubicBezTo>
                      <a:pt x="618" y="60"/>
                      <a:pt x="538" y="41"/>
                      <a:pt x="419" y="21"/>
                    </a:cubicBezTo>
                    <a:cubicBezTo>
                      <a:pt x="379" y="1"/>
                      <a:pt x="319" y="1"/>
                      <a:pt x="260"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0" name="Google Shape;248;p17">
                <a:extLst>
                  <a:ext uri="{FF2B5EF4-FFF2-40B4-BE49-F238E27FC236}">
                    <a16:creationId xmlns:a16="http://schemas.microsoft.com/office/drawing/2014/main" id="{ACEDAF64-99D8-4C69-8201-3034CD0DBCDF}"/>
                  </a:ext>
                </a:extLst>
              </p:cNvPr>
              <p:cNvSpPr/>
              <p:nvPr/>
            </p:nvSpPr>
            <p:spPr>
              <a:xfrm>
                <a:off x="1448228" y="4356651"/>
                <a:ext cx="30090" cy="56959"/>
              </a:xfrm>
              <a:custGeom>
                <a:avLst/>
                <a:gdLst/>
                <a:ahLst/>
                <a:cxnLst/>
                <a:rect l="l" t="t" r="r" b="b"/>
                <a:pathLst>
                  <a:path w="757" h="1433" extrusionOk="0">
                    <a:moveTo>
                      <a:pt x="478" y="0"/>
                    </a:moveTo>
                    <a:cubicBezTo>
                      <a:pt x="299" y="40"/>
                      <a:pt x="219" y="139"/>
                      <a:pt x="180" y="239"/>
                    </a:cubicBezTo>
                    <a:cubicBezTo>
                      <a:pt x="120" y="318"/>
                      <a:pt x="80" y="398"/>
                      <a:pt x="60" y="497"/>
                    </a:cubicBezTo>
                    <a:cubicBezTo>
                      <a:pt x="1" y="696"/>
                      <a:pt x="1" y="856"/>
                      <a:pt x="1" y="995"/>
                    </a:cubicBezTo>
                    <a:cubicBezTo>
                      <a:pt x="20" y="1273"/>
                      <a:pt x="100" y="1432"/>
                      <a:pt x="120" y="1432"/>
                    </a:cubicBezTo>
                    <a:cubicBezTo>
                      <a:pt x="160" y="1432"/>
                      <a:pt x="100" y="1253"/>
                      <a:pt x="160" y="1035"/>
                    </a:cubicBezTo>
                    <a:cubicBezTo>
                      <a:pt x="180" y="895"/>
                      <a:pt x="199" y="756"/>
                      <a:pt x="259" y="577"/>
                    </a:cubicBezTo>
                    <a:cubicBezTo>
                      <a:pt x="279" y="497"/>
                      <a:pt x="299" y="398"/>
                      <a:pt x="359" y="338"/>
                    </a:cubicBezTo>
                    <a:cubicBezTo>
                      <a:pt x="379" y="259"/>
                      <a:pt x="458" y="179"/>
                      <a:pt x="498" y="179"/>
                    </a:cubicBezTo>
                    <a:cubicBezTo>
                      <a:pt x="518" y="179"/>
                      <a:pt x="558" y="259"/>
                      <a:pt x="577" y="358"/>
                    </a:cubicBezTo>
                    <a:lnTo>
                      <a:pt x="577" y="597"/>
                    </a:lnTo>
                    <a:cubicBezTo>
                      <a:pt x="558" y="776"/>
                      <a:pt x="498" y="935"/>
                      <a:pt x="418" y="1035"/>
                    </a:cubicBezTo>
                    <a:cubicBezTo>
                      <a:pt x="299" y="1253"/>
                      <a:pt x="140" y="1333"/>
                      <a:pt x="160" y="1353"/>
                    </a:cubicBezTo>
                    <a:cubicBezTo>
                      <a:pt x="180" y="1353"/>
                      <a:pt x="359" y="1293"/>
                      <a:pt x="518" y="1074"/>
                    </a:cubicBezTo>
                    <a:cubicBezTo>
                      <a:pt x="617" y="955"/>
                      <a:pt x="697" y="796"/>
                      <a:pt x="717" y="597"/>
                    </a:cubicBezTo>
                    <a:cubicBezTo>
                      <a:pt x="756" y="497"/>
                      <a:pt x="756" y="398"/>
                      <a:pt x="717" y="299"/>
                    </a:cubicBezTo>
                    <a:cubicBezTo>
                      <a:pt x="697" y="259"/>
                      <a:pt x="697" y="179"/>
                      <a:pt x="677" y="139"/>
                    </a:cubicBezTo>
                    <a:cubicBezTo>
                      <a:pt x="657" y="80"/>
                      <a:pt x="577" y="0"/>
                      <a:pt x="478"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1" name="Google Shape;249;p17">
                <a:extLst>
                  <a:ext uri="{FF2B5EF4-FFF2-40B4-BE49-F238E27FC236}">
                    <a16:creationId xmlns:a16="http://schemas.microsoft.com/office/drawing/2014/main" id="{E838356C-9481-4E44-A61B-8426241A569A}"/>
                  </a:ext>
                </a:extLst>
              </p:cNvPr>
              <p:cNvSpPr/>
              <p:nvPr/>
            </p:nvSpPr>
            <p:spPr>
              <a:xfrm>
                <a:off x="666206" y="2296022"/>
                <a:ext cx="986038" cy="2052765"/>
              </a:xfrm>
              <a:custGeom>
                <a:avLst/>
                <a:gdLst/>
                <a:ahLst/>
                <a:cxnLst/>
                <a:rect l="l" t="t" r="r" b="b"/>
                <a:pathLst>
                  <a:path w="24807" h="51644" extrusionOk="0">
                    <a:moveTo>
                      <a:pt x="11200" y="1"/>
                    </a:moveTo>
                    <a:cubicBezTo>
                      <a:pt x="11200" y="1"/>
                      <a:pt x="8356" y="4477"/>
                      <a:pt x="7958" y="6187"/>
                    </a:cubicBezTo>
                    <a:cubicBezTo>
                      <a:pt x="7600" y="7739"/>
                      <a:pt x="1393" y="41059"/>
                      <a:pt x="140" y="47962"/>
                    </a:cubicBezTo>
                    <a:cubicBezTo>
                      <a:pt x="1" y="48678"/>
                      <a:pt x="438" y="49355"/>
                      <a:pt x="1135" y="49593"/>
                    </a:cubicBezTo>
                    <a:lnTo>
                      <a:pt x="6724" y="51264"/>
                    </a:lnTo>
                    <a:cubicBezTo>
                      <a:pt x="6868" y="51311"/>
                      <a:pt x="7012" y="51333"/>
                      <a:pt x="7153" y="51333"/>
                    </a:cubicBezTo>
                    <a:cubicBezTo>
                      <a:pt x="7794" y="51333"/>
                      <a:pt x="8368" y="50878"/>
                      <a:pt x="8515" y="50210"/>
                    </a:cubicBezTo>
                    <a:lnTo>
                      <a:pt x="15418" y="17904"/>
                    </a:lnTo>
                    <a:lnTo>
                      <a:pt x="13408" y="49912"/>
                    </a:lnTo>
                    <a:cubicBezTo>
                      <a:pt x="13370" y="50863"/>
                      <a:pt x="14108" y="51644"/>
                      <a:pt x="15031" y="51644"/>
                    </a:cubicBezTo>
                    <a:cubicBezTo>
                      <a:pt x="15053" y="51644"/>
                      <a:pt x="15076" y="51643"/>
                      <a:pt x="15099" y="51642"/>
                    </a:cubicBezTo>
                    <a:lnTo>
                      <a:pt x="20590" y="51483"/>
                    </a:lnTo>
                    <a:cubicBezTo>
                      <a:pt x="21445" y="51443"/>
                      <a:pt x="22141" y="50787"/>
                      <a:pt x="22181" y="49931"/>
                    </a:cubicBezTo>
                    <a:cubicBezTo>
                      <a:pt x="22658" y="42213"/>
                      <a:pt x="24807" y="7162"/>
                      <a:pt x="24369" y="6068"/>
                    </a:cubicBezTo>
                    <a:cubicBezTo>
                      <a:pt x="23912" y="4835"/>
                      <a:pt x="22619" y="518"/>
                      <a:pt x="22619" y="518"/>
                    </a:cubicBezTo>
                    <a:lnTo>
                      <a:pt x="11200" y="1"/>
                    </a:ln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2" name="Google Shape;250;p17">
                <a:extLst>
                  <a:ext uri="{FF2B5EF4-FFF2-40B4-BE49-F238E27FC236}">
                    <a16:creationId xmlns:a16="http://schemas.microsoft.com/office/drawing/2014/main" id="{A99152DA-4586-4B81-B444-E65D20B1ED05}"/>
                  </a:ext>
                </a:extLst>
              </p:cNvPr>
              <p:cNvSpPr/>
              <p:nvPr/>
            </p:nvSpPr>
            <p:spPr>
              <a:xfrm>
                <a:off x="688346" y="4130479"/>
                <a:ext cx="333727" cy="98099"/>
              </a:xfrm>
              <a:custGeom>
                <a:avLst/>
                <a:gdLst/>
                <a:ahLst/>
                <a:cxnLst/>
                <a:rect l="l" t="t" r="r" b="b"/>
                <a:pathLst>
                  <a:path w="8396" h="2468" extrusionOk="0">
                    <a:moveTo>
                      <a:pt x="1" y="1"/>
                    </a:moveTo>
                    <a:cubicBezTo>
                      <a:pt x="1" y="1"/>
                      <a:pt x="120" y="41"/>
                      <a:pt x="319" y="140"/>
                    </a:cubicBezTo>
                    <a:cubicBezTo>
                      <a:pt x="518" y="220"/>
                      <a:pt x="816" y="339"/>
                      <a:pt x="1194" y="498"/>
                    </a:cubicBezTo>
                    <a:cubicBezTo>
                      <a:pt x="1910" y="797"/>
                      <a:pt x="2965" y="1135"/>
                      <a:pt x="4118" y="1493"/>
                    </a:cubicBezTo>
                    <a:cubicBezTo>
                      <a:pt x="5292" y="1811"/>
                      <a:pt x="6366" y="2090"/>
                      <a:pt x="7142" y="2229"/>
                    </a:cubicBezTo>
                    <a:cubicBezTo>
                      <a:pt x="7500" y="2308"/>
                      <a:pt x="7838" y="2388"/>
                      <a:pt x="8057" y="2408"/>
                    </a:cubicBezTo>
                    <a:cubicBezTo>
                      <a:pt x="8276" y="2468"/>
                      <a:pt x="8395" y="2468"/>
                      <a:pt x="8395" y="2468"/>
                    </a:cubicBezTo>
                    <a:cubicBezTo>
                      <a:pt x="8395" y="2468"/>
                      <a:pt x="8296" y="2448"/>
                      <a:pt x="8077" y="2368"/>
                    </a:cubicBezTo>
                    <a:cubicBezTo>
                      <a:pt x="7838" y="2289"/>
                      <a:pt x="7540" y="2209"/>
                      <a:pt x="7162" y="2129"/>
                    </a:cubicBezTo>
                    <a:cubicBezTo>
                      <a:pt x="6386" y="1930"/>
                      <a:pt x="5352" y="1692"/>
                      <a:pt x="4178" y="1334"/>
                    </a:cubicBezTo>
                    <a:cubicBezTo>
                      <a:pt x="3004" y="995"/>
                      <a:pt x="1970" y="637"/>
                      <a:pt x="1214" y="399"/>
                    </a:cubicBezTo>
                    <a:lnTo>
                      <a:pt x="319" y="100"/>
                    </a:lnTo>
                    <a:cubicBezTo>
                      <a:pt x="120" y="21"/>
                      <a:pt x="1" y="1"/>
                      <a:pt x="1"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3" name="Google Shape;251;p17">
                <a:extLst>
                  <a:ext uri="{FF2B5EF4-FFF2-40B4-BE49-F238E27FC236}">
                    <a16:creationId xmlns:a16="http://schemas.microsoft.com/office/drawing/2014/main" id="{CD95CB08-CD7F-482D-B36C-42841F5E61D8}"/>
                  </a:ext>
                </a:extLst>
              </p:cNvPr>
              <p:cNvSpPr/>
              <p:nvPr/>
            </p:nvSpPr>
            <p:spPr>
              <a:xfrm>
                <a:off x="728811" y="4094864"/>
                <a:ext cx="18880" cy="52428"/>
              </a:xfrm>
              <a:custGeom>
                <a:avLst/>
                <a:gdLst/>
                <a:ahLst/>
                <a:cxnLst/>
                <a:rect l="l" t="t" r="r" b="b"/>
                <a:pathLst>
                  <a:path w="475" h="1319" extrusionOk="0">
                    <a:moveTo>
                      <a:pt x="153" y="1"/>
                    </a:moveTo>
                    <a:cubicBezTo>
                      <a:pt x="110" y="1"/>
                      <a:pt x="0" y="312"/>
                      <a:pt x="97" y="698"/>
                    </a:cubicBezTo>
                    <a:cubicBezTo>
                      <a:pt x="171" y="1069"/>
                      <a:pt x="383" y="1319"/>
                      <a:pt x="444" y="1319"/>
                    </a:cubicBezTo>
                    <a:cubicBezTo>
                      <a:pt x="448" y="1319"/>
                      <a:pt x="452" y="1317"/>
                      <a:pt x="455" y="1315"/>
                    </a:cubicBezTo>
                    <a:cubicBezTo>
                      <a:pt x="475" y="1295"/>
                      <a:pt x="296" y="1056"/>
                      <a:pt x="216" y="678"/>
                    </a:cubicBezTo>
                    <a:cubicBezTo>
                      <a:pt x="156" y="320"/>
                      <a:pt x="196" y="2"/>
                      <a:pt x="156" y="2"/>
                    </a:cubicBezTo>
                    <a:cubicBezTo>
                      <a:pt x="155" y="1"/>
                      <a:pt x="154" y="1"/>
                      <a:pt x="153"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4" name="Google Shape;252;p17">
                <a:extLst>
                  <a:ext uri="{FF2B5EF4-FFF2-40B4-BE49-F238E27FC236}">
                    <a16:creationId xmlns:a16="http://schemas.microsoft.com/office/drawing/2014/main" id="{66D0E43F-2E6D-4736-A5F9-5EB4A48BDD37}"/>
                  </a:ext>
                </a:extLst>
              </p:cNvPr>
              <p:cNvSpPr/>
              <p:nvPr/>
            </p:nvSpPr>
            <p:spPr>
              <a:xfrm>
                <a:off x="758742" y="4099674"/>
                <a:ext cx="17410" cy="50639"/>
              </a:xfrm>
              <a:custGeom>
                <a:avLst/>
                <a:gdLst/>
                <a:ahLst/>
                <a:cxnLst/>
                <a:rect l="l" t="t" r="r" b="b"/>
                <a:pathLst>
                  <a:path w="438" h="1274" extrusionOk="0">
                    <a:moveTo>
                      <a:pt x="398" y="0"/>
                    </a:moveTo>
                    <a:cubicBezTo>
                      <a:pt x="338" y="0"/>
                      <a:pt x="299" y="298"/>
                      <a:pt x="199" y="656"/>
                    </a:cubicBezTo>
                    <a:cubicBezTo>
                      <a:pt x="100" y="995"/>
                      <a:pt x="0" y="1253"/>
                      <a:pt x="20" y="1273"/>
                    </a:cubicBezTo>
                    <a:cubicBezTo>
                      <a:pt x="40" y="1273"/>
                      <a:pt x="219" y="1034"/>
                      <a:pt x="318" y="676"/>
                    </a:cubicBezTo>
                    <a:cubicBezTo>
                      <a:pt x="438" y="298"/>
                      <a:pt x="418" y="0"/>
                      <a:pt x="398"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5" name="Google Shape;253;p17">
                <a:extLst>
                  <a:ext uri="{FF2B5EF4-FFF2-40B4-BE49-F238E27FC236}">
                    <a16:creationId xmlns:a16="http://schemas.microsoft.com/office/drawing/2014/main" id="{495CCBC2-759B-4D4D-A0E0-852B02D4935D}"/>
                  </a:ext>
                </a:extLst>
              </p:cNvPr>
              <p:cNvSpPr/>
              <p:nvPr/>
            </p:nvSpPr>
            <p:spPr>
              <a:xfrm>
                <a:off x="1471164" y="4166849"/>
                <a:ext cx="9540" cy="46704"/>
              </a:xfrm>
              <a:custGeom>
                <a:avLst/>
                <a:gdLst/>
                <a:ahLst/>
                <a:cxnLst/>
                <a:rect l="l" t="t" r="r" b="b"/>
                <a:pathLst>
                  <a:path w="240" h="1175" extrusionOk="0">
                    <a:moveTo>
                      <a:pt x="20" y="1"/>
                    </a:moveTo>
                    <a:lnTo>
                      <a:pt x="20" y="1"/>
                    </a:lnTo>
                    <a:cubicBezTo>
                      <a:pt x="0" y="1"/>
                      <a:pt x="20" y="279"/>
                      <a:pt x="40" y="598"/>
                    </a:cubicBezTo>
                    <a:cubicBezTo>
                      <a:pt x="100" y="936"/>
                      <a:pt x="179" y="1175"/>
                      <a:pt x="199" y="1175"/>
                    </a:cubicBezTo>
                    <a:cubicBezTo>
                      <a:pt x="239" y="1175"/>
                      <a:pt x="219" y="896"/>
                      <a:pt x="179" y="578"/>
                    </a:cubicBezTo>
                    <a:cubicBezTo>
                      <a:pt x="120" y="260"/>
                      <a:pt x="40" y="1"/>
                      <a:pt x="20"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6" name="Google Shape;254;p17">
                <a:extLst>
                  <a:ext uri="{FF2B5EF4-FFF2-40B4-BE49-F238E27FC236}">
                    <a16:creationId xmlns:a16="http://schemas.microsoft.com/office/drawing/2014/main" id="{3ED3F28D-4F47-4765-961C-490887C02F26}"/>
                  </a:ext>
                </a:extLst>
              </p:cNvPr>
              <p:cNvSpPr/>
              <p:nvPr/>
            </p:nvSpPr>
            <p:spPr>
              <a:xfrm>
                <a:off x="1495689" y="4154209"/>
                <a:ext cx="4770" cy="49844"/>
              </a:xfrm>
              <a:custGeom>
                <a:avLst/>
                <a:gdLst/>
                <a:ahLst/>
                <a:cxnLst/>
                <a:rect l="l" t="t" r="r" b="b"/>
                <a:pathLst>
                  <a:path w="120" h="1254" extrusionOk="0">
                    <a:moveTo>
                      <a:pt x="80" y="1"/>
                    </a:moveTo>
                    <a:cubicBezTo>
                      <a:pt x="60" y="1"/>
                      <a:pt x="20" y="299"/>
                      <a:pt x="0" y="617"/>
                    </a:cubicBezTo>
                    <a:cubicBezTo>
                      <a:pt x="0" y="975"/>
                      <a:pt x="20" y="1254"/>
                      <a:pt x="60" y="1254"/>
                    </a:cubicBezTo>
                    <a:cubicBezTo>
                      <a:pt x="80" y="1254"/>
                      <a:pt x="119" y="975"/>
                      <a:pt x="119" y="617"/>
                    </a:cubicBezTo>
                    <a:cubicBezTo>
                      <a:pt x="119" y="279"/>
                      <a:pt x="100" y="1"/>
                      <a:pt x="80"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7" name="Google Shape;255;p17">
                <a:extLst>
                  <a:ext uri="{FF2B5EF4-FFF2-40B4-BE49-F238E27FC236}">
                    <a16:creationId xmlns:a16="http://schemas.microsoft.com/office/drawing/2014/main" id="{340DA11B-3F3B-4D71-B026-CE6485474495}"/>
                  </a:ext>
                </a:extLst>
              </p:cNvPr>
              <p:cNvSpPr/>
              <p:nvPr/>
            </p:nvSpPr>
            <p:spPr>
              <a:xfrm>
                <a:off x="1278222" y="2358507"/>
                <a:ext cx="98099" cy="679260"/>
              </a:xfrm>
              <a:custGeom>
                <a:avLst/>
                <a:gdLst/>
                <a:ahLst/>
                <a:cxnLst/>
                <a:rect l="l" t="t" r="r" b="b"/>
                <a:pathLst>
                  <a:path w="2468" h="17089" extrusionOk="0">
                    <a:moveTo>
                      <a:pt x="2467" y="0"/>
                    </a:moveTo>
                    <a:cubicBezTo>
                      <a:pt x="2467" y="0"/>
                      <a:pt x="2467" y="40"/>
                      <a:pt x="2447" y="179"/>
                    </a:cubicBezTo>
                    <a:cubicBezTo>
                      <a:pt x="2428" y="299"/>
                      <a:pt x="2428" y="478"/>
                      <a:pt x="2388" y="677"/>
                    </a:cubicBezTo>
                    <a:cubicBezTo>
                      <a:pt x="2368" y="1114"/>
                      <a:pt x="2328" y="1731"/>
                      <a:pt x="2249" y="2507"/>
                    </a:cubicBezTo>
                    <a:cubicBezTo>
                      <a:pt x="2089" y="4078"/>
                      <a:pt x="1871" y="6207"/>
                      <a:pt x="1532" y="8574"/>
                    </a:cubicBezTo>
                    <a:cubicBezTo>
                      <a:pt x="1174" y="10941"/>
                      <a:pt x="776" y="13050"/>
                      <a:pt x="478" y="14602"/>
                    </a:cubicBezTo>
                    <a:cubicBezTo>
                      <a:pt x="319" y="15338"/>
                      <a:pt x="200" y="15954"/>
                      <a:pt x="140" y="16412"/>
                    </a:cubicBezTo>
                    <a:cubicBezTo>
                      <a:pt x="80" y="16611"/>
                      <a:pt x="60" y="16790"/>
                      <a:pt x="21" y="16909"/>
                    </a:cubicBezTo>
                    <a:cubicBezTo>
                      <a:pt x="1" y="17028"/>
                      <a:pt x="1" y="17088"/>
                      <a:pt x="1" y="17088"/>
                    </a:cubicBezTo>
                    <a:cubicBezTo>
                      <a:pt x="1" y="17088"/>
                      <a:pt x="40" y="17009"/>
                      <a:pt x="60" y="16909"/>
                    </a:cubicBezTo>
                    <a:cubicBezTo>
                      <a:pt x="100" y="16790"/>
                      <a:pt x="140" y="16611"/>
                      <a:pt x="180" y="16412"/>
                    </a:cubicBezTo>
                    <a:cubicBezTo>
                      <a:pt x="279" y="15994"/>
                      <a:pt x="438" y="15357"/>
                      <a:pt x="578" y="14602"/>
                    </a:cubicBezTo>
                    <a:cubicBezTo>
                      <a:pt x="896" y="13070"/>
                      <a:pt x="1294" y="10941"/>
                      <a:pt x="1652" y="8574"/>
                    </a:cubicBezTo>
                    <a:cubicBezTo>
                      <a:pt x="1990" y="6207"/>
                      <a:pt x="2189" y="4078"/>
                      <a:pt x="2308" y="2507"/>
                    </a:cubicBezTo>
                    <a:cubicBezTo>
                      <a:pt x="2388" y="1731"/>
                      <a:pt x="2428" y="1114"/>
                      <a:pt x="2447" y="677"/>
                    </a:cubicBezTo>
                    <a:cubicBezTo>
                      <a:pt x="2467" y="478"/>
                      <a:pt x="2467" y="299"/>
                      <a:pt x="2467" y="179"/>
                    </a:cubicBezTo>
                    <a:lnTo>
                      <a:pt x="2467" y="0"/>
                    </a:ln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8" name="Google Shape;256;p17">
                <a:extLst>
                  <a:ext uri="{FF2B5EF4-FFF2-40B4-BE49-F238E27FC236}">
                    <a16:creationId xmlns:a16="http://schemas.microsoft.com/office/drawing/2014/main" id="{E4BEF01A-B2CF-4D33-B214-45587ADFA4C5}"/>
                  </a:ext>
                </a:extLst>
              </p:cNvPr>
              <p:cNvSpPr/>
              <p:nvPr/>
            </p:nvSpPr>
            <p:spPr>
              <a:xfrm>
                <a:off x="1085280" y="2344277"/>
                <a:ext cx="489501" cy="17887"/>
              </a:xfrm>
              <a:custGeom>
                <a:avLst/>
                <a:gdLst/>
                <a:ahLst/>
                <a:cxnLst/>
                <a:rect l="l" t="t" r="r" b="b"/>
                <a:pathLst>
                  <a:path w="12315" h="450" extrusionOk="0">
                    <a:moveTo>
                      <a:pt x="1" y="0"/>
                    </a:moveTo>
                    <a:cubicBezTo>
                      <a:pt x="1" y="0"/>
                      <a:pt x="60" y="40"/>
                      <a:pt x="140" y="40"/>
                    </a:cubicBezTo>
                    <a:cubicBezTo>
                      <a:pt x="200" y="60"/>
                      <a:pt x="339" y="60"/>
                      <a:pt x="478" y="80"/>
                    </a:cubicBezTo>
                    <a:cubicBezTo>
                      <a:pt x="777" y="100"/>
                      <a:pt x="1254" y="139"/>
                      <a:pt x="1791" y="179"/>
                    </a:cubicBezTo>
                    <a:cubicBezTo>
                      <a:pt x="2885" y="279"/>
                      <a:pt x="4437" y="358"/>
                      <a:pt x="6148" y="398"/>
                    </a:cubicBezTo>
                    <a:cubicBezTo>
                      <a:pt x="7232" y="436"/>
                      <a:pt x="8253" y="450"/>
                      <a:pt x="9139" y="450"/>
                    </a:cubicBezTo>
                    <a:cubicBezTo>
                      <a:pt x="9650" y="450"/>
                      <a:pt x="10116" y="445"/>
                      <a:pt x="10524" y="438"/>
                    </a:cubicBezTo>
                    <a:cubicBezTo>
                      <a:pt x="11081" y="438"/>
                      <a:pt x="11519" y="438"/>
                      <a:pt x="11837" y="398"/>
                    </a:cubicBezTo>
                    <a:cubicBezTo>
                      <a:pt x="11976" y="378"/>
                      <a:pt x="12096" y="378"/>
                      <a:pt x="12195" y="378"/>
                    </a:cubicBezTo>
                    <a:cubicBezTo>
                      <a:pt x="12275" y="358"/>
                      <a:pt x="12314" y="358"/>
                      <a:pt x="12314" y="358"/>
                    </a:cubicBezTo>
                    <a:cubicBezTo>
                      <a:pt x="12314" y="348"/>
                      <a:pt x="12304" y="343"/>
                      <a:pt x="12282" y="343"/>
                    </a:cubicBezTo>
                    <a:cubicBezTo>
                      <a:pt x="12260" y="343"/>
                      <a:pt x="12225" y="348"/>
                      <a:pt x="12175" y="358"/>
                    </a:cubicBezTo>
                    <a:lnTo>
                      <a:pt x="10504" y="358"/>
                    </a:lnTo>
                    <a:cubicBezTo>
                      <a:pt x="9410" y="358"/>
                      <a:pt x="7839" y="338"/>
                      <a:pt x="6148" y="279"/>
                    </a:cubicBezTo>
                    <a:cubicBezTo>
                      <a:pt x="4457" y="239"/>
                      <a:pt x="2925" y="159"/>
                      <a:pt x="1791" y="100"/>
                    </a:cubicBezTo>
                    <a:cubicBezTo>
                      <a:pt x="1254" y="80"/>
                      <a:pt x="797" y="60"/>
                      <a:pt x="478" y="40"/>
                    </a:cubicBezTo>
                    <a:cubicBezTo>
                      <a:pt x="359" y="0"/>
                      <a:pt x="240" y="0"/>
                      <a:pt x="140"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9" name="Google Shape;257;p17">
                <a:extLst>
                  <a:ext uri="{FF2B5EF4-FFF2-40B4-BE49-F238E27FC236}">
                    <a16:creationId xmlns:a16="http://schemas.microsoft.com/office/drawing/2014/main" id="{24650FA9-75C6-4DC0-A22E-6B609AB6484E}"/>
                  </a:ext>
                </a:extLst>
              </p:cNvPr>
              <p:cNvSpPr/>
              <p:nvPr/>
            </p:nvSpPr>
            <p:spPr>
              <a:xfrm>
                <a:off x="1335937" y="2355327"/>
                <a:ext cx="77549" cy="402532"/>
              </a:xfrm>
              <a:custGeom>
                <a:avLst/>
                <a:gdLst/>
                <a:ahLst/>
                <a:cxnLst/>
                <a:rect l="l" t="t" r="r" b="b"/>
                <a:pathLst>
                  <a:path w="1951" h="10127" extrusionOk="0">
                    <a:moveTo>
                      <a:pt x="1950" y="1"/>
                    </a:moveTo>
                    <a:cubicBezTo>
                      <a:pt x="1950" y="1"/>
                      <a:pt x="1930" y="160"/>
                      <a:pt x="1891" y="418"/>
                    </a:cubicBezTo>
                    <a:cubicBezTo>
                      <a:pt x="1851" y="717"/>
                      <a:pt x="1831" y="1095"/>
                      <a:pt x="1811" y="1572"/>
                    </a:cubicBezTo>
                    <a:cubicBezTo>
                      <a:pt x="1751" y="2547"/>
                      <a:pt x="1692" y="3880"/>
                      <a:pt x="1612" y="5372"/>
                    </a:cubicBezTo>
                    <a:cubicBezTo>
                      <a:pt x="1592" y="6128"/>
                      <a:pt x="1552" y="6824"/>
                      <a:pt x="1513" y="7460"/>
                    </a:cubicBezTo>
                    <a:cubicBezTo>
                      <a:pt x="1453" y="8077"/>
                      <a:pt x="1334" y="8654"/>
                      <a:pt x="1115" y="9072"/>
                    </a:cubicBezTo>
                    <a:cubicBezTo>
                      <a:pt x="896" y="9509"/>
                      <a:pt x="598" y="9768"/>
                      <a:pt x="359" y="9927"/>
                    </a:cubicBezTo>
                    <a:cubicBezTo>
                      <a:pt x="140" y="10066"/>
                      <a:pt x="1" y="10106"/>
                      <a:pt x="1" y="10126"/>
                    </a:cubicBezTo>
                    <a:cubicBezTo>
                      <a:pt x="1" y="10126"/>
                      <a:pt x="21" y="10126"/>
                      <a:pt x="100" y="10106"/>
                    </a:cubicBezTo>
                    <a:cubicBezTo>
                      <a:pt x="160" y="10066"/>
                      <a:pt x="259" y="10046"/>
                      <a:pt x="399" y="9967"/>
                    </a:cubicBezTo>
                    <a:cubicBezTo>
                      <a:pt x="637" y="9828"/>
                      <a:pt x="936" y="9549"/>
                      <a:pt x="1194" y="9131"/>
                    </a:cubicBezTo>
                    <a:cubicBezTo>
                      <a:pt x="1413" y="8674"/>
                      <a:pt x="1552" y="8117"/>
                      <a:pt x="1612" y="7460"/>
                    </a:cubicBezTo>
                    <a:cubicBezTo>
                      <a:pt x="1652" y="6824"/>
                      <a:pt x="1692" y="6128"/>
                      <a:pt x="1731" y="5372"/>
                    </a:cubicBezTo>
                    <a:cubicBezTo>
                      <a:pt x="1811" y="3880"/>
                      <a:pt x="1851" y="2547"/>
                      <a:pt x="1910" y="1572"/>
                    </a:cubicBezTo>
                    <a:cubicBezTo>
                      <a:pt x="1930" y="1095"/>
                      <a:pt x="1950" y="717"/>
                      <a:pt x="1950" y="418"/>
                    </a:cubicBezTo>
                    <a:lnTo>
                      <a:pt x="1950" y="1"/>
                    </a:ln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0" name="Google Shape;258;p17">
                <a:extLst>
                  <a:ext uri="{FF2B5EF4-FFF2-40B4-BE49-F238E27FC236}">
                    <a16:creationId xmlns:a16="http://schemas.microsoft.com/office/drawing/2014/main" id="{BEFBBCDF-2E89-4264-B2B4-B9A55298BF64}"/>
                  </a:ext>
                </a:extLst>
              </p:cNvPr>
              <p:cNvSpPr/>
              <p:nvPr/>
            </p:nvSpPr>
            <p:spPr>
              <a:xfrm>
                <a:off x="968259" y="2465233"/>
                <a:ext cx="191388" cy="179543"/>
              </a:xfrm>
              <a:custGeom>
                <a:avLst/>
                <a:gdLst/>
                <a:ahLst/>
                <a:cxnLst/>
                <a:rect l="l" t="t" r="r" b="b"/>
                <a:pathLst>
                  <a:path w="4815" h="4517" extrusionOk="0">
                    <a:moveTo>
                      <a:pt x="4815" y="1"/>
                    </a:moveTo>
                    <a:cubicBezTo>
                      <a:pt x="4795" y="1"/>
                      <a:pt x="4795" y="419"/>
                      <a:pt x="4576" y="1035"/>
                    </a:cubicBezTo>
                    <a:cubicBezTo>
                      <a:pt x="4397" y="1652"/>
                      <a:pt x="3979" y="2507"/>
                      <a:pt x="3263" y="3184"/>
                    </a:cubicBezTo>
                    <a:cubicBezTo>
                      <a:pt x="2527" y="3860"/>
                      <a:pt x="1652" y="4198"/>
                      <a:pt x="1035" y="4357"/>
                    </a:cubicBezTo>
                    <a:cubicBezTo>
                      <a:pt x="418" y="4497"/>
                      <a:pt x="1" y="4477"/>
                      <a:pt x="1" y="4497"/>
                    </a:cubicBezTo>
                    <a:cubicBezTo>
                      <a:pt x="1" y="4516"/>
                      <a:pt x="120" y="4516"/>
                      <a:pt x="299" y="4516"/>
                    </a:cubicBezTo>
                    <a:cubicBezTo>
                      <a:pt x="458" y="4516"/>
                      <a:pt x="737" y="4516"/>
                      <a:pt x="1055" y="4457"/>
                    </a:cubicBezTo>
                    <a:cubicBezTo>
                      <a:pt x="1711" y="4317"/>
                      <a:pt x="2607" y="3979"/>
                      <a:pt x="3343" y="3283"/>
                    </a:cubicBezTo>
                    <a:cubicBezTo>
                      <a:pt x="4099" y="2587"/>
                      <a:pt x="4496" y="1712"/>
                      <a:pt x="4675" y="1075"/>
                    </a:cubicBezTo>
                    <a:cubicBezTo>
                      <a:pt x="4775" y="737"/>
                      <a:pt x="4795" y="478"/>
                      <a:pt x="4815" y="299"/>
                    </a:cubicBezTo>
                    <a:lnTo>
                      <a:pt x="4815" y="1"/>
                    </a:ln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1" name="Google Shape;259;p17">
                <a:extLst>
                  <a:ext uri="{FF2B5EF4-FFF2-40B4-BE49-F238E27FC236}">
                    <a16:creationId xmlns:a16="http://schemas.microsoft.com/office/drawing/2014/main" id="{976A1F5B-7490-4A43-AECD-95CC103A9485}"/>
                  </a:ext>
                </a:extLst>
              </p:cNvPr>
              <p:cNvSpPr/>
              <p:nvPr/>
            </p:nvSpPr>
            <p:spPr>
              <a:xfrm>
                <a:off x="1515444" y="2500054"/>
                <a:ext cx="117059" cy="151839"/>
              </a:xfrm>
              <a:custGeom>
                <a:avLst/>
                <a:gdLst/>
                <a:ahLst/>
                <a:cxnLst/>
                <a:rect l="l" t="t" r="r" b="b"/>
                <a:pathLst>
                  <a:path w="2945" h="3820" extrusionOk="0">
                    <a:moveTo>
                      <a:pt x="0" y="0"/>
                    </a:moveTo>
                    <a:lnTo>
                      <a:pt x="0" y="199"/>
                    </a:lnTo>
                    <a:cubicBezTo>
                      <a:pt x="0" y="318"/>
                      <a:pt x="20" y="517"/>
                      <a:pt x="80" y="736"/>
                    </a:cubicBezTo>
                    <a:cubicBezTo>
                      <a:pt x="120" y="955"/>
                      <a:pt x="219" y="1233"/>
                      <a:pt x="359" y="1512"/>
                    </a:cubicBezTo>
                    <a:cubicBezTo>
                      <a:pt x="478" y="1810"/>
                      <a:pt x="657" y="2109"/>
                      <a:pt x="876" y="2387"/>
                    </a:cubicBezTo>
                    <a:cubicBezTo>
                      <a:pt x="1095" y="2646"/>
                      <a:pt x="1313" y="2904"/>
                      <a:pt x="1572" y="3103"/>
                    </a:cubicBezTo>
                    <a:cubicBezTo>
                      <a:pt x="1791" y="3302"/>
                      <a:pt x="2049" y="3441"/>
                      <a:pt x="2248" y="3541"/>
                    </a:cubicBezTo>
                    <a:cubicBezTo>
                      <a:pt x="2447" y="3680"/>
                      <a:pt x="2606" y="3720"/>
                      <a:pt x="2746" y="3760"/>
                    </a:cubicBezTo>
                    <a:cubicBezTo>
                      <a:pt x="2865" y="3819"/>
                      <a:pt x="2945" y="3819"/>
                      <a:pt x="2945" y="3819"/>
                    </a:cubicBezTo>
                    <a:cubicBezTo>
                      <a:pt x="2945" y="3800"/>
                      <a:pt x="2666" y="3700"/>
                      <a:pt x="2288" y="3441"/>
                    </a:cubicBezTo>
                    <a:cubicBezTo>
                      <a:pt x="2089" y="3322"/>
                      <a:pt x="1870" y="3163"/>
                      <a:pt x="1652" y="2964"/>
                    </a:cubicBezTo>
                    <a:cubicBezTo>
                      <a:pt x="1413" y="2765"/>
                      <a:pt x="1194" y="2546"/>
                      <a:pt x="975" y="2268"/>
                    </a:cubicBezTo>
                    <a:cubicBezTo>
                      <a:pt x="756" y="2009"/>
                      <a:pt x="577" y="1731"/>
                      <a:pt x="458" y="1452"/>
                    </a:cubicBezTo>
                    <a:cubicBezTo>
                      <a:pt x="319" y="1194"/>
                      <a:pt x="239" y="935"/>
                      <a:pt x="179" y="716"/>
                    </a:cubicBezTo>
                    <a:cubicBezTo>
                      <a:pt x="60" y="259"/>
                      <a:pt x="20" y="0"/>
                      <a:pt x="0"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2" name="Google Shape;260;p17">
                <a:extLst>
                  <a:ext uri="{FF2B5EF4-FFF2-40B4-BE49-F238E27FC236}">
                    <a16:creationId xmlns:a16="http://schemas.microsoft.com/office/drawing/2014/main" id="{4C217101-B160-4C5B-BB97-AFE3098708B9}"/>
                  </a:ext>
                </a:extLst>
              </p:cNvPr>
              <p:cNvSpPr/>
              <p:nvPr/>
            </p:nvSpPr>
            <p:spPr>
              <a:xfrm>
                <a:off x="886813" y="2497669"/>
                <a:ext cx="348752" cy="1687398"/>
              </a:xfrm>
              <a:custGeom>
                <a:avLst/>
                <a:gdLst/>
                <a:ahLst/>
                <a:cxnLst/>
                <a:rect l="l" t="t" r="r" b="b"/>
                <a:pathLst>
                  <a:path w="8774" h="42452" extrusionOk="0">
                    <a:moveTo>
                      <a:pt x="8773" y="0"/>
                    </a:moveTo>
                    <a:cubicBezTo>
                      <a:pt x="8773" y="0"/>
                      <a:pt x="8773" y="60"/>
                      <a:pt x="8734" y="120"/>
                    </a:cubicBezTo>
                    <a:cubicBezTo>
                      <a:pt x="8734" y="199"/>
                      <a:pt x="8714" y="299"/>
                      <a:pt x="8674" y="458"/>
                    </a:cubicBezTo>
                    <a:cubicBezTo>
                      <a:pt x="8634" y="756"/>
                      <a:pt x="8555" y="1154"/>
                      <a:pt x="8475" y="1691"/>
                    </a:cubicBezTo>
                    <a:cubicBezTo>
                      <a:pt x="8336" y="2785"/>
                      <a:pt x="8077" y="4357"/>
                      <a:pt x="7759" y="6286"/>
                    </a:cubicBezTo>
                    <a:cubicBezTo>
                      <a:pt x="7142" y="10146"/>
                      <a:pt x="6187" y="15497"/>
                      <a:pt x="4974" y="21365"/>
                    </a:cubicBezTo>
                    <a:cubicBezTo>
                      <a:pt x="3760" y="27234"/>
                      <a:pt x="2507" y="32505"/>
                      <a:pt x="1572" y="36305"/>
                    </a:cubicBezTo>
                    <a:cubicBezTo>
                      <a:pt x="1095" y="38194"/>
                      <a:pt x="697" y="39746"/>
                      <a:pt x="418" y="40800"/>
                    </a:cubicBezTo>
                    <a:cubicBezTo>
                      <a:pt x="279" y="41337"/>
                      <a:pt x="180" y="41735"/>
                      <a:pt x="100" y="42034"/>
                    </a:cubicBezTo>
                    <a:cubicBezTo>
                      <a:pt x="89" y="42109"/>
                      <a:pt x="79" y="42173"/>
                      <a:pt x="65" y="42229"/>
                    </a:cubicBezTo>
                    <a:lnTo>
                      <a:pt x="65" y="42229"/>
                    </a:lnTo>
                    <a:cubicBezTo>
                      <a:pt x="82" y="42169"/>
                      <a:pt x="98" y="42101"/>
                      <a:pt x="120" y="42034"/>
                    </a:cubicBezTo>
                    <a:cubicBezTo>
                      <a:pt x="220" y="41755"/>
                      <a:pt x="339" y="41337"/>
                      <a:pt x="478" y="40800"/>
                    </a:cubicBezTo>
                    <a:cubicBezTo>
                      <a:pt x="777" y="39746"/>
                      <a:pt x="1174" y="38194"/>
                      <a:pt x="1672" y="36305"/>
                    </a:cubicBezTo>
                    <a:cubicBezTo>
                      <a:pt x="2646" y="32505"/>
                      <a:pt x="3880" y="27234"/>
                      <a:pt x="5093" y="21365"/>
                    </a:cubicBezTo>
                    <a:cubicBezTo>
                      <a:pt x="6327" y="15497"/>
                      <a:pt x="7242" y="10146"/>
                      <a:pt x="7858" y="6267"/>
                    </a:cubicBezTo>
                    <a:cubicBezTo>
                      <a:pt x="8177" y="4337"/>
                      <a:pt x="8415" y="2765"/>
                      <a:pt x="8555" y="1671"/>
                    </a:cubicBezTo>
                    <a:cubicBezTo>
                      <a:pt x="8634" y="1154"/>
                      <a:pt x="8674" y="717"/>
                      <a:pt x="8734" y="418"/>
                    </a:cubicBezTo>
                    <a:cubicBezTo>
                      <a:pt x="8754" y="299"/>
                      <a:pt x="8773" y="179"/>
                      <a:pt x="8773" y="100"/>
                    </a:cubicBezTo>
                    <a:lnTo>
                      <a:pt x="8773" y="0"/>
                    </a:lnTo>
                    <a:close/>
                    <a:moveTo>
                      <a:pt x="65" y="42229"/>
                    </a:moveTo>
                    <a:lnTo>
                      <a:pt x="65" y="42229"/>
                    </a:lnTo>
                    <a:cubicBezTo>
                      <a:pt x="52" y="42275"/>
                      <a:pt x="38" y="42317"/>
                      <a:pt x="21" y="42352"/>
                    </a:cubicBezTo>
                    <a:cubicBezTo>
                      <a:pt x="39" y="42316"/>
                      <a:pt x="53" y="42275"/>
                      <a:pt x="65" y="42229"/>
                    </a:cubicBezTo>
                    <a:close/>
                    <a:moveTo>
                      <a:pt x="21" y="42352"/>
                    </a:moveTo>
                    <a:cubicBezTo>
                      <a:pt x="1" y="42392"/>
                      <a:pt x="1" y="42451"/>
                      <a:pt x="1" y="42451"/>
                    </a:cubicBezTo>
                    <a:cubicBezTo>
                      <a:pt x="1" y="42451"/>
                      <a:pt x="1" y="42432"/>
                      <a:pt x="21" y="42352"/>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3" name="Google Shape;261;p17">
                <a:extLst>
                  <a:ext uri="{FF2B5EF4-FFF2-40B4-BE49-F238E27FC236}">
                    <a16:creationId xmlns:a16="http://schemas.microsoft.com/office/drawing/2014/main" id="{DCCFF35C-7ADD-4166-BDFD-13F17FB18561}"/>
                  </a:ext>
                </a:extLst>
              </p:cNvPr>
              <p:cNvSpPr/>
              <p:nvPr/>
            </p:nvSpPr>
            <p:spPr>
              <a:xfrm>
                <a:off x="1416588" y="2608370"/>
                <a:ext cx="90189" cy="1616248"/>
              </a:xfrm>
              <a:custGeom>
                <a:avLst/>
                <a:gdLst/>
                <a:ahLst/>
                <a:cxnLst/>
                <a:rect l="l" t="t" r="r" b="b"/>
                <a:pathLst>
                  <a:path w="2269" h="40662" extrusionOk="0">
                    <a:moveTo>
                      <a:pt x="1791" y="0"/>
                    </a:moveTo>
                    <a:lnTo>
                      <a:pt x="1791" y="100"/>
                    </a:lnTo>
                    <a:cubicBezTo>
                      <a:pt x="1791" y="179"/>
                      <a:pt x="1811" y="279"/>
                      <a:pt x="1811" y="398"/>
                    </a:cubicBezTo>
                    <a:cubicBezTo>
                      <a:pt x="1811" y="677"/>
                      <a:pt x="1871" y="1075"/>
                      <a:pt x="1891" y="1592"/>
                    </a:cubicBezTo>
                    <a:cubicBezTo>
                      <a:pt x="1970" y="2646"/>
                      <a:pt x="2070" y="4138"/>
                      <a:pt x="2109" y="5968"/>
                    </a:cubicBezTo>
                    <a:cubicBezTo>
                      <a:pt x="2169" y="7818"/>
                      <a:pt x="2169" y="10026"/>
                      <a:pt x="2109" y="12453"/>
                    </a:cubicBezTo>
                    <a:cubicBezTo>
                      <a:pt x="2070" y="14900"/>
                      <a:pt x="1950" y="17586"/>
                      <a:pt x="1751" y="20390"/>
                    </a:cubicBezTo>
                    <a:cubicBezTo>
                      <a:pt x="1373" y="26040"/>
                      <a:pt x="856" y="31113"/>
                      <a:pt x="518" y="34793"/>
                    </a:cubicBezTo>
                    <a:cubicBezTo>
                      <a:pt x="359" y="36603"/>
                      <a:pt x="220" y="38095"/>
                      <a:pt x="120" y="39149"/>
                    </a:cubicBezTo>
                    <a:cubicBezTo>
                      <a:pt x="80" y="39666"/>
                      <a:pt x="61" y="40064"/>
                      <a:pt x="21" y="40343"/>
                    </a:cubicBezTo>
                    <a:cubicBezTo>
                      <a:pt x="21" y="40350"/>
                      <a:pt x="21" y="40357"/>
                      <a:pt x="21" y="40364"/>
                    </a:cubicBezTo>
                    <a:lnTo>
                      <a:pt x="21" y="40364"/>
                    </a:lnTo>
                    <a:cubicBezTo>
                      <a:pt x="21" y="40364"/>
                      <a:pt x="21" y="40363"/>
                      <a:pt x="21" y="40363"/>
                    </a:cubicBezTo>
                    <a:cubicBezTo>
                      <a:pt x="61" y="40064"/>
                      <a:pt x="100" y="39666"/>
                      <a:pt x="160" y="39169"/>
                    </a:cubicBezTo>
                    <a:cubicBezTo>
                      <a:pt x="259" y="38155"/>
                      <a:pt x="399" y="36663"/>
                      <a:pt x="578" y="34813"/>
                    </a:cubicBezTo>
                    <a:cubicBezTo>
                      <a:pt x="916" y="31132"/>
                      <a:pt x="1453" y="26040"/>
                      <a:pt x="1851" y="20410"/>
                    </a:cubicBezTo>
                    <a:cubicBezTo>
                      <a:pt x="2050" y="17586"/>
                      <a:pt x="2169" y="14900"/>
                      <a:pt x="2209" y="12453"/>
                    </a:cubicBezTo>
                    <a:cubicBezTo>
                      <a:pt x="2269" y="10026"/>
                      <a:pt x="2249" y="7818"/>
                      <a:pt x="2189" y="5968"/>
                    </a:cubicBezTo>
                    <a:cubicBezTo>
                      <a:pt x="2109" y="4098"/>
                      <a:pt x="2050" y="2606"/>
                      <a:pt x="1950" y="1592"/>
                    </a:cubicBezTo>
                    <a:cubicBezTo>
                      <a:pt x="1911" y="1075"/>
                      <a:pt x="1871" y="677"/>
                      <a:pt x="1851" y="398"/>
                    </a:cubicBezTo>
                    <a:cubicBezTo>
                      <a:pt x="1851" y="279"/>
                      <a:pt x="1811" y="179"/>
                      <a:pt x="1811" y="100"/>
                    </a:cubicBezTo>
                    <a:cubicBezTo>
                      <a:pt x="1791" y="20"/>
                      <a:pt x="1791" y="0"/>
                      <a:pt x="1791" y="0"/>
                    </a:cubicBezTo>
                    <a:close/>
                    <a:moveTo>
                      <a:pt x="21" y="40364"/>
                    </a:moveTo>
                    <a:cubicBezTo>
                      <a:pt x="3" y="40471"/>
                      <a:pt x="1" y="40562"/>
                      <a:pt x="1" y="40637"/>
                    </a:cubicBezTo>
                    <a:lnTo>
                      <a:pt x="1" y="40637"/>
                    </a:lnTo>
                    <a:cubicBezTo>
                      <a:pt x="2" y="40563"/>
                      <a:pt x="18" y="40472"/>
                      <a:pt x="21" y="40364"/>
                    </a:cubicBezTo>
                    <a:close/>
                    <a:moveTo>
                      <a:pt x="1" y="40637"/>
                    </a:moveTo>
                    <a:lnTo>
                      <a:pt x="1" y="40637"/>
                    </a:lnTo>
                    <a:cubicBezTo>
                      <a:pt x="1" y="40638"/>
                      <a:pt x="1" y="40640"/>
                      <a:pt x="1" y="40641"/>
                    </a:cubicBezTo>
                    <a:lnTo>
                      <a:pt x="1" y="40661"/>
                    </a:lnTo>
                    <a:cubicBezTo>
                      <a:pt x="1" y="40653"/>
                      <a:pt x="1" y="40645"/>
                      <a:pt x="1" y="40637"/>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4" name="Google Shape;262;p17">
                <a:extLst>
                  <a:ext uri="{FF2B5EF4-FFF2-40B4-BE49-F238E27FC236}">
                    <a16:creationId xmlns:a16="http://schemas.microsoft.com/office/drawing/2014/main" id="{EB42FFFB-701E-4F14-AECE-FECE3C840064}"/>
                  </a:ext>
                </a:extLst>
              </p:cNvPr>
              <p:cNvSpPr/>
              <p:nvPr/>
            </p:nvSpPr>
            <p:spPr>
              <a:xfrm>
                <a:off x="1201546" y="4204412"/>
                <a:ext cx="350302" cy="39232"/>
              </a:xfrm>
              <a:custGeom>
                <a:avLst/>
                <a:gdLst/>
                <a:ahLst/>
                <a:cxnLst/>
                <a:rect l="l" t="t" r="r" b="b"/>
                <a:pathLst>
                  <a:path w="8813" h="987" extrusionOk="0">
                    <a:moveTo>
                      <a:pt x="8729" y="0"/>
                    </a:moveTo>
                    <a:cubicBezTo>
                      <a:pt x="8327" y="0"/>
                      <a:pt x="6531" y="184"/>
                      <a:pt x="4396" y="429"/>
                    </a:cubicBezTo>
                    <a:cubicBezTo>
                      <a:pt x="1950" y="707"/>
                      <a:pt x="0" y="946"/>
                      <a:pt x="0" y="986"/>
                    </a:cubicBezTo>
                    <a:cubicBezTo>
                      <a:pt x="1" y="987"/>
                      <a:pt x="7" y="987"/>
                      <a:pt x="18" y="987"/>
                    </a:cubicBezTo>
                    <a:cubicBezTo>
                      <a:pt x="221" y="987"/>
                      <a:pt x="2112" y="812"/>
                      <a:pt x="4416" y="548"/>
                    </a:cubicBezTo>
                    <a:cubicBezTo>
                      <a:pt x="6863" y="289"/>
                      <a:pt x="8812" y="31"/>
                      <a:pt x="8812" y="11"/>
                    </a:cubicBezTo>
                    <a:cubicBezTo>
                      <a:pt x="8812" y="4"/>
                      <a:pt x="8784" y="0"/>
                      <a:pt x="8729"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5" name="Google Shape;263;p17">
                <a:extLst>
                  <a:ext uri="{FF2B5EF4-FFF2-40B4-BE49-F238E27FC236}">
                    <a16:creationId xmlns:a16="http://schemas.microsoft.com/office/drawing/2014/main" id="{ADC310E8-8369-497C-81E6-8551CD56FF2D}"/>
                  </a:ext>
                </a:extLst>
              </p:cNvPr>
              <p:cNvSpPr/>
              <p:nvPr/>
            </p:nvSpPr>
            <p:spPr>
              <a:xfrm>
                <a:off x="1111395" y="1108361"/>
                <a:ext cx="174774" cy="524957"/>
              </a:xfrm>
              <a:custGeom>
                <a:avLst/>
                <a:gdLst/>
                <a:ahLst/>
                <a:cxnLst/>
                <a:rect l="l" t="t" r="r" b="b"/>
                <a:pathLst>
                  <a:path w="4397" h="13207" extrusionOk="0">
                    <a:moveTo>
                      <a:pt x="3621" y="1"/>
                    </a:moveTo>
                    <a:cubicBezTo>
                      <a:pt x="2507" y="200"/>
                      <a:pt x="1492" y="916"/>
                      <a:pt x="895" y="1891"/>
                    </a:cubicBezTo>
                    <a:cubicBezTo>
                      <a:pt x="319" y="2826"/>
                      <a:pt x="140" y="3979"/>
                      <a:pt x="80" y="5093"/>
                    </a:cubicBezTo>
                    <a:cubicBezTo>
                      <a:pt x="0" y="6466"/>
                      <a:pt x="0" y="7858"/>
                      <a:pt x="140" y="9211"/>
                    </a:cubicBezTo>
                    <a:cubicBezTo>
                      <a:pt x="219" y="10047"/>
                      <a:pt x="378" y="10882"/>
                      <a:pt x="776" y="11598"/>
                    </a:cubicBezTo>
                    <a:cubicBezTo>
                      <a:pt x="1164" y="12282"/>
                      <a:pt x="1570" y="13206"/>
                      <a:pt x="2295" y="13206"/>
                    </a:cubicBezTo>
                    <a:cubicBezTo>
                      <a:pt x="2350" y="13206"/>
                      <a:pt x="2408" y="13201"/>
                      <a:pt x="2467" y="13190"/>
                    </a:cubicBezTo>
                    <a:cubicBezTo>
                      <a:pt x="3720" y="12971"/>
                      <a:pt x="4397" y="12553"/>
                      <a:pt x="4397" y="11459"/>
                    </a:cubicBezTo>
                    <a:cubicBezTo>
                      <a:pt x="4397" y="10365"/>
                      <a:pt x="3004" y="9689"/>
                      <a:pt x="2964" y="8614"/>
                    </a:cubicBezTo>
                    <a:cubicBezTo>
                      <a:pt x="2905" y="7660"/>
                      <a:pt x="3879" y="6904"/>
                      <a:pt x="3919" y="5969"/>
                    </a:cubicBezTo>
                    <a:cubicBezTo>
                      <a:pt x="3959" y="5193"/>
                      <a:pt x="3402" y="4536"/>
                      <a:pt x="3123" y="3820"/>
                    </a:cubicBezTo>
                    <a:cubicBezTo>
                      <a:pt x="2726" y="2746"/>
                      <a:pt x="2924" y="1493"/>
                      <a:pt x="3680" y="618"/>
                    </a:cubicBezTo>
                    <a:lnTo>
                      <a:pt x="3621"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6" name="Google Shape;264;p17">
                <a:extLst>
                  <a:ext uri="{FF2B5EF4-FFF2-40B4-BE49-F238E27FC236}">
                    <a16:creationId xmlns:a16="http://schemas.microsoft.com/office/drawing/2014/main" id="{021ABC88-839D-4D5B-8A40-BB94B3CED20C}"/>
                  </a:ext>
                </a:extLst>
              </p:cNvPr>
              <p:cNvSpPr/>
              <p:nvPr/>
            </p:nvSpPr>
            <p:spPr>
              <a:xfrm>
                <a:off x="1193636" y="1047743"/>
                <a:ext cx="290203" cy="177119"/>
              </a:xfrm>
              <a:custGeom>
                <a:avLst/>
                <a:gdLst/>
                <a:ahLst/>
                <a:cxnLst/>
                <a:rect l="l" t="t" r="r" b="b"/>
                <a:pathLst>
                  <a:path w="7301" h="4456" extrusionOk="0">
                    <a:moveTo>
                      <a:pt x="3210" y="0"/>
                    </a:moveTo>
                    <a:cubicBezTo>
                      <a:pt x="2948" y="0"/>
                      <a:pt x="2686" y="25"/>
                      <a:pt x="2427" y="74"/>
                    </a:cubicBezTo>
                    <a:cubicBezTo>
                      <a:pt x="1751" y="193"/>
                      <a:pt x="1094" y="472"/>
                      <a:pt x="637" y="1048"/>
                    </a:cubicBezTo>
                    <a:cubicBezTo>
                      <a:pt x="159" y="1586"/>
                      <a:pt x="0" y="2481"/>
                      <a:pt x="318" y="3137"/>
                    </a:cubicBezTo>
                    <a:cubicBezTo>
                      <a:pt x="509" y="3517"/>
                      <a:pt x="912" y="3742"/>
                      <a:pt x="1303" y="3742"/>
                    </a:cubicBezTo>
                    <a:cubicBezTo>
                      <a:pt x="1567" y="3742"/>
                      <a:pt x="1825" y="3640"/>
                      <a:pt x="2009" y="3416"/>
                    </a:cubicBezTo>
                    <a:cubicBezTo>
                      <a:pt x="2377" y="3935"/>
                      <a:pt x="2978" y="4221"/>
                      <a:pt x="3582" y="4221"/>
                    </a:cubicBezTo>
                    <a:cubicBezTo>
                      <a:pt x="3927" y="4221"/>
                      <a:pt x="4272" y="4128"/>
                      <a:pt x="4575" y="3933"/>
                    </a:cubicBezTo>
                    <a:cubicBezTo>
                      <a:pt x="5047" y="4206"/>
                      <a:pt x="5742" y="4455"/>
                      <a:pt x="6295" y="4455"/>
                    </a:cubicBezTo>
                    <a:cubicBezTo>
                      <a:pt x="6630" y="4455"/>
                      <a:pt x="6912" y="4364"/>
                      <a:pt x="7062" y="4132"/>
                    </a:cubicBezTo>
                    <a:cubicBezTo>
                      <a:pt x="7301" y="3356"/>
                      <a:pt x="7062" y="2461"/>
                      <a:pt x="6624" y="1824"/>
                    </a:cubicBezTo>
                    <a:cubicBezTo>
                      <a:pt x="5860" y="628"/>
                      <a:pt x="4540" y="0"/>
                      <a:pt x="3210" y="0"/>
                    </a:cubicBez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7" name="Google Shape;265;p17">
                <a:extLst>
                  <a:ext uri="{FF2B5EF4-FFF2-40B4-BE49-F238E27FC236}">
                    <a16:creationId xmlns:a16="http://schemas.microsoft.com/office/drawing/2014/main" id="{076BC162-DA2E-4540-8362-670CB2ED4B1A}"/>
                  </a:ext>
                </a:extLst>
              </p:cNvPr>
              <p:cNvSpPr/>
              <p:nvPr/>
            </p:nvSpPr>
            <p:spPr>
              <a:xfrm>
                <a:off x="1203891" y="1097907"/>
                <a:ext cx="271243" cy="109388"/>
              </a:xfrm>
              <a:custGeom>
                <a:avLst/>
                <a:gdLst/>
                <a:ahLst/>
                <a:cxnLst/>
                <a:rect l="l" t="t" r="r" b="b"/>
                <a:pathLst>
                  <a:path w="6824" h="2752" extrusionOk="0">
                    <a:moveTo>
                      <a:pt x="2643" y="1"/>
                    </a:moveTo>
                    <a:cubicBezTo>
                      <a:pt x="1951" y="1"/>
                      <a:pt x="1328" y="180"/>
                      <a:pt x="896" y="403"/>
                    </a:cubicBezTo>
                    <a:cubicBezTo>
                      <a:pt x="578" y="582"/>
                      <a:pt x="359" y="781"/>
                      <a:pt x="200" y="920"/>
                    </a:cubicBezTo>
                    <a:cubicBezTo>
                      <a:pt x="140" y="1000"/>
                      <a:pt x="80" y="1079"/>
                      <a:pt x="60" y="1119"/>
                    </a:cubicBezTo>
                    <a:cubicBezTo>
                      <a:pt x="1" y="1179"/>
                      <a:pt x="1" y="1199"/>
                      <a:pt x="1" y="1199"/>
                    </a:cubicBezTo>
                    <a:cubicBezTo>
                      <a:pt x="2" y="1199"/>
                      <a:pt x="3" y="1199"/>
                      <a:pt x="4" y="1199"/>
                    </a:cubicBezTo>
                    <a:cubicBezTo>
                      <a:pt x="52" y="1199"/>
                      <a:pt x="295" y="794"/>
                      <a:pt x="956" y="483"/>
                    </a:cubicBezTo>
                    <a:cubicBezTo>
                      <a:pt x="1372" y="274"/>
                      <a:pt x="1977" y="117"/>
                      <a:pt x="2646" y="117"/>
                    </a:cubicBezTo>
                    <a:cubicBezTo>
                      <a:pt x="2999" y="117"/>
                      <a:pt x="3370" y="161"/>
                      <a:pt x="3741" y="264"/>
                    </a:cubicBezTo>
                    <a:cubicBezTo>
                      <a:pt x="4835" y="562"/>
                      <a:pt x="5630" y="1258"/>
                      <a:pt x="6108" y="1796"/>
                    </a:cubicBezTo>
                    <a:cubicBezTo>
                      <a:pt x="6555" y="2340"/>
                      <a:pt x="6793" y="2751"/>
                      <a:pt x="6822" y="2751"/>
                    </a:cubicBezTo>
                    <a:cubicBezTo>
                      <a:pt x="6823" y="2751"/>
                      <a:pt x="6823" y="2751"/>
                      <a:pt x="6824" y="2750"/>
                    </a:cubicBezTo>
                    <a:cubicBezTo>
                      <a:pt x="6824" y="2750"/>
                      <a:pt x="6764" y="2651"/>
                      <a:pt x="6665" y="2492"/>
                    </a:cubicBezTo>
                    <a:cubicBezTo>
                      <a:pt x="6545" y="2313"/>
                      <a:pt x="6406" y="2074"/>
                      <a:pt x="6148" y="1776"/>
                    </a:cubicBezTo>
                    <a:cubicBezTo>
                      <a:pt x="5929" y="1497"/>
                      <a:pt x="5610" y="1179"/>
                      <a:pt x="5213" y="881"/>
                    </a:cubicBezTo>
                    <a:cubicBezTo>
                      <a:pt x="4815" y="582"/>
                      <a:pt x="4317" y="304"/>
                      <a:pt x="3760" y="164"/>
                    </a:cubicBezTo>
                    <a:cubicBezTo>
                      <a:pt x="3380" y="49"/>
                      <a:pt x="3002" y="1"/>
                      <a:pt x="2643"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8" name="Google Shape;266;p17">
                <a:extLst>
                  <a:ext uri="{FF2B5EF4-FFF2-40B4-BE49-F238E27FC236}">
                    <a16:creationId xmlns:a16="http://schemas.microsoft.com/office/drawing/2014/main" id="{01A3FA15-76BE-4FCF-91B1-68975522E8BA}"/>
                  </a:ext>
                </a:extLst>
              </p:cNvPr>
              <p:cNvSpPr/>
              <p:nvPr/>
            </p:nvSpPr>
            <p:spPr>
              <a:xfrm>
                <a:off x="1199956" y="1134675"/>
                <a:ext cx="121789" cy="82080"/>
              </a:xfrm>
              <a:custGeom>
                <a:avLst/>
                <a:gdLst/>
                <a:ahLst/>
                <a:cxnLst/>
                <a:rect l="l" t="t" r="r" b="b"/>
                <a:pathLst>
                  <a:path w="3064" h="2065" extrusionOk="0">
                    <a:moveTo>
                      <a:pt x="906" y="0"/>
                    </a:moveTo>
                    <a:cubicBezTo>
                      <a:pt x="780" y="0"/>
                      <a:pt x="662" y="13"/>
                      <a:pt x="557" y="35"/>
                    </a:cubicBezTo>
                    <a:cubicBezTo>
                      <a:pt x="358" y="55"/>
                      <a:pt x="239" y="135"/>
                      <a:pt x="140" y="174"/>
                    </a:cubicBezTo>
                    <a:cubicBezTo>
                      <a:pt x="60" y="234"/>
                      <a:pt x="0" y="274"/>
                      <a:pt x="0" y="274"/>
                    </a:cubicBezTo>
                    <a:cubicBezTo>
                      <a:pt x="3" y="275"/>
                      <a:pt x="7" y="276"/>
                      <a:pt x="11" y="276"/>
                    </a:cubicBezTo>
                    <a:cubicBezTo>
                      <a:pt x="65" y="276"/>
                      <a:pt x="228" y="171"/>
                      <a:pt x="577" y="135"/>
                    </a:cubicBezTo>
                    <a:cubicBezTo>
                      <a:pt x="650" y="122"/>
                      <a:pt x="729" y="116"/>
                      <a:pt x="813" y="116"/>
                    </a:cubicBezTo>
                    <a:cubicBezTo>
                      <a:pt x="1143" y="116"/>
                      <a:pt x="1549" y="215"/>
                      <a:pt x="1930" y="453"/>
                    </a:cubicBezTo>
                    <a:cubicBezTo>
                      <a:pt x="2387" y="751"/>
                      <a:pt x="2666" y="1189"/>
                      <a:pt x="2825" y="1527"/>
                    </a:cubicBezTo>
                    <a:cubicBezTo>
                      <a:pt x="2964" y="1845"/>
                      <a:pt x="3024" y="2064"/>
                      <a:pt x="3044" y="2064"/>
                    </a:cubicBezTo>
                    <a:cubicBezTo>
                      <a:pt x="3064" y="2064"/>
                      <a:pt x="3044" y="1845"/>
                      <a:pt x="2865" y="1467"/>
                    </a:cubicBezTo>
                    <a:cubicBezTo>
                      <a:pt x="2745" y="1129"/>
                      <a:pt x="2467" y="652"/>
                      <a:pt x="1970" y="333"/>
                    </a:cubicBezTo>
                    <a:cubicBezTo>
                      <a:pt x="1624" y="89"/>
                      <a:pt x="1237" y="0"/>
                      <a:pt x="906"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9" name="Google Shape;267;p17">
                <a:extLst>
                  <a:ext uri="{FF2B5EF4-FFF2-40B4-BE49-F238E27FC236}">
                    <a16:creationId xmlns:a16="http://schemas.microsoft.com/office/drawing/2014/main" id="{AC8C336B-F9F3-4FE7-90A9-AE7AE2EC4D87}"/>
                  </a:ext>
                </a:extLst>
              </p:cNvPr>
              <p:cNvSpPr/>
              <p:nvPr/>
            </p:nvSpPr>
            <p:spPr>
              <a:xfrm>
                <a:off x="776112" y="1359018"/>
                <a:ext cx="1359275" cy="1083302"/>
              </a:xfrm>
              <a:custGeom>
                <a:avLst/>
                <a:gdLst/>
                <a:ahLst/>
                <a:cxnLst/>
                <a:rect l="l" t="t" r="r" b="b"/>
                <a:pathLst>
                  <a:path w="34197" h="27254" extrusionOk="0">
                    <a:moveTo>
                      <a:pt x="30675" y="1"/>
                    </a:moveTo>
                    <a:lnTo>
                      <a:pt x="29323" y="1274"/>
                    </a:lnTo>
                    <a:lnTo>
                      <a:pt x="17148" y="5750"/>
                    </a:lnTo>
                    <a:cubicBezTo>
                      <a:pt x="17148" y="5750"/>
                      <a:pt x="17586" y="9350"/>
                      <a:pt x="14304" y="9868"/>
                    </a:cubicBezTo>
                    <a:cubicBezTo>
                      <a:pt x="14065" y="9903"/>
                      <a:pt x="13838" y="9919"/>
                      <a:pt x="13621" y="9919"/>
                    </a:cubicBezTo>
                    <a:cubicBezTo>
                      <a:pt x="10760" y="9919"/>
                      <a:pt x="9728" y="7083"/>
                      <a:pt x="9728" y="7083"/>
                    </a:cubicBezTo>
                    <a:cubicBezTo>
                      <a:pt x="9728" y="7083"/>
                      <a:pt x="6366" y="8037"/>
                      <a:pt x="5133" y="10126"/>
                    </a:cubicBezTo>
                    <a:cubicBezTo>
                      <a:pt x="3860" y="12195"/>
                      <a:pt x="1" y="26757"/>
                      <a:pt x="1" y="26757"/>
                    </a:cubicBezTo>
                    <a:lnTo>
                      <a:pt x="4457" y="27254"/>
                    </a:lnTo>
                    <a:lnTo>
                      <a:pt x="8157" y="17566"/>
                    </a:lnTo>
                    <a:lnTo>
                      <a:pt x="9092" y="20590"/>
                    </a:lnTo>
                    <a:lnTo>
                      <a:pt x="8515" y="23574"/>
                    </a:lnTo>
                    <a:lnTo>
                      <a:pt x="19874" y="24091"/>
                    </a:lnTo>
                    <a:lnTo>
                      <a:pt x="20669" y="11041"/>
                    </a:lnTo>
                    <a:lnTo>
                      <a:pt x="32824" y="5153"/>
                    </a:lnTo>
                    <a:lnTo>
                      <a:pt x="34196" y="3741"/>
                    </a:lnTo>
                    <a:lnTo>
                      <a:pt x="30675" y="1"/>
                    </a:lnTo>
                    <a:close/>
                  </a:path>
                </a:pathLst>
              </a:custGeom>
              <a:solidFill>
                <a:srgbClr val="F727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0" name="Google Shape;268;p17">
                <a:extLst>
                  <a:ext uri="{FF2B5EF4-FFF2-40B4-BE49-F238E27FC236}">
                    <a16:creationId xmlns:a16="http://schemas.microsoft.com/office/drawing/2014/main" id="{8A7A10E0-688C-45D9-8369-31DF8D73E16C}"/>
                  </a:ext>
                </a:extLst>
              </p:cNvPr>
              <p:cNvSpPr/>
              <p:nvPr/>
            </p:nvSpPr>
            <p:spPr>
              <a:xfrm>
                <a:off x="1420563" y="1835847"/>
                <a:ext cx="107559" cy="27705"/>
              </a:xfrm>
              <a:custGeom>
                <a:avLst/>
                <a:gdLst/>
                <a:ahLst/>
                <a:cxnLst/>
                <a:rect l="l" t="t" r="r" b="b"/>
                <a:pathLst>
                  <a:path w="2706" h="697" extrusionOk="0">
                    <a:moveTo>
                      <a:pt x="0" y="0"/>
                    </a:moveTo>
                    <a:lnTo>
                      <a:pt x="0" y="696"/>
                    </a:lnTo>
                    <a:lnTo>
                      <a:pt x="2706" y="696"/>
                    </a:lnTo>
                    <a:lnTo>
                      <a:pt x="27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1" name="Google Shape;269;p17">
                <a:extLst>
                  <a:ext uri="{FF2B5EF4-FFF2-40B4-BE49-F238E27FC236}">
                    <a16:creationId xmlns:a16="http://schemas.microsoft.com/office/drawing/2014/main" id="{A67B4CF5-F019-4D59-AA11-EF21FA560BC2}"/>
                  </a:ext>
                </a:extLst>
              </p:cNvPr>
              <p:cNvSpPr/>
              <p:nvPr/>
            </p:nvSpPr>
            <p:spPr>
              <a:xfrm>
                <a:off x="1047320" y="1885653"/>
                <a:ext cx="87844" cy="284678"/>
              </a:xfrm>
              <a:custGeom>
                <a:avLst/>
                <a:gdLst/>
                <a:ahLst/>
                <a:cxnLst/>
                <a:rect l="l" t="t" r="r" b="b"/>
                <a:pathLst>
                  <a:path w="2210" h="7162" extrusionOk="0">
                    <a:moveTo>
                      <a:pt x="21" y="0"/>
                    </a:moveTo>
                    <a:lnTo>
                      <a:pt x="21" y="0"/>
                    </a:lnTo>
                    <a:cubicBezTo>
                      <a:pt x="1" y="40"/>
                      <a:pt x="439" y="1651"/>
                      <a:pt x="1035" y="3581"/>
                    </a:cubicBezTo>
                    <a:cubicBezTo>
                      <a:pt x="1632" y="5570"/>
                      <a:pt x="2149" y="7162"/>
                      <a:pt x="2189" y="7162"/>
                    </a:cubicBezTo>
                    <a:cubicBezTo>
                      <a:pt x="2209" y="7162"/>
                      <a:pt x="1752" y="5550"/>
                      <a:pt x="1155" y="3561"/>
                    </a:cubicBezTo>
                    <a:cubicBezTo>
                      <a:pt x="558" y="1592"/>
                      <a:pt x="41" y="0"/>
                      <a:pt x="21"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2" name="Google Shape;270;p17">
                <a:extLst>
                  <a:ext uri="{FF2B5EF4-FFF2-40B4-BE49-F238E27FC236}">
                    <a16:creationId xmlns:a16="http://schemas.microsoft.com/office/drawing/2014/main" id="{F4E1405A-E428-45F1-96E4-006C745B5763}"/>
                  </a:ext>
                </a:extLst>
              </p:cNvPr>
              <p:cNvSpPr/>
              <p:nvPr/>
            </p:nvSpPr>
            <p:spPr>
              <a:xfrm>
                <a:off x="1589775" y="1684006"/>
                <a:ext cx="92534" cy="121034"/>
              </a:xfrm>
              <a:custGeom>
                <a:avLst/>
                <a:gdLst/>
                <a:ahLst/>
                <a:cxnLst/>
                <a:rect l="l" t="t" r="r" b="b"/>
                <a:pathLst>
                  <a:path w="2328" h="3045" extrusionOk="0">
                    <a:moveTo>
                      <a:pt x="2308" y="1"/>
                    </a:moveTo>
                    <a:cubicBezTo>
                      <a:pt x="2308" y="1"/>
                      <a:pt x="2109" y="80"/>
                      <a:pt x="1811" y="299"/>
                    </a:cubicBezTo>
                    <a:cubicBezTo>
                      <a:pt x="1532" y="498"/>
                      <a:pt x="1174" y="856"/>
                      <a:pt x="836" y="1274"/>
                    </a:cubicBezTo>
                    <a:cubicBezTo>
                      <a:pt x="518" y="1712"/>
                      <a:pt x="299" y="2169"/>
                      <a:pt x="179" y="2487"/>
                    </a:cubicBezTo>
                    <a:cubicBezTo>
                      <a:pt x="40" y="2826"/>
                      <a:pt x="0" y="3044"/>
                      <a:pt x="20" y="3044"/>
                    </a:cubicBezTo>
                    <a:cubicBezTo>
                      <a:pt x="80" y="3044"/>
                      <a:pt x="299" y="2189"/>
                      <a:pt x="935" y="1353"/>
                    </a:cubicBezTo>
                    <a:cubicBezTo>
                      <a:pt x="1592" y="478"/>
                      <a:pt x="2328" y="41"/>
                      <a:pt x="2308"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3" name="Google Shape;271;p17">
                <a:extLst>
                  <a:ext uri="{FF2B5EF4-FFF2-40B4-BE49-F238E27FC236}">
                    <a16:creationId xmlns:a16="http://schemas.microsoft.com/office/drawing/2014/main" id="{6428F78E-8534-4773-8521-E95C9DB04EFD}"/>
                  </a:ext>
                </a:extLst>
              </p:cNvPr>
              <p:cNvSpPr/>
              <p:nvPr/>
            </p:nvSpPr>
            <p:spPr>
              <a:xfrm>
                <a:off x="1041000" y="1907793"/>
                <a:ext cx="57754" cy="219053"/>
              </a:xfrm>
              <a:custGeom>
                <a:avLst/>
                <a:gdLst/>
                <a:ahLst/>
                <a:cxnLst/>
                <a:rect l="l" t="t" r="r" b="b"/>
                <a:pathLst>
                  <a:path w="1453" h="5511" extrusionOk="0">
                    <a:moveTo>
                      <a:pt x="458" y="0"/>
                    </a:moveTo>
                    <a:lnTo>
                      <a:pt x="399" y="140"/>
                    </a:lnTo>
                    <a:cubicBezTo>
                      <a:pt x="140" y="1373"/>
                      <a:pt x="1" y="2626"/>
                      <a:pt x="21" y="3879"/>
                    </a:cubicBezTo>
                    <a:cubicBezTo>
                      <a:pt x="21" y="4178"/>
                      <a:pt x="21" y="4496"/>
                      <a:pt x="140" y="4795"/>
                    </a:cubicBezTo>
                    <a:cubicBezTo>
                      <a:pt x="240" y="5093"/>
                      <a:pt x="399" y="5371"/>
                      <a:pt x="677" y="5511"/>
                    </a:cubicBezTo>
                    <a:cubicBezTo>
                      <a:pt x="1035" y="5053"/>
                      <a:pt x="1354" y="4516"/>
                      <a:pt x="1433" y="3919"/>
                    </a:cubicBezTo>
                    <a:cubicBezTo>
                      <a:pt x="1453" y="3521"/>
                      <a:pt x="1354" y="3104"/>
                      <a:pt x="1234" y="2706"/>
                    </a:cubicBezTo>
                    <a:cubicBezTo>
                      <a:pt x="976" y="1811"/>
                      <a:pt x="697" y="915"/>
                      <a:pt x="458" y="0"/>
                    </a:cubicBezTo>
                    <a:close/>
                  </a:path>
                </a:pathLst>
              </a:custGeom>
              <a:solidFill>
                <a:srgbClr val="F72717">
                  <a:lumMod val="750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4" name="Google Shape;272;p17">
                <a:extLst>
                  <a:ext uri="{FF2B5EF4-FFF2-40B4-BE49-F238E27FC236}">
                    <a16:creationId xmlns:a16="http://schemas.microsoft.com/office/drawing/2014/main" id="{EFB93E9A-6FB1-4B63-A592-F8E5BE3794DE}"/>
                  </a:ext>
                </a:extLst>
              </p:cNvPr>
              <p:cNvSpPr/>
              <p:nvPr/>
            </p:nvSpPr>
            <p:spPr>
              <a:xfrm>
                <a:off x="1175431" y="1517974"/>
                <a:ext cx="164519" cy="338457"/>
              </a:xfrm>
              <a:custGeom>
                <a:avLst/>
                <a:gdLst/>
                <a:ahLst/>
                <a:cxnLst/>
                <a:rect l="l" t="t" r="r" b="b"/>
                <a:pathLst>
                  <a:path w="4139" h="8515" extrusionOk="0">
                    <a:moveTo>
                      <a:pt x="2288" y="0"/>
                    </a:moveTo>
                    <a:lnTo>
                      <a:pt x="1" y="2387"/>
                    </a:lnTo>
                    <a:cubicBezTo>
                      <a:pt x="597" y="2825"/>
                      <a:pt x="796" y="3621"/>
                      <a:pt x="776" y="4357"/>
                    </a:cubicBezTo>
                    <a:cubicBezTo>
                      <a:pt x="757" y="5113"/>
                      <a:pt x="518" y="5809"/>
                      <a:pt x="498" y="6545"/>
                    </a:cubicBezTo>
                    <a:cubicBezTo>
                      <a:pt x="478" y="7261"/>
                      <a:pt x="657" y="8097"/>
                      <a:pt x="1254" y="8514"/>
                    </a:cubicBezTo>
                    <a:cubicBezTo>
                      <a:pt x="2229" y="8196"/>
                      <a:pt x="3164" y="7858"/>
                      <a:pt x="4138" y="7540"/>
                    </a:cubicBezTo>
                    <a:cubicBezTo>
                      <a:pt x="3561" y="7221"/>
                      <a:pt x="3442" y="6446"/>
                      <a:pt x="3561" y="5809"/>
                    </a:cubicBezTo>
                    <a:cubicBezTo>
                      <a:pt x="3681" y="5152"/>
                      <a:pt x="3979" y="4556"/>
                      <a:pt x="3999" y="3879"/>
                    </a:cubicBezTo>
                    <a:cubicBezTo>
                      <a:pt x="4098" y="2169"/>
                      <a:pt x="2865" y="697"/>
                      <a:pt x="2288" y="0"/>
                    </a:cubicBez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5" name="Google Shape;273;p17">
                <a:extLst>
                  <a:ext uri="{FF2B5EF4-FFF2-40B4-BE49-F238E27FC236}">
                    <a16:creationId xmlns:a16="http://schemas.microsoft.com/office/drawing/2014/main" id="{B6ED9033-368D-4EB8-8BD6-6C75DF439EFE}"/>
                  </a:ext>
                </a:extLst>
              </p:cNvPr>
              <p:cNvSpPr/>
              <p:nvPr/>
            </p:nvSpPr>
            <p:spPr>
              <a:xfrm>
                <a:off x="2424782" y="4272820"/>
                <a:ext cx="430952" cy="326612"/>
              </a:xfrm>
              <a:custGeom>
                <a:avLst/>
                <a:gdLst/>
                <a:ahLst/>
                <a:cxnLst/>
                <a:rect l="l" t="t" r="r" b="b"/>
                <a:pathLst>
                  <a:path w="10842" h="8217" extrusionOk="0">
                    <a:moveTo>
                      <a:pt x="4237" y="1"/>
                    </a:moveTo>
                    <a:lnTo>
                      <a:pt x="0" y="1413"/>
                    </a:lnTo>
                    <a:lnTo>
                      <a:pt x="2387" y="8216"/>
                    </a:lnTo>
                    <a:lnTo>
                      <a:pt x="10842" y="5292"/>
                    </a:lnTo>
                    <a:cubicBezTo>
                      <a:pt x="10523" y="4536"/>
                      <a:pt x="5570" y="4397"/>
                      <a:pt x="5570" y="4397"/>
                    </a:cubicBezTo>
                    <a:lnTo>
                      <a:pt x="4237" y="1"/>
                    </a:ln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6" name="Google Shape;274;p17">
                <a:extLst>
                  <a:ext uri="{FF2B5EF4-FFF2-40B4-BE49-F238E27FC236}">
                    <a16:creationId xmlns:a16="http://schemas.microsoft.com/office/drawing/2014/main" id="{7B2EADCB-6BF7-49D7-BE94-97450289D480}"/>
                  </a:ext>
                </a:extLst>
              </p:cNvPr>
              <p:cNvSpPr/>
              <p:nvPr/>
            </p:nvSpPr>
            <p:spPr>
              <a:xfrm>
                <a:off x="2529919" y="4467114"/>
                <a:ext cx="31679" cy="27546"/>
              </a:xfrm>
              <a:custGeom>
                <a:avLst/>
                <a:gdLst/>
                <a:ahLst/>
                <a:cxnLst/>
                <a:rect l="l" t="t" r="r" b="b"/>
                <a:pathLst>
                  <a:path w="797" h="693" extrusionOk="0">
                    <a:moveTo>
                      <a:pt x="377" y="1"/>
                    </a:moveTo>
                    <a:cubicBezTo>
                      <a:pt x="297" y="1"/>
                      <a:pt x="218" y="28"/>
                      <a:pt x="160" y="86"/>
                    </a:cubicBezTo>
                    <a:lnTo>
                      <a:pt x="200" y="66"/>
                    </a:lnTo>
                    <a:lnTo>
                      <a:pt x="200" y="66"/>
                    </a:lnTo>
                    <a:cubicBezTo>
                      <a:pt x="41" y="165"/>
                      <a:pt x="1" y="384"/>
                      <a:pt x="100" y="543"/>
                    </a:cubicBezTo>
                    <a:cubicBezTo>
                      <a:pt x="166" y="635"/>
                      <a:pt x="283" y="692"/>
                      <a:pt x="395" y="692"/>
                    </a:cubicBezTo>
                    <a:cubicBezTo>
                      <a:pt x="453" y="692"/>
                      <a:pt x="510" y="677"/>
                      <a:pt x="558" y="643"/>
                    </a:cubicBezTo>
                    <a:cubicBezTo>
                      <a:pt x="717" y="543"/>
                      <a:pt x="796" y="265"/>
                      <a:pt x="657" y="145"/>
                    </a:cubicBezTo>
                    <a:cubicBezTo>
                      <a:pt x="599" y="53"/>
                      <a:pt x="488" y="1"/>
                      <a:pt x="37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7" name="Google Shape;275;p17">
                <a:extLst>
                  <a:ext uri="{FF2B5EF4-FFF2-40B4-BE49-F238E27FC236}">
                    <a16:creationId xmlns:a16="http://schemas.microsoft.com/office/drawing/2014/main" id="{8F2D0003-602A-47BE-BEE2-F558079275F6}"/>
                  </a:ext>
                </a:extLst>
              </p:cNvPr>
              <p:cNvSpPr/>
              <p:nvPr/>
            </p:nvSpPr>
            <p:spPr>
              <a:xfrm>
                <a:off x="2510958" y="4471287"/>
                <a:ext cx="343982" cy="128944"/>
              </a:xfrm>
              <a:custGeom>
                <a:avLst/>
                <a:gdLst/>
                <a:ahLst/>
                <a:cxnLst/>
                <a:rect l="l" t="t" r="r" b="b"/>
                <a:pathLst>
                  <a:path w="8654" h="3244" extrusionOk="0">
                    <a:moveTo>
                      <a:pt x="8176" y="1"/>
                    </a:moveTo>
                    <a:lnTo>
                      <a:pt x="0" y="2547"/>
                    </a:lnTo>
                    <a:lnTo>
                      <a:pt x="219" y="3243"/>
                    </a:lnTo>
                    <a:lnTo>
                      <a:pt x="8654" y="339"/>
                    </a:lnTo>
                    <a:cubicBezTo>
                      <a:pt x="8594" y="40"/>
                      <a:pt x="8176" y="1"/>
                      <a:pt x="8176"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8" name="Google Shape;276;p17">
                <a:extLst>
                  <a:ext uri="{FF2B5EF4-FFF2-40B4-BE49-F238E27FC236}">
                    <a16:creationId xmlns:a16="http://schemas.microsoft.com/office/drawing/2014/main" id="{085D506F-8576-4D3E-A174-AB33D0E844CB}"/>
                  </a:ext>
                </a:extLst>
              </p:cNvPr>
              <p:cNvSpPr/>
              <p:nvPr/>
            </p:nvSpPr>
            <p:spPr>
              <a:xfrm>
                <a:off x="2624799" y="4443383"/>
                <a:ext cx="27744" cy="30328"/>
              </a:xfrm>
              <a:custGeom>
                <a:avLst/>
                <a:gdLst/>
                <a:ahLst/>
                <a:cxnLst/>
                <a:rect l="l" t="t" r="r" b="b"/>
                <a:pathLst>
                  <a:path w="698" h="763" extrusionOk="0">
                    <a:moveTo>
                      <a:pt x="635" y="1"/>
                    </a:moveTo>
                    <a:cubicBezTo>
                      <a:pt x="569" y="1"/>
                      <a:pt x="364" y="51"/>
                      <a:pt x="200" y="265"/>
                    </a:cubicBezTo>
                    <a:cubicBezTo>
                      <a:pt x="1" y="484"/>
                      <a:pt x="21" y="762"/>
                      <a:pt x="61" y="762"/>
                    </a:cubicBezTo>
                    <a:cubicBezTo>
                      <a:pt x="120" y="762"/>
                      <a:pt x="140" y="543"/>
                      <a:pt x="319" y="345"/>
                    </a:cubicBezTo>
                    <a:cubicBezTo>
                      <a:pt x="458" y="146"/>
                      <a:pt x="697" y="66"/>
                      <a:pt x="657" y="6"/>
                    </a:cubicBezTo>
                    <a:cubicBezTo>
                      <a:pt x="657" y="3"/>
                      <a:pt x="649" y="1"/>
                      <a:pt x="635"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 name="Google Shape;277;p17">
                <a:extLst>
                  <a:ext uri="{FF2B5EF4-FFF2-40B4-BE49-F238E27FC236}">
                    <a16:creationId xmlns:a16="http://schemas.microsoft.com/office/drawing/2014/main" id="{7D2A70BF-D0E8-4CD4-88E6-09A473A2AA11}"/>
                  </a:ext>
                </a:extLst>
              </p:cNvPr>
              <p:cNvSpPr/>
              <p:nvPr/>
            </p:nvSpPr>
            <p:spPr>
              <a:xfrm>
                <a:off x="2673333" y="4446444"/>
                <a:ext cx="19516" cy="32951"/>
              </a:xfrm>
              <a:custGeom>
                <a:avLst/>
                <a:gdLst/>
                <a:ahLst/>
                <a:cxnLst/>
                <a:rect l="l" t="t" r="r" b="b"/>
                <a:pathLst>
                  <a:path w="491" h="829" extrusionOk="0">
                    <a:moveTo>
                      <a:pt x="444" y="0"/>
                    </a:moveTo>
                    <a:cubicBezTo>
                      <a:pt x="371" y="0"/>
                      <a:pt x="195" y="105"/>
                      <a:pt x="93" y="327"/>
                    </a:cubicBezTo>
                    <a:cubicBezTo>
                      <a:pt x="0" y="587"/>
                      <a:pt x="97" y="829"/>
                      <a:pt x="127" y="829"/>
                    </a:cubicBezTo>
                    <a:cubicBezTo>
                      <a:pt x="129" y="829"/>
                      <a:pt x="131" y="827"/>
                      <a:pt x="133" y="825"/>
                    </a:cubicBezTo>
                    <a:cubicBezTo>
                      <a:pt x="192" y="825"/>
                      <a:pt x="172" y="626"/>
                      <a:pt x="232" y="407"/>
                    </a:cubicBezTo>
                    <a:cubicBezTo>
                      <a:pt x="331" y="188"/>
                      <a:pt x="491" y="29"/>
                      <a:pt x="471" y="9"/>
                    </a:cubicBezTo>
                    <a:cubicBezTo>
                      <a:pt x="465" y="3"/>
                      <a:pt x="456" y="0"/>
                      <a:pt x="444"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 name="Google Shape;278;p17">
                <a:extLst>
                  <a:ext uri="{FF2B5EF4-FFF2-40B4-BE49-F238E27FC236}">
                    <a16:creationId xmlns:a16="http://schemas.microsoft.com/office/drawing/2014/main" id="{065CFDAC-72D2-4AD2-8E73-D154E5ACF7E2}"/>
                  </a:ext>
                </a:extLst>
              </p:cNvPr>
              <p:cNvSpPr/>
              <p:nvPr/>
            </p:nvSpPr>
            <p:spPr>
              <a:xfrm>
                <a:off x="2719760" y="4449703"/>
                <a:ext cx="11845" cy="32753"/>
              </a:xfrm>
              <a:custGeom>
                <a:avLst/>
                <a:gdLst/>
                <a:ahLst/>
                <a:cxnLst/>
                <a:rect l="l" t="t" r="r" b="b"/>
                <a:pathLst>
                  <a:path w="298" h="824" extrusionOk="0">
                    <a:moveTo>
                      <a:pt x="247" y="0"/>
                    </a:moveTo>
                    <a:cubicBezTo>
                      <a:pt x="203" y="0"/>
                      <a:pt x="57" y="154"/>
                      <a:pt x="39" y="404"/>
                    </a:cubicBezTo>
                    <a:cubicBezTo>
                      <a:pt x="1" y="632"/>
                      <a:pt x="126" y="823"/>
                      <a:pt x="155" y="823"/>
                    </a:cubicBezTo>
                    <a:cubicBezTo>
                      <a:pt x="156" y="823"/>
                      <a:pt x="157" y="823"/>
                      <a:pt x="158" y="822"/>
                    </a:cubicBezTo>
                    <a:cubicBezTo>
                      <a:pt x="198" y="802"/>
                      <a:pt x="158" y="623"/>
                      <a:pt x="198" y="404"/>
                    </a:cubicBezTo>
                    <a:cubicBezTo>
                      <a:pt x="218" y="205"/>
                      <a:pt x="297" y="26"/>
                      <a:pt x="258" y="7"/>
                    </a:cubicBezTo>
                    <a:cubicBezTo>
                      <a:pt x="256" y="2"/>
                      <a:pt x="252" y="0"/>
                      <a:pt x="247"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 name="Google Shape;279;p17">
                <a:extLst>
                  <a:ext uri="{FF2B5EF4-FFF2-40B4-BE49-F238E27FC236}">
                    <a16:creationId xmlns:a16="http://schemas.microsoft.com/office/drawing/2014/main" id="{C86212AF-172B-4F02-A105-D35E58D5BF02}"/>
                  </a:ext>
                </a:extLst>
              </p:cNvPr>
              <p:cNvSpPr/>
              <p:nvPr/>
            </p:nvSpPr>
            <p:spPr>
              <a:xfrm>
                <a:off x="2598724" y="4403515"/>
                <a:ext cx="36092" cy="15701"/>
              </a:xfrm>
              <a:custGeom>
                <a:avLst/>
                <a:gdLst/>
                <a:ahLst/>
                <a:cxnLst/>
                <a:rect l="l" t="t" r="r" b="b"/>
                <a:pathLst>
                  <a:path w="908" h="395" extrusionOk="0">
                    <a:moveTo>
                      <a:pt x="702" y="0"/>
                    </a:moveTo>
                    <a:cubicBezTo>
                      <a:pt x="617" y="0"/>
                      <a:pt x="511" y="14"/>
                      <a:pt x="398" y="55"/>
                    </a:cubicBezTo>
                    <a:cubicBezTo>
                      <a:pt x="120" y="174"/>
                      <a:pt x="0" y="373"/>
                      <a:pt x="20" y="393"/>
                    </a:cubicBezTo>
                    <a:cubicBezTo>
                      <a:pt x="25" y="394"/>
                      <a:pt x="30" y="395"/>
                      <a:pt x="35" y="395"/>
                    </a:cubicBezTo>
                    <a:cubicBezTo>
                      <a:pt x="101" y="395"/>
                      <a:pt x="237" y="286"/>
                      <a:pt x="458" y="194"/>
                    </a:cubicBezTo>
                    <a:cubicBezTo>
                      <a:pt x="677" y="94"/>
                      <a:pt x="896" y="94"/>
                      <a:pt x="896" y="55"/>
                    </a:cubicBezTo>
                    <a:cubicBezTo>
                      <a:pt x="907" y="31"/>
                      <a:pt x="828" y="0"/>
                      <a:pt x="702"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 name="Google Shape;280;p17">
                <a:extLst>
                  <a:ext uri="{FF2B5EF4-FFF2-40B4-BE49-F238E27FC236}">
                    <a16:creationId xmlns:a16="http://schemas.microsoft.com/office/drawing/2014/main" id="{F40DA1C4-B79F-41E3-8C60-D47CD6896C3C}"/>
                  </a:ext>
                </a:extLst>
              </p:cNvPr>
              <p:cNvSpPr/>
              <p:nvPr/>
            </p:nvSpPr>
            <p:spPr>
              <a:xfrm>
                <a:off x="2437423" y="4307601"/>
                <a:ext cx="175569" cy="86254"/>
              </a:xfrm>
              <a:custGeom>
                <a:avLst/>
                <a:gdLst/>
                <a:ahLst/>
                <a:cxnLst/>
                <a:rect l="l" t="t" r="r" b="b"/>
                <a:pathLst>
                  <a:path w="4417" h="2170" extrusionOk="0">
                    <a:moveTo>
                      <a:pt x="4178" y="1"/>
                    </a:moveTo>
                    <a:lnTo>
                      <a:pt x="0" y="1473"/>
                    </a:lnTo>
                    <a:lnTo>
                      <a:pt x="259" y="2169"/>
                    </a:lnTo>
                    <a:lnTo>
                      <a:pt x="4416" y="777"/>
                    </a:lnTo>
                    <a:lnTo>
                      <a:pt x="4178"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3" name="Google Shape;281;p17">
                <a:extLst>
                  <a:ext uri="{FF2B5EF4-FFF2-40B4-BE49-F238E27FC236}">
                    <a16:creationId xmlns:a16="http://schemas.microsoft.com/office/drawing/2014/main" id="{4B64D7DA-3740-4FF8-AC98-F9A85F0D4A72}"/>
                  </a:ext>
                </a:extLst>
              </p:cNvPr>
              <p:cNvSpPr/>
              <p:nvPr/>
            </p:nvSpPr>
            <p:spPr>
              <a:xfrm>
                <a:off x="2563149" y="4358201"/>
                <a:ext cx="60139" cy="19834"/>
              </a:xfrm>
              <a:custGeom>
                <a:avLst/>
                <a:gdLst/>
                <a:ahLst/>
                <a:cxnLst/>
                <a:rect l="l" t="t" r="r" b="b"/>
                <a:pathLst>
                  <a:path w="1513" h="499" extrusionOk="0">
                    <a:moveTo>
                      <a:pt x="657" y="140"/>
                    </a:moveTo>
                    <a:cubicBezTo>
                      <a:pt x="816" y="140"/>
                      <a:pt x="975" y="160"/>
                      <a:pt x="1094" y="220"/>
                    </a:cubicBezTo>
                    <a:cubicBezTo>
                      <a:pt x="1221" y="259"/>
                      <a:pt x="1314" y="302"/>
                      <a:pt x="1379" y="332"/>
                    </a:cubicBezTo>
                    <a:lnTo>
                      <a:pt x="1379" y="332"/>
                    </a:lnTo>
                    <a:cubicBezTo>
                      <a:pt x="1310" y="347"/>
                      <a:pt x="1215" y="371"/>
                      <a:pt x="1094" y="399"/>
                    </a:cubicBezTo>
                    <a:cubicBezTo>
                      <a:pt x="955" y="399"/>
                      <a:pt x="796" y="399"/>
                      <a:pt x="617" y="359"/>
                    </a:cubicBezTo>
                    <a:cubicBezTo>
                      <a:pt x="517" y="359"/>
                      <a:pt x="458" y="339"/>
                      <a:pt x="358" y="319"/>
                    </a:cubicBezTo>
                    <a:cubicBezTo>
                      <a:pt x="299" y="299"/>
                      <a:pt x="259" y="299"/>
                      <a:pt x="219" y="260"/>
                    </a:cubicBezTo>
                    <a:cubicBezTo>
                      <a:pt x="199" y="240"/>
                      <a:pt x="199" y="240"/>
                      <a:pt x="199" y="220"/>
                    </a:cubicBezTo>
                    <a:cubicBezTo>
                      <a:pt x="199" y="160"/>
                      <a:pt x="279" y="140"/>
                      <a:pt x="378" y="140"/>
                    </a:cubicBezTo>
                    <a:close/>
                    <a:moveTo>
                      <a:pt x="358" y="1"/>
                    </a:moveTo>
                    <a:cubicBezTo>
                      <a:pt x="299" y="1"/>
                      <a:pt x="219" y="1"/>
                      <a:pt x="179" y="21"/>
                    </a:cubicBezTo>
                    <a:cubicBezTo>
                      <a:pt x="120" y="41"/>
                      <a:pt x="60" y="100"/>
                      <a:pt x="20" y="160"/>
                    </a:cubicBezTo>
                    <a:cubicBezTo>
                      <a:pt x="0" y="260"/>
                      <a:pt x="80" y="359"/>
                      <a:pt x="120" y="399"/>
                    </a:cubicBezTo>
                    <a:cubicBezTo>
                      <a:pt x="199" y="419"/>
                      <a:pt x="259" y="439"/>
                      <a:pt x="299" y="439"/>
                    </a:cubicBezTo>
                    <a:cubicBezTo>
                      <a:pt x="398" y="458"/>
                      <a:pt x="498" y="498"/>
                      <a:pt x="597" y="498"/>
                    </a:cubicBezTo>
                    <a:cubicBezTo>
                      <a:pt x="796" y="498"/>
                      <a:pt x="955" y="498"/>
                      <a:pt x="1094" y="458"/>
                    </a:cubicBezTo>
                    <a:cubicBezTo>
                      <a:pt x="1266" y="434"/>
                      <a:pt x="1385" y="394"/>
                      <a:pt x="1450" y="363"/>
                    </a:cubicBezTo>
                    <a:lnTo>
                      <a:pt x="1450" y="363"/>
                    </a:lnTo>
                    <a:cubicBezTo>
                      <a:pt x="1460" y="366"/>
                      <a:pt x="1469" y="368"/>
                      <a:pt x="1475" y="368"/>
                    </a:cubicBezTo>
                    <a:cubicBezTo>
                      <a:pt x="1483" y="368"/>
                      <a:pt x="1489" y="365"/>
                      <a:pt x="1492" y="359"/>
                    </a:cubicBezTo>
                    <a:cubicBezTo>
                      <a:pt x="1492" y="359"/>
                      <a:pt x="1488" y="355"/>
                      <a:pt x="1480" y="348"/>
                    </a:cubicBezTo>
                    <a:lnTo>
                      <a:pt x="1480" y="348"/>
                    </a:lnTo>
                    <a:cubicBezTo>
                      <a:pt x="1501" y="335"/>
                      <a:pt x="1512" y="325"/>
                      <a:pt x="1512" y="319"/>
                    </a:cubicBezTo>
                    <a:cubicBezTo>
                      <a:pt x="1509" y="316"/>
                      <a:pt x="1501" y="314"/>
                      <a:pt x="1490" y="314"/>
                    </a:cubicBezTo>
                    <a:cubicBezTo>
                      <a:pt x="1479" y="314"/>
                      <a:pt x="1464" y="316"/>
                      <a:pt x="1446" y="319"/>
                    </a:cubicBezTo>
                    <a:lnTo>
                      <a:pt x="1446" y="319"/>
                    </a:lnTo>
                    <a:cubicBezTo>
                      <a:pt x="1389" y="274"/>
                      <a:pt x="1281" y="197"/>
                      <a:pt x="1114" y="120"/>
                    </a:cubicBezTo>
                    <a:cubicBezTo>
                      <a:pt x="995" y="61"/>
                      <a:pt x="856" y="21"/>
                      <a:pt x="657"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 name="Google Shape;282;p17">
                <a:extLst>
                  <a:ext uri="{FF2B5EF4-FFF2-40B4-BE49-F238E27FC236}">
                    <a16:creationId xmlns:a16="http://schemas.microsoft.com/office/drawing/2014/main" id="{7865771C-0D8A-41DB-B34D-A7B024A7FD25}"/>
                  </a:ext>
                </a:extLst>
              </p:cNvPr>
              <p:cNvSpPr/>
              <p:nvPr/>
            </p:nvSpPr>
            <p:spPr>
              <a:xfrm>
                <a:off x="2607429" y="4316028"/>
                <a:ext cx="26910" cy="58033"/>
              </a:xfrm>
              <a:custGeom>
                <a:avLst/>
                <a:gdLst/>
                <a:ahLst/>
                <a:cxnLst/>
                <a:rect l="l" t="t" r="r" b="b"/>
                <a:pathLst>
                  <a:path w="677" h="1460" extrusionOk="0">
                    <a:moveTo>
                      <a:pt x="290" y="0"/>
                    </a:moveTo>
                    <a:cubicBezTo>
                      <a:pt x="271" y="0"/>
                      <a:pt x="254" y="3"/>
                      <a:pt x="239" y="8"/>
                    </a:cubicBezTo>
                    <a:cubicBezTo>
                      <a:pt x="80" y="87"/>
                      <a:pt x="60" y="207"/>
                      <a:pt x="40" y="306"/>
                    </a:cubicBezTo>
                    <a:cubicBezTo>
                      <a:pt x="0" y="405"/>
                      <a:pt x="0" y="505"/>
                      <a:pt x="0" y="604"/>
                    </a:cubicBezTo>
                    <a:cubicBezTo>
                      <a:pt x="0" y="783"/>
                      <a:pt x="60" y="962"/>
                      <a:pt x="100" y="1082"/>
                    </a:cubicBezTo>
                    <a:cubicBezTo>
                      <a:pt x="199" y="1360"/>
                      <a:pt x="338" y="1460"/>
                      <a:pt x="358" y="1460"/>
                    </a:cubicBezTo>
                    <a:cubicBezTo>
                      <a:pt x="378" y="1420"/>
                      <a:pt x="279" y="1301"/>
                      <a:pt x="259" y="1062"/>
                    </a:cubicBezTo>
                    <a:cubicBezTo>
                      <a:pt x="199" y="923"/>
                      <a:pt x="179" y="783"/>
                      <a:pt x="179" y="604"/>
                    </a:cubicBezTo>
                    <a:cubicBezTo>
                      <a:pt x="179" y="505"/>
                      <a:pt x="179" y="425"/>
                      <a:pt x="199" y="326"/>
                    </a:cubicBezTo>
                    <a:cubicBezTo>
                      <a:pt x="199" y="226"/>
                      <a:pt x="259" y="167"/>
                      <a:pt x="299" y="127"/>
                    </a:cubicBezTo>
                    <a:cubicBezTo>
                      <a:pt x="303" y="125"/>
                      <a:pt x="307" y="124"/>
                      <a:pt x="311" y="124"/>
                    </a:cubicBezTo>
                    <a:cubicBezTo>
                      <a:pt x="347" y="124"/>
                      <a:pt x="384" y="195"/>
                      <a:pt x="438" y="266"/>
                    </a:cubicBezTo>
                    <a:cubicBezTo>
                      <a:pt x="478" y="326"/>
                      <a:pt x="517" y="425"/>
                      <a:pt x="537" y="505"/>
                    </a:cubicBezTo>
                    <a:cubicBezTo>
                      <a:pt x="557" y="684"/>
                      <a:pt x="557" y="823"/>
                      <a:pt x="537" y="962"/>
                    </a:cubicBezTo>
                    <a:cubicBezTo>
                      <a:pt x="478" y="1201"/>
                      <a:pt x="358" y="1321"/>
                      <a:pt x="378" y="1360"/>
                    </a:cubicBezTo>
                    <a:cubicBezTo>
                      <a:pt x="378" y="1360"/>
                      <a:pt x="537" y="1261"/>
                      <a:pt x="637" y="982"/>
                    </a:cubicBezTo>
                    <a:cubicBezTo>
                      <a:pt x="677" y="863"/>
                      <a:pt x="677" y="684"/>
                      <a:pt x="657" y="485"/>
                    </a:cubicBezTo>
                    <a:cubicBezTo>
                      <a:pt x="637" y="405"/>
                      <a:pt x="597" y="306"/>
                      <a:pt x="557" y="207"/>
                    </a:cubicBezTo>
                    <a:cubicBezTo>
                      <a:pt x="537" y="167"/>
                      <a:pt x="498" y="107"/>
                      <a:pt x="458" y="67"/>
                    </a:cubicBezTo>
                    <a:cubicBezTo>
                      <a:pt x="413" y="23"/>
                      <a:pt x="346" y="0"/>
                      <a:pt x="29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 name="Google Shape;283;p17">
                <a:extLst>
                  <a:ext uri="{FF2B5EF4-FFF2-40B4-BE49-F238E27FC236}">
                    <a16:creationId xmlns:a16="http://schemas.microsoft.com/office/drawing/2014/main" id="{323D2F81-BB0B-46EE-BD6D-8CE3771B64AC}"/>
                  </a:ext>
                </a:extLst>
              </p:cNvPr>
              <p:cNvSpPr/>
              <p:nvPr/>
            </p:nvSpPr>
            <p:spPr>
              <a:xfrm>
                <a:off x="1514649" y="2054864"/>
                <a:ext cx="435722" cy="360001"/>
              </a:xfrm>
              <a:custGeom>
                <a:avLst/>
                <a:gdLst/>
                <a:ahLst/>
                <a:cxnLst/>
                <a:rect l="l" t="t" r="r" b="b"/>
                <a:pathLst>
                  <a:path w="10962" h="9057" extrusionOk="0">
                    <a:moveTo>
                      <a:pt x="2308" y="0"/>
                    </a:moveTo>
                    <a:lnTo>
                      <a:pt x="717" y="3283"/>
                    </a:lnTo>
                    <a:cubicBezTo>
                      <a:pt x="1" y="4775"/>
                      <a:pt x="239" y="6545"/>
                      <a:pt x="1373" y="7759"/>
                    </a:cubicBezTo>
                    <a:cubicBezTo>
                      <a:pt x="2128" y="8601"/>
                      <a:pt x="3207" y="9056"/>
                      <a:pt x="4325" y="9056"/>
                    </a:cubicBezTo>
                    <a:cubicBezTo>
                      <a:pt x="4475" y="9056"/>
                      <a:pt x="4625" y="9048"/>
                      <a:pt x="4775" y="9032"/>
                    </a:cubicBezTo>
                    <a:lnTo>
                      <a:pt x="10961" y="8335"/>
                    </a:lnTo>
                    <a:lnTo>
                      <a:pt x="10961" y="4655"/>
                    </a:lnTo>
                    <a:lnTo>
                      <a:pt x="4874" y="4834"/>
                    </a:lnTo>
                    <a:lnTo>
                      <a:pt x="6386" y="2149"/>
                    </a:lnTo>
                    <a:lnTo>
                      <a:pt x="2308" y="0"/>
                    </a:lnTo>
                    <a:close/>
                  </a:path>
                </a:pathLst>
              </a:custGeom>
              <a:solidFill>
                <a:srgbClr val="99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 name="Google Shape;284;p17">
                <a:extLst>
                  <a:ext uri="{FF2B5EF4-FFF2-40B4-BE49-F238E27FC236}">
                    <a16:creationId xmlns:a16="http://schemas.microsoft.com/office/drawing/2014/main" id="{846C6103-CC67-404C-845D-2FF3F95C758B}"/>
                  </a:ext>
                </a:extLst>
              </p:cNvPr>
              <p:cNvSpPr/>
              <p:nvPr/>
            </p:nvSpPr>
            <p:spPr>
              <a:xfrm>
                <a:off x="1843572" y="1140796"/>
                <a:ext cx="196158" cy="450747"/>
              </a:xfrm>
              <a:custGeom>
                <a:avLst/>
                <a:gdLst/>
                <a:ahLst/>
                <a:cxnLst/>
                <a:rect l="l" t="t" r="r" b="b"/>
                <a:pathLst>
                  <a:path w="4935" h="11340" extrusionOk="0">
                    <a:moveTo>
                      <a:pt x="3634" y="0"/>
                    </a:moveTo>
                    <a:cubicBezTo>
                      <a:pt x="3152" y="0"/>
                      <a:pt x="2664" y="135"/>
                      <a:pt x="2249" y="378"/>
                    </a:cubicBezTo>
                    <a:cubicBezTo>
                      <a:pt x="1413" y="876"/>
                      <a:pt x="1354" y="1831"/>
                      <a:pt x="657" y="2447"/>
                    </a:cubicBezTo>
                    <a:cubicBezTo>
                      <a:pt x="1" y="3044"/>
                      <a:pt x="200" y="4377"/>
                      <a:pt x="319" y="5312"/>
                    </a:cubicBezTo>
                    <a:cubicBezTo>
                      <a:pt x="578" y="7301"/>
                      <a:pt x="876" y="9629"/>
                      <a:pt x="1891" y="11339"/>
                    </a:cubicBezTo>
                    <a:lnTo>
                      <a:pt x="4934" y="398"/>
                    </a:lnTo>
                    <a:cubicBezTo>
                      <a:pt x="4554" y="125"/>
                      <a:pt x="4097" y="0"/>
                      <a:pt x="3634" y="0"/>
                    </a:cubicBezTo>
                    <a:close/>
                  </a:path>
                </a:pathLst>
              </a:custGeom>
              <a:solidFill>
                <a:srgbClr val="99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 name="Google Shape;285;p17">
                <a:extLst>
                  <a:ext uri="{FF2B5EF4-FFF2-40B4-BE49-F238E27FC236}">
                    <a16:creationId xmlns:a16="http://schemas.microsoft.com/office/drawing/2014/main" id="{CF4B3619-DC10-4982-8EF1-2FF9792EC219}"/>
                  </a:ext>
                </a:extLst>
              </p:cNvPr>
              <p:cNvSpPr/>
              <p:nvPr/>
            </p:nvSpPr>
            <p:spPr>
              <a:xfrm>
                <a:off x="1941633" y="1179790"/>
                <a:ext cx="317907" cy="654934"/>
              </a:xfrm>
              <a:custGeom>
                <a:avLst/>
                <a:gdLst/>
                <a:ahLst/>
                <a:cxnLst/>
                <a:rect l="l" t="t" r="r" b="b"/>
                <a:pathLst>
                  <a:path w="7998" h="16477" extrusionOk="0">
                    <a:moveTo>
                      <a:pt x="4410" y="1"/>
                    </a:moveTo>
                    <a:cubicBezTo>
                      <a:pt x="2865" y="1"/>
                      <a:pt x="1327" y="455"/>
                      <a:pt x="1" y="1347"/>
                    </a:cubicBezTo>
                    <a:lnTo>
                      <a:pt x="120" y="9304"/>
                    </a:lnTo>
                    <a:lnTo>
                      <a:pt x="100" y="13581"/>
                    </a:lnTo>
                    <a:cubicBezTo>
                      <a:pt x="80" y="15013"/>
                      <a:pt x="816" y="16366"/>
                      <a:pt x="2268" y="16465"/>
                    </a:cubicBezTo>
                    <a:cubicBezTo>
                      <a:pt x="2351" y="16473"/>
                      <a:pt x="2433" y="16476"/>
                      <a:pt x="2515" y="16476"/>
                    </a:cubicBezTo>
                    <a:cubicBezTo>
                      <a:pt x="3962" y="16476"/>
                      <a:pt x="5196" y="15327"/>
                      <a:pt x="5252" y="13840"/>
                    </a:cubicBezTo>
                    <a:cubicBezTo>
                      <a:pt x="5312" y="12328"/>
                      <a:pt x="5372" y="10796"/>
                      <a:pt x="5372" y="10796"/>
                    </a:cubicBezTo>
                    <a:cubicBezTo>
                      <a:pt x="5372" y="10796"/>
                      <a:pt x="7659" y="10597"/>
                      <a:pt x="7838" y="8349"/>
                    </a:cubicBezTo>
                    <a:cubicBezTo>
                      <a:pt x="7997" y="6081"/>
                      <a:pt x="7958" y="850"/>
                      <a:pt x="7958" y="850"/>
                    </a:cubicBezTo>
                    <a:cubicBezTo>
                      <a:pt x="6838" y="281"/>
                      <a:pt x="5622" y="1"/>
                      <a:pt x="4410" y="1"/>
                    </a:cubicBezTo>
                    <a:close/>
                  </a:path>
                </a:pathLst>
              </a:custGeom>
              <a:solidFill>
                <a:srgbClr val="99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 name="Google Shape;286;p17">
                <a:extLst>
                  <a:ext uri="{FF2B5EF4-FFF2-40B4-BE49-F238E27FC236}">
                    <a16:creationId xmlns:a16="http://schemas.microsoft.com/office/drawing/2014/main" id="{DBBBFF17-7177-45C2-A0F6-74140D5C39D5}"/>
                  </a:ext>
                </a:extLst>
              </p:cNvPr>
              <p:cNvSpPr/>
              <p:nvPr/>
            </p:nvSpPr>
            <p:spPr>
              <a:xfrm>
                <a:off x="1871189" y="1103472"/>
                <a:ext cx="442041" cy="516888"/>
              </a:xfrm>
              <a:custGeom>
                <a:avLst/>
                <a:gdLst/>
                <a:ahLst/>
                <a:cxnLst/>
                <a:rect l="l" t="t" r="r" b="b"/>
                <a:pathLst>
                  <a:path w="11121" h="13004" extrusionOk="0">
                    <a:moveTo>
                      <a:pt x="6680" y="1"/>
                    </a:moveTo>
                    <a:cubicBezTo>
                      <a:pt x="6161" y="1"/>
                      <a:pt x="5624" y="173"/>
                      <a:pt x="5153" y="402"/>
                    </a:cubicBezTo>
                    <a:cubicBezTo>
                      <a:pt x="4397" y="780"/>
                      <a:pt x="3760" y="1317"/>
                      <a:pt x="2964" y="1556"/>
                    </a:cubicBezTo>
                    <a:cubicBezTo>
                      <a:pt x="2348" y="1755"/>
                      <a:pt x="1652" y="1815"/>
                      <a:pt x="1095" y="2153"/>
                    </a:cubicBezTo>
                    <a:cubicBezTo>
                      <a:pt x="597" y="2491"/>
                      <a:pt x="299" y="3048"/>
                      <a:pt x="160" y="3645"/>
                    </a:cubicBezTo>
                    <a:cubicBezTo>
                      <a:pt x="0" y="4222"/>
                      <a:pt x="20" y="4838"/>
                      <a:pt x="20" y="5435"/>
                    </a:cubicBezTo>
                    <a:cubicBezTo>
                      <a:pt x="80" y="7106"/>
                      <a:pt x="100" y="8777"/>
                      <a:pt x="120" y="10428"/>
                    </a:cubicBezTo>
                    <a:cubicBezTo>
                      <a:pt x="160" y="11125"/>
                      <a:pt x="279" y="11701"/>
                      <a:pt x="677" y="12278"/>
                    </a:cubicBezTo>
                    <a:cubicBezTo>
                      <a:pt x="1095" y="12855"/>
                      <a:pt x="1137" y="13003"/>
                      <a:pt x="1500" y="13003"/>
                    </a:cubicBezTo>
                    <a:cubicBezTo>
                      <a:pt x="1637" y="13003"/>
                      <a:pt x="1821" y="12982"/>
                      <a:pt x="2089" y="12955"/>
                    </a:cubicBezTo>
                    <a:cubicBezTo>
                      <a:pt x="3084" y="12855"/>
                      <a:pt x="4536" y="12517"/>
                      <a:pt x="5192" y="11801"/>
                    </a:cubicBezTo>
                    <a:cubicBezTo>
                      <a:pt x="5630" y="11323"/>
                      <a:pt x="6565" y="11125"/>
                      <a:pt x="6645" y="10568"/>
                    </a:cubicBezTo>
                    <a:cubicBezTo>
                      <a:pt x="6684" y="10110"/>
                      <a:pt x="6386" y="9712"/>
                      <a:pt x="5968" y="9613"/>
                    </a:cubicBezTo>
                    <a:cubicBezTo>
                      <a:pt x="5491" y="9513"/>
                      <a:pt x="5053" y="9175"/>
                      <a:pt x="4854" y="8777"/>
                    </a:cubicBezTo>
                    <a:cubicBezTo>
                      <a:pt x="4576" y="8220"/>
                      <a:pt x="4775" y="7484"/>
                      <a:pt x="5292" y="7126"/>
                    </a:cubicBezTo>
                    <a:cubicBezTo>
                      <a:pt x="5471" y="7020"/>
                      <a:pt x="5659" y="6971"/>
                      <a:pt x="5844" y="6971"/>
                    </a:cubicBezTo>
                    <a:cubicBezTo>
                      <a:pt x="6216" y="6971"/>
                      <a:pt x="6578" y="7166"/>
                      <a:pt x="6844" y="7484"/>
                    </a:cubicBezTo>
                    <a:cubicBezTo>
                      <a:pt x="7241" y="7484"/>
                      <a:pt x="7261" y="7106"/>
                      <a:pt x="7321" y="6828"/>
                    </a:cubicBezTo>
                    <a:cubicBezTo>
                      <a:pt x="7580" y="6032"/>
                      <a:pt x="7341" y="5495"/>
                      <a:pt x="7361" y="5236"/>
                    </a:cubicBezTo>
                    <a:lnTo>
                      <a:pt x="7361" y="5236"/>
                    </a:lnTo>
                    <a:cubicBezTo>
                      <a:pt x="7711" y="5403"/>
                      <a:pt x="8099" y="5484"/>
                      <a:pt x="8489" y="5484"/>
                    </a:cubicBezTo>
                    <a:cubicBezTo>
                      <a:pt x="9538" y="5484"/>
                      <a:pt x="10599" y="4897"/>
                      <a:pt x="10961" y="3824"/>
                    </a:cubicBezTo>
                    <a:cubicBezTo>
                      <a:pt x="11101" y="3446"/>
                      <a:pt x="11120" y="3048"/>
                      <a:pt x="11001" y="2670"/>
                    </a:cubicBezTo>
                    <a:cubicBezTo>
                      <a:pt x="10623" y="1596"/>
                      <a:pt x="9629" y="1715"/>
                      <a:pt x="8912" y="1278"/>
                    </a:cubicBezTo>
                    <a:cubicBezTo>
                      <a:pt x="8375" y="979"/>
                      <a:pt x="8037" y="462"/>
                      <a:pt x="7520" y="184"/>
                    </a:cubicBezTo>
                    <a:cubicBezTo>
                      <a:pt x="7255" y="55"/>
                      <a:pt x="6970" y="1"/>
                      <a:pt x="6680"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 name="Google Shape;287;p17">
                <a:extLst>
                  <a:ext uri="{FF2B5EF4-FFF2-40B4-BE49-F238E27FC236}">
                    <a16:creationId xmlns:a16="http://schemas.microsoft.com/office/drawing/2014/main" id="{F3DA86C0-AFA8-42B0-B048-28BC205D9AA6}"/>
                  </a:ext>
                </a:extLst>
              </p:cNvPr>
              <p:cNvSpPr/>
              <p:nvPr/>
            </p:nvSpPr>
            <p:spPr>
              <a:xfrm>
                <a:off x="2112435" y="1413991"/>
                <a:ext cx="35495" cy="51872"/>
              </a:xfrm>
              <a:custGeom>
                <a:avLst/>
                <a:gdLst/>
                <a:ahLst/>
                <a:cxnLst/>
                <a:rect l="l" t="t" r="r" b="b"/>
                <a:pathLst>
                  <a:path w="893" h="1305" extrusionOk="0">
                    <a:moveTo>
                      <a:pt x="640" y="1"/>
                    </a:moveTo>
                    <a:cubicBezTo>
                      <a:pt x="608" y="1"/>
                      <a:pt x="574" y="4"/>
                      <a:pt x="538" y="10"/>
                    </a:cubicBezTo>
                    <a:cubicBezTo>
                      <a:pt x="418" y="30"/>
                      <a:pt x="279" y="90"/>
                      <a:pt x="179" y="209"/>
                    </a:cubicBezTo>
                    <a:cubicBezTo>
                      <a:pt x="60" y="309"/>
                      <a:pt x="0" y="508"/>
                      <a:pt x="0" y="687"/>
                    </a:cubicBezTo>
                    <a:cubicBezTo>
                      <a:pt x="39" y="1033"/>
                      <a:pt x="337" y="1304"/>
                      <a:pt x="573" y="1304"/>
                    </a:cubicBezTo>
                    <a:cubicBezTo>
                      <a:pt x="581" y="1304"/>
                      <a:pt x="589" y="1304"/>
                      <a:pt x="597" y="1303"/>
                    </a:cubicBezTo>
                    <a:cubicBezTo>
                      <a:pt x="717" y="1303"/>
                      <a:pt x="796" y="1224"/>
                      <a:pt x="856" y="1184"/>
                    </a:cubicBezTo>
                    <a:cubicBezTo>
                      <a:pt x="876" y="1124"/>
                      <a:pt x="876" y="1085"/>
                      <a:pt x="876" y="1085"/>
                    </a:cubicBezTo>
                    <a:cubicBezTo>
                      <a:pt x="873" y="1080"/>
                      <a:pt x="871" y="1078"/>
                      <a:pt x="867" y="1078"/>
                    </a:cubicBezTo>
                    <a:cubicBezTo>
                      <a:pt x="837" y="1078"/>
                      <a:pt x="754" y="1204"/>
                      <a:pt x="577" y="1204"/>
                    </a:cubicBezTo>
                    <a:cubicBezTo>
                      <a:pt x="398" y="1204"/>
                      <a:pt x="160" y="985"/>
                      <a:pt x="160" y="687"/>
                    </a:cubicBezTo>
                    <a:cubicBezTo>
                      <a:pt x="140" y="388"/>
                      <a:pt x="378" y="169"/>
                      <a:pt x="557" y="110"/>
                    </a:cubicBezTo>
                    <a:cubicBezTo>
                      <a:pt x="736" y="70"/>
                      <a:pt x="876" y="90"/>
                      <a:pt x="876" y="70"/>
                    </a:cubicBezTo>
                    <a:cubicBezTo>
                      <a:pt x="892" y="70"/>
                      <a:pt x="798" y="1"/>
                      <a:pt x="640" y="1"/>
                    </a:cubicBezTo>
                    <a:close/>
                  </a:path>
                </a:pathLst>
              </a:custGeom>
              <a:solidFill>
                <a:srgbClr val="EE7A7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 name="Google Shape;288;p17">
                <a:extLst>
                  <a:ext uri="{FF2B5EF4-FFF2-40B4-BE49-F238E27FC236}">
                    <a16:creationId xmlns:a16="http://schemas.microsoft.com/office/drawing/2014/main" id="{C3652C18-0B2F-4E52-BE17-71294822B4D5}"/>
                  </a:ext>
                </a:extLst>
              </p:cNvPr>
              <p:cNvSpPr/>
              <p:nvPr/>
            </p:nvSpPr>
            <p:spPr>
              <a:xfrm>
                <a:off x="1732871" y="1049651"/>
                <a:ext cx="268103" cy="293224"/>
              </a:xfrm>
              <a:custGeom>
                <a:avLst/>
                <a:gdLst/>
                <a:ahLst/>
                <a:cxnLst/>
                <a:rect l="l" t="t" r="r" b="b"/>
                <a:pathLst>
                  <a:path w="6745" h="7377" extrusionOk="0">
                    <a:moveTo>
                      <a:pt x="3705" y="0"/>
                    </a:moveTo>
                    <a:cubicBezTo>
                      <a:pt x="3469" y="0"/>
                      <a:pt x="3233" y="34"/>
                      <a:pt x="3005" y="105"/>
                    </a:cubicBezTo>
                    <a:cubicBezTo>
                      <a:pt x="1751" y="503"/>
                      <a:pt x="896" y="1975"/>
                      <a:pt x="1214" y="3268"/>
                    </a:cubicBezTo>
                    <a:cubicBezTo>
                      <a:pt x="1274" y="3407"/>
                      <a:pt x="1314" y="3586"/>
                      <a:pt x="1214" y="3726"/>
                    </a:cubicBezTo>
                    <a:cubicBezTo>
                      <a:pt x="1115" y="3905"/>
                      <a:pt x="896" y="3925"/>
                      <a:pt x="717" y="3984"/>
                    </a:cubicBezTo>
                    <a:cubicBezTo>
                      <a:pt x="80" y="4223"/>
                      <a:pt x="1" y="5198"/>
                      <a:pt x="478" y="5695"/>
                    </a:cubicBezTo>
                    <a:cubicBezTo>
                      <a:pt x="805" y="6036"/>
                      <a:pt x="1262" y="6180"/>
                      <a:pt x="1735" y="6180"/>
                    </a:cubicBezTo>
                    <a:cubicBezTo>
                      <a:pt x="1953" y="6180"/>
                      <a:pt x="2175" y="6149"/>
                      <a:pt x="2388" y="6093"/>
                    </a:cubicBezTo>
                    <a:lnTo>
                      <a:pt x="2388" y="6093"/>
                    </a:lnTo>
                    <a:cubicBezTo>
                      <a:pt x="2209" y="6670"/>
                      <a:pt x="2746" y="7287"/>
                      <a:pt x="3363" y="7366"/>
                    </a:cubicBezTo>
                    <a:cubicBezTo>
                      <a:pt x="3416" y="7373"/>
                      <a:pt x="3470" y="7377"/>
                      <a:pt x="3524" y="7377"/>
                    </a:cubicBezTo>
                    <a:cubicBezTo>
                      <a:pt x="4065" y="7377"/>
                      <a:pt x="4585" y="7023"/>
                      <a:pt x="4875" y="6570"/>
                    </a:cubicBezTo>
                    <a:cubicBezTo>
                      <a:pt x="5193" y="6073"/>
                      <a:pt x="5332" y="5456"/>
                      <a:pt x="5392" y="4860"/>
                    </a:cubicBezTo>
                    <a:lnTo>
                      <a:pt x="5392" y="4860"/>
                    </a:lnTo>
                    <a:lnTo>
                      <a:pt x="4855" y="5078"/>
                    </a:lnTo>
                    <a:cubicBezTo>
                      <a:pt x="6068" y="4561"/>
                      <a:pt x="6745" y="2990"/>
                      <a:pt x="6267" y="1717"/>
                    </a:cubicBezTo>
                    <a:cubicBezTo>
                      <a:pt x="5875" y="704"/>
                      <a:pt x="4787" y="0"/>
                      <a:pt x="370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 name="Google Shape;289;p17">
                <a:extLst>
                  <a:ext uri="{FF2B5EF4-FFF2-40B4-BE49-F238E27FC236}">
                    <a16:creationId xmlns:a16="http://schemas.microsoft.com/office/drawing/2014/main" id="{D171B83C-485E-497B-BA81-F257695D3526}"/>
                  </a:ext>
                </a:extLst>
              </p:cNvPr>
              <p:cNvSpPr/>
              <p:nvPr/>
            </p:nvSpPr>
            <p:spPr>
              <a:xfrm>
                <a:off x="1836457" y="1141591"/>
                <a:ext cx="150289" cy="150249"/>
              </a:xfrm>
              <a:custGeom>
                <a:avLst/>
                <a:gdLst/>
                <a:ahLst/>
                <a:cxnLst/>
                <a:rect l="l" t="t" r="r" b="b"/>
                <a:pathLst>
                  <a:path w="3781" h="3780" extrusionOk="0">
                    <a:moveTo>
                      <a:pt x="3761" y="0"/>
                    </a:moveTo>
                    <a:cubicBezTo>
                      <a:pt x="3741" y="0"/>
                      <a:pt x="3741" y="319"/>
                      <a:pt x="3582" y="836"/>
                    </a:cubicBezTo>
                    <a:cubicBezTo>
                      <a:pt x="3442" y="1333"/>
                      <a:pt x="3144" y="2009"/>
                      <a:pt x="2567" y="2586"/>
                    </a:cubicBezTo>
                    <a:cubicBezTo>
                      <a:pt x="1990" y="3163"/>
                      <a:pt x="1334" y="3462"/>
                      <a:pt x="836" y="3601"/>
                    </a:cubicBezTo>
                    <a:cubicBezTo>
                      <a:pt x="339" y="3760"/>
                      <a:pt x="1" y="3760"/>
                      <a:pt x="1" y="3780"/>
                    </a:cubicBezTo>
                    <a:lnTo>
                      <a:pt x="240" y="3780"/>
                    </a:lnTo>
                    <a:cubicBezTo>
                      <a:pt x="379" y="3760"/>
                      <a:pt x="598" y="3740"/>
                      <a:pt x="856" y="3680"/>
                    </a:cubicBezTo>
                    <a:cubicBezTo>
                      <a:pt x="1373" y="3561"/>
                      <a:pt x="2090" y="3223"/>
                      <a:pt x="2666" y="2666"/>
                    </a:cubicBezTo>
                    <a:cubicBezTo>
                      <a:pt x="3243" y="2069"/>
                      <a:pt x="3542" y="1373"/>
                      <a:pt x="3661" y="856"/>
                    </a:cubicBezTo>
                    <a:cubicBezTo>
                      <a:pt x="3741" y="597"/>
                      <a:pt x="3761" y="378"/>
                      <a:pt x="3761" y="219"/>
                    </a:cubicBezTo>
                    <a:cubicBezTo>
                      <a:pt x="3780" y="80"/>
                      <a:pt x="3761" y="0"/>
                      <a:pt x="376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2" name="Google Shape;290;p17">
                <a:extLst>
                  <a:ext uri="{FF2B5EF4-FFF2-40B4-BE49-F238E27FC236}">
                    <a16:creationId xmlns:a16="http://schemas.microsoft.com/office/drawing/2014/main" id="{6C683E1F-81D0-4820-9ACA-A69106599C30}"/>
                  </a:ext>
                </a:extLst>
              </p:cNvPr>
              <p:cNvSpPr/>
              <p:nvPr/>
            </p:nvSpPr>
            <p:spPr>
              <a:xfrm>
                <a:off x="1874417" y="1056965"/>
                <a:ext cx="79099" cy="222233"/>
              </a:xfrm>
              <a:custGeom>
                <a:avLst/>
                <a:gdLst/>
                <a:ahLst/>
                <a:cxnLst/>
                <a:rect l="l" t="t" r="r" b="b"/>
                <a:pathLst>
                  <a:path w="1990" h="5591" extrusionOk="0">
                    <a:moveTo>
                      <a:pt x="597" y="1"/>
                    </a:moveTo>
                    <a:cubicBezTo>
                      <a:pt x="518" y="1"/>
                      <a:pt x="438" y="21"/>
                      <a:pt x="399" y="21"/>
                    </a:cubicBezTo>
                    <a:cubicBezTo>
                      <a:pt x="339" y="21"/>
                      <a:pt x="319" y="41"/>
                      <a:pt x="319" y="41"/>
                    </a:cubicBezTo>
                    <a:cubicBezTo>
                      <a:pt x="319" y="41"/>
                      <a:pt x="363" y="32"/>
                      <a:pt x="446" y="32"/>
                    </a:cubicBezTo>
                    <a:cubicBezTo>
                      <a:pt x="487" y="32"/>
                      <a:pt x="538" y="34"/>
                      <a:pt x="597" y="41"/>
                    </a:cubicBezTo>
                    <a:cubicBezTo>
                      <a:pt x="737" y="60"/>
                      <a:pt x="995" y="140"/>
                      <a:pt x="1234" y="339"/>
                    </a:cubicBezTo>
                    <a:cubicBezTo>
                      <a:pt x="1373" y="438"/>
                      <a:pt x="1473" y="558"/>
                      <a:pt x="1572" y="717"/>
                    </a:cubicBezTo>
                    <a:cubicBezTo>
                      <a:pt x="1672" y="896"/>
                      <a:pt x="1711" y="1055"/>
                      <a:pt x="1771" y="1254"/>
                    </a:cubicBezTo>
                    <a:cubicBezTo>
                      <a:pt x="1831" y="1652"/>
                      <a:pt x="1791" y="2109"/>
                      <a:pt x="1692" y="2587"/>
                    </a:cubicBezTo>
                    <a:cubicBezTo>
                      <a:pt x="1473" y="3502"/>
                      <a:pt x="1055" y="4298"/>
                      <a:pt x="677" y="4795"/>
                    </a:cubicBezTo>
                    <a:cubicBezTo>
                      <a:pt x="299" y="5312"/>
                      <a:pt x="1" y="5571"/>
                      <a:pt x="21" y="5591"/>
                    </a:cubicBezTo>
                    <a:cubicBezTo>
                      <a:pt x="60" y="5591"/>
                      <a:pt x="120" y="5531"/>
                      <a:pt x="259" y="5412"/>
                    </a:cubicBezTo>
                    <a:cubicBezTo>
                      <a:pt x="399" y="5312"/>
                      <a:pt x="578" y="5113"/>
                      <a:pt x="777" y="4875"/>
                    </a:cubicBezTo>
                    <a:cubicBezTo>
                      <a:pt x="1174" y="4377"/>
                      <a:pt x="1652" y="3601"/>
                      <a:pt x="1851" y="2627"/>
                    </a:cubicBezTo>
                    <a:cubicBezTo>
                      <a:pt x="1950" y="2129"/>
                      <a:pt x="1990" y="1652"/>
                      <a:pt x="1891" y="1234"/>
                    </a:cubicBezTo>
                    <a:cubicBezTo>
                      <a:pt x="1851" y="1015"/>
                      <a:pt x="1771" y="836"/>
                      <a:pt x="1672" y="657"/>
                    </a:cubicBezTo>
                    <a:cubicBezTo>
                      <a:pt x="1572" y="498"/>
                      <a:pt x="1433" y="359"/>
                      <a:pt x="1314" y="259"/>
                    </a:cubicBezTo>
                    <a:cubicBezTo>
                      <a:pt x="1035" y="60"/>
                      <a:pt x="777" y="1"/>
                      <a:pt x="597" y="1"/>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3" name="Google Shape;291;p17">
                <a:extLst>
                  <a:ext uri="{FF2B5EF4-FFF2-40B4-BE49-F238E27FC236}">
                    <a16:creationId xmlns:a16="http://schemas.microsoft.com/office/drawing/2014/main" id="{9FFD4623-06A3-4843-8CC7-4D81DAB5E1D3}"/>
                  </a:ext>
                </a:extLst>
              </p:cNvPr>
              <p:cNvSpPr/>
              <p:nvPr/>
            </p:nvSpPr>
            <p:spPr>
              <a:xfrm>
                <a:off x="1777152" y="1147474"/>
                <a:ext cx="161339" cy="54257"/>
              </a:xfrm>
              <a:custGeom>
                <a:avLst/>
                <a:gdLst/>
                <a:ahLst/>
                <a:cxnLst/>
                <a:rect l="l" t="t" r="r" b="b"/>
                <a:pathLst>
                  <a:path w="4059" h="1365" extrusionOk="0">
                    <a:moveTo>
                      <a:pt x="2287" y="1"/>
                    </a:moveTo>
                    <a:cubicBezTo>
                      <a:pt x="2153" y="1"/>
                      <a:pt x="2014" y="10"/>
                      <a:pt x="1871" y="31"/>
                    </a:cubicBezTo>
                    <a:cubicBezTo>
                      <a:pt x="1234" y="131"/>
                      <a:pt x="697" y="489"/>
                      <a:pt x="399" y="787"/>
                    </a:cubicBezTo>
                    <a:cubicBezTo>
                      <a:pt x="260" y="946"/>
                      <a:pt x="140" y="1106"/>
                      <a:pt x="80" y="1205"/>
                    </a:cubicBezTo>
                    <a:cubicBezTo>
                      <a:pt x="41" y="1305"/>
                      <a:pt x="1" y="1364"/>
                      <a:pt x="1" y="1364"/>
                    </a:cubicBezTo>
                    <a:cubicBezTo>
                      <a:pt x="41" y="1364"/>
                      <a:pt x="160" y="1145"/>
                      <a:pt x="439" y="847"/>
                    </a:cubicBezTo>
                    <a:cubicBezTo>
                      <a:pt x="737" y="568"/>
                      <a:pt x="1254" y="250"/>
                      <a:pt x="1871" y="151"/>
                    </a:cubicBezTo>
                    <a:cubicBezTo>
                      <a:pt x="2004" y="129"/>
                      <a:pt x="2136" y="120"/>
                      <a:pt x="2265" y="120"/>
                    </a:cubicBezTo>
                    <a:cubicBezTo>
                      <a:pt x="2735" y="120"/>
                      <a:pt x="3166" y="245"/>
                      <a:pt x="3462" y="370"/>
                    </a:cubicBezTo>
                    <a:cubicBezTo>
                      <a:pt x="3821" y="539"/>
                      <a:pt x="4018" y="709"/>
                      <a:pt x="4055" y="709"/>
                    </a:cubicBezTo>
                    <a:cubicBezTo>
                      <a:pt x="4057" y="709"/>
                      <a:pt x="4058" y="709"/>
                      <a:pt x="4059" y="708"/>
                    </a:cubicBezTo>
                    <a:cubicBezTo>
                      <a:pt x="4059" y="708"/>
                      <a:pt x="4039" y="648"/>
                      <a:pt x="3940" y="568"/>
                    </a:cubicBezTo>
                    <a:cubicBezTo>
                      <a:pt x="3840" y="489"/>
                      <a:pt x="3721" y="389"/>
                      <a:pt x="3522" y="290"/>
                    </a:cubicBezTo>
                    <a:cubicBezTo>
                      <a:pt x="3224" y="133"/>
                      <a:pt x="2789" y="1"/>
                      <a:pt x="2287" y="1"/>
                    </a:cubicBezTo>
                    <a:close/>
                  </a:path>
                </a:pathLst>
              </a:custGeom>
              <a:solidFill>
                <a:srgbClr val="99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4" name="Google Shape;292;p17">
                <a:extLst>
                  <a:ext uri="{FF2B5EF4-FFF2-40B4-BE49-F238E27FC236}">
                    <a16:creationId xmlns:a16="http://schemas.microsoft.com/office/drawing/2014/main" id="{4A4D2E2F-D6BC-4D6D-A49D-A154810F0F6A}"/>
                  </a:ext>
                </a:extLst>
              </p:cNvPr>
              <p:cNvSpPr/>
              <p:nvPr/>
            </p:nvSpPr>
            <p:spPr>
              <a:xfrm>
                <a:off x="1954273" y="1236432"/>
                <a:ext cx="232528" cy="96549"/>
              </a:xfrm>
              <a:custGeom>
                <a:avLst/>
                <a:gdLst/>
                <a:ahLst/>
                <a:cxnLst/>
                <a:rect l="l" t="t" r="r" b="b"/>
                <a:pathLst>
                  <a:path w="5850" h="2429" extrusionOk="0">
                    <a:moveTo>
                      <a:pt x="4" y="0"/>
                    </a:moveTo>
                    <a:cubicBezTo>
                      <a:pt x="3" y="0"/>
                      <a:pt x="2" y="1"/>
                      <a:pt x="1" y="1"/>
                    </a:cubicBezTo>
                    <a:cubicBezTo>
                      <a:pt x="1" y="1"/>
                      <a:pt x="61" y="81"/>
                      <a:pt x="160" y="200"/>
                    </a:cubicBezTo>
                    <a:cubicBezTo>
                      <a:pt x="279" y="320"/>
                      <a:pt x="458" y="479"/>
                      <a:pt x="697" y="638"/>
                    </a:cubicBezTo>
                    <a:cubicBezTo>
                      <a:pt x="1194" y="996"/>
                      <a:pt x="1891" y="1414"/>
                      <a:pt x="2746" y="1792"/>
                    </a:cubicBezTo>
                    <a:cubicBezTo>
                      <a:pt x="3164" y="1991"/>
                      <a:pt x="3582" y="2110"/>
                      <a:pt x="3960" y="2229"/>
                    </a:cubicBezTo>
                    <a:cubicBezTo>
                      <a:pt x="4337" y="2369"/>
                      <a:pt x="4696" y="2428"/>
                      <a:pt x="4994" y="2428"/>
                    </a:cubicBezTo>
                    <a:cubicBezTo>
                      <a:pt x="5292" y="2408"/>
                      <a:pt x="5551" y="2309"/>
                      <a:pt x="5670" y="2210"/>
                    </a:cubicBezTo>
                    <a:cubicBezTo>
                      <a:pt x="5829" y="2110"/>
                      <a:pt x="5849" y="2011"/>
                      <a:pt x="5849" y="2011"/>
                    </a:cubicBezTo>
                    <a:cubicBezTo>
                      <a:pt x="5849" y="2009"/>
                      <a:pt x="5849" y="2008"/>
                      <a:pt x="5848" y="2008"/>
                    </a:cubicBezTo>
                    <a:cubicBezTo>
                      <a:pt x="5838" y="2008"/>
                      <a:pt x="5777" y="2097"/>
                      <a:pt x="5650" y="2170"/>
                    </a:cubicBezTo>
                    <a:cubicBezTo>
                      <a:pt x="5531" y="2269"/>
                      <a:pt x="5292" y="2349"/>
                      <a:pt x="4994" y="2349"/>
                    </a:cubicBezTo>
                    <a:cubicBezTo>
                      <a:pt x="4735" y="2349"/>
                      <a:pt x="4377" y="2249"/>
                      <a:pt x="3999" y="2110"/>
                    </a:cubicBezTo>
                    <a:cubicBezTo>
                      <a:pt x="3641" y="1991"/>
                      <a:pt x="3243" y="1851"/>
                      <a:pt x="2806" y="1672"/>
                    </a:cubicBezTo>
                    <a:cubicBezTo>
                      <a:pt x="1990" y="1294"/>
                      <a:pt x="1294" y="877"/>
                      <a:pt x="797" y="558"/>
                    </a:cubicBezTo>
                    <a:cubicBezTo>
                      <a:pt x="319" y="233"/>
                      <a:pt x="43" y="0"/>
                      <a:pt x="4" y="0"/>
                    </a:cubicBezTo>
                    <a:close/>
                  </a:path>
                </a:pathLst>
              </a:custGeom>
              <a:solidFill>
                <a:srgbClr val="928A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5" name="Google Shape;293;p17">
                <a:extLst>
                  <a:ext uri="{FF2B5EF4-FFF2-40B4-BE49-F238E27FC236}">
                    <a16:creationId xmlns:a16="http://schemas.microsoft.com/office/drawing/2014/main" id="{BC5D28EF-8AC6-45D8-BBEB-BE7D9B61A909}"/>
                  </a:ext>
                </a:extLst>
              </p:cNvPr>
              <p:cNvSpPr/>
              <p:nvPr/>
            </p:nvSpPr>
            <p:spPr>
              <a:xfrm>
                <a:off x="1925813" y="1032838"/>
                <a:ext cx="119444" cy="160186"/>
              </a:xfrm>
              <a:custGeom>
                <a:avLst/>
                <a:gdLst/>
                <a:ahLst/>
                <a:cxnLst/>
                <a:rect l="l" t="t" r="r" b="b"/>
                <a:pathLst>
                  <a:path w="3005" h="4030" extrusionOk="0">
                    <a:moveTo>
                      <a:pt x="1621" y="1"/>
                    </a:moveTo>
                    <a:cubicBezTo>
                      <a:pt x="1394" y="1"/>
                      <a:pt x="1175" y="69"/>
                      <a:pt x="995" y="150"/>
                    </a:cubicBezTo>
                    <a:cubicBezTo>
                      <a:pt x="538" y="349"/>
                      <a:pt x="279" y="747"/>
                      <a:pt x="140" y="1105"/>
                    </a:cubicBezTo>
                    <a:cubicBezTo>
                      <a:pt x="21" y="1443"/>
                      <a:pt x="1" y="1742"/>
                      <a:pt x="1" y="1941"/>
                    </a:cubicBezTo>
                    <a:cubicBezTo>
                      <a:pt x="1" y="2159"/>
                      <a:pt x="21" y="2259"/>
                      <a:pt x="21" y="2259"/>
                    </a:cubicBezTo>
                    <a:cubicBezTo>
                      <a:pt x="41" y="2259"/>
                      <a:pt x="41" y="2159"/>
                      <a:pt x="60" y="1961"/>
                    </a:cubicBezTo>
                    <a:cubicBezTo>
                      <a:pt x="80" y="1762"/>
                      <a:pt x="100" y="1463"/>
                      <a:pt x="259" y="1145"/>
                    </a:cubicBezTo>
                    <a:cubicBezTo>
                      <a:pt x="379" y="827"/>
                      <a:pt x="637" y="469"/>
                      <a:pt x="1075" y="270"/>
                    </a:cubicBezTo>
                    <a:cubicBezTo>
                      <a:pt x="1241" y="187"/>
                      <a:pt x="1434" y="145"/>
                      <a:pt x="1644" y="145"/>
                    </a:cubicBezTo>
                    <a:cubicBezTo>
                      <a:pt x="1686" y="145"/>
                      <a:pt x="1728" y="147"/>
                      <a:pt x="1771" y="150"/>
                    </a:cubicBezTo>
                    <a:cubicBezTo>
                      <a:pt x="2010" y="190"/>
                      <a:pt x="2249" y="329"/>
                      <a:pt x="2428" y="508"/>
                    </a:cubicBezTo>
                    <a:cubicBezTo>
                      <a:pt x="2627" y="667"/>
                      <a:pt x="2766" y="906"/>
                      <a:pt x="2825" y="1145"/>
                    </a:cubicBezTo>
                    <a:cubicBezTo>
                      <a:pt x="2885" y="1404"/>
                      <a:pt x="2905" y="1642"/>
                      <a:pt x="2885" y="1861"/>
                    </a:cubicBezTo>
                    <a:cubicBezTo>
                      <a:pt x="2845" y="2338"/>
                      <a:pt x="2666" y="2716"/>
                      <a:pt x="2487" y="3035"/>
                    </a:cubicBezTo>
                    <a:cubicBezTo>
                      <a:pt x="2308" y="3353"/>
                      <a:pt x="2169" y="3592"/>
                      <a:pt x="2050" y="3751"/>
                    </a:cubicBezTo>
                    <a:cubicBezTo>
                      <a:pt x="1910" y="3930"/>
                      <a:pt x="1871" y="4029"/>
                      <a:pt x="1871" y="4029"/>
                    </a:cubicBezTo>
                    <a:cubicBezTo>
                      <a:pt x="1871" y="4029"/>
                      <a:pt x="1930" y="3930"/>
                      <a:pt x="2070" y="3791"/>
                    </a:cubicBezTo>
                    <a:cubicBezTo>
                      <a:pt x="2189" y="3632"/>
                      <a:pt x="2368" y="3413"/>
                      <a:pt x="2567" y="3094"/>
                    </a:cubicBezTo>
                    <a:cubicBezTo>
                      <a:pt x="2746" y="2756"/>
                      <a:pt x="2925" y="2358"/>
                      <a:pt x="2985" y="1861"/>
                    </a:cubicBezTo>
                    <a:cubicBezTo>
                      <a:pt x="3005" y="1622"/>
                      <a:pt x="3005" y="1344"/>
                      <a:pt x="2925" y="1105"/>
                    </a:cubicBezTo>
                    <a:cubicBezTo>
                      <a:pt x="2865" y="827"/>
                      <a:pt x="2706" y="568"/>
                      <a:pt x="2507" y="369"/>
                    </a:cubicBezTo>
                    <a:cubicBezTo>
                      <a:pt x="2308" y="170"/>
                      <a:pt x="2030" y="31"/>
                      <a:pt x="1771" y="11"/>
                    </a:cubicBezTo>
                    <a:cubicBezTo>
                      <a:pt x="1721" y="4"/>
                      <a:pt x="1671" y="1"/>
                      <a:pt x="1621"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6" name="Google Shape;294;p17">
                <a:extLst>
                  <a:ext uri="{FF2B5EF4-FFF2-40B4-BE49-F238E27FC236}">
                    <a16:creationId xmlns:a16="http://schemas.microsoft.com/office/drawing/2014/main" id="{A3BCB48F-EC49-44E4-83C7-C5EA06DC0E63}"/>
                  </a:ext>
                </a:extLst>
              </p:cNvPr>
              <p:cNvSpPr/>
              <p:nvPr/>
            </p:nvSpPr>
            <p:spPr>
              <a:xfrm>
                <a:off x="2330657" y="832105"/>
                <a:ext cx="631045" cy="1029841"/>
              </a:xfrm>
              <a:custGeom>
                <a:avLst/>
                <a:gdLst/>
                <a:ahLst/>
                <a:cxnLst/>
                <a:rect l="l" t="t" r="r" b="b"/>
                <a:pathLst>
                  <a:path w="15876" h="25909" extrusionOk="0">
                    <a:moveTo>
                      <a:pt x="13277" y="1"/>
                    </a:moveTo>
                    <a:cubicBezTo>
                      <a:pt x="13256" y="1"/>
                      <a:pt x="13233" y="3"/>
                      <a:pt x="13210" y="8"/>
                    </a:cubicBezTo>
                    <a:cubicBezTo>
                      <a:pt x="13011" y="28"/>
                      <a:pt x="12195" y="1341"/>
                      <a:pt x="11936" y="1779"/>
                    </a:cubicBezTo>
                    <a:cubicBezTo>
                      <a:pt x="11758" y="2090"/>
                      <a:pt x="11348" y="2845"/>
                      <a:pt x="11085" y="2845"/>
                    </a:cubicBezTo>
                    <a:cubicBezTo>
                      <a:pt x="10995" y="2845"/>
                      <a:pt x="10923" y="2757"/>
                      <a:pt x="10882" y="2535"/>
                    </a:cubicBezTo>
                    <a:cubicBezTo>
                      <a:pt x="10723" y="1679"/>
                      <a:pt x="10285" y="1082"/>
                      <a:pt x="10027" y="1003"/>
                    </a:cubicBezTo>
                    <a:cubicBezTo>
                      <a:pt x="10002" y="994"/>
                      <a:pt x="9978" y="990"/>
                      <a:pt x="9954" y="990"/>
                    </a:cubicBezTo>
                    <a:cubicBezTo>
                      <a:pt x="9767" y="990"/>
                      <a:pt x="9625" y="1246"/>
                      <a:pt x="9748" y="1441"/>
                    </a:cubicBezTo>
                    <a:cubicBezTo>
                      <a:pt x="9887" y="1620"/>
                      <a:pt x="10007" y="1998"/>
                      <a:pt x="10086" y="2256"/>
                    </a:cubicBezTo>
                    <a:cubicBezTo>
                      <a:pt x="10146" y="2495"/>
                      <a:pt x="10186" y="2734"/>
                      <a:pt x="10146" y="2952"/>
                    </a:cubicBezTo>
                    <a:cubicBezTo>
                      <a:pt x="10126" y="3231"/>
                      <a:pt x="10106" y="3450"/>
                      <a:pt x="10086" y="3649"/>
                    </a:cubicBezTo>
                    <a:lnTo>
                      <a:pt x="9589" y="4683"/>
                    </a:lnTo>
                    <a:cubicBezTo>
                      <a:pt x="9589" y="4683"/>
                      <a:pt x="6068" y="12680"/>
                      <a:pt x="5471" y="13834"/>
                    </a:cubicBezTo>
                    <a:cubicBezTo>
                      <a:pt x="4855" y="14968"/>
                      <a:pt x="1" y="20020"/>
                      <a:pt x="1" y="20020"/>
                    </a:cubicBezTo>
                    <a:lnTo>
                      <a:pt x="1035" y="25909"/>
                    </a:lnTo>
                    <a:lnTo>
                      <a:pt x="8913" y="17375"/>
                    </a:lnTo>
                    <a:lnTo>
                      <a:pt x="13090" y="5638"/>
                    </a:lnTo>
                    <a:lnTo>
                      <a:pt x="13190" y="5340"/>
                    </a:lnTo>
                    <a:cubicBezTo>
                      <a:pt x="13190" y="5340"/>
                      <a:pt x="14682" y="3748"/>
                      <a:pt x="15060" y="3251"/>
                    </a:cubicBezTo>
                    <a:cubicBezTo>
                      <a:pt x="15875" y="2216"/>
                      <a:pt x="15796" y="2177"/>
                      <a:pt x="15656" y="2097"/>
                    </a:cubicBezTo>
                    <a:cubicBezTo>
                      <a:pt x="15640" y="2089"/>
                      <a:pt x="15622" y="2085"/>
                      <a:pt x="15603" y="2085"/>
                    </a:cubicBezTo>
                    <a:cubicBezTo>
                      <a:pt x="15244" y="2085"/>
                      <a:pt x="14473" y="3417"/>
                      <a:pt x="14259" y="3417"/>
                    </a:cubicBezTo>
                    <a:cubicBezTo>
                      <a:pt x="14226" y="3417"/>
                      <a:pt x="14207" y="3385"/>
                      <a:pt x="14204" y="3310"/>
                    </a:cubicBezTo>
                    <a:cubicBezTo>
                      <a:pt x="14184" y="2753"/>
                      <a:pt x="15776" y="1043"/>
                      <a:pt x="15398" y="884"/>
                    </a:cubicBezTo>
                    <a:cubicBezTo>
                      <a:pt x="15370" y="871"/>
                      <a:pt x="15340" y="865"/>
                      <a:pt x="15309" y="865"/>
                    </a:cubicBezTo>
                    <a:cubicBezTo>
                      <a:pt x="14767" y="865"/>
                      <a:pt x="13801" y="2742"/>
                      <a:pt x="13707" y="2893"/>
                    </a:cubicBezTo>
                    <a:cubicBezTo>
                      <a:pt x="13675" y="2950"/>
                      <a:pt x="13629" y="2972"/>
                      <a:pt x="13585" y="2972"/>
                    </a:cubicBezTo>
                    <a:cubicBezTo>
                      <a:pt x="13490" y="2972"/>
                      <a:pt x="13400" y="2868"/>
                      <a:pt x="13468" y="2773"/>
                    </a:cubicBezTo>
                    <a:cubicBezTo>
                      <a:pt x="13607" y="2535"/>
                      <a:pt x="15099" y="287"/>
                      <a:pt x="14582" y="48"/>
                    </a:cubicBezTo>
                    <a:cubicBezTo>
                      <a:pt x="14553" y="36"/>
                      <a:pt x="14525" y="30"/>
                      <a:pt x="14498" y="30"/>
                    </a:cubicBezTo>
                    <a:cubicBezTo>
                      <a:pt x="14265" y="30"/>
                      <a:pt x="14105" y="446"/>
                      <a:pt x="14105" y="446"/>
                    </a:cubicBezTo>
                    <a:cubicBezTo>
                      <a:pt x="14105" y="446"/>
                      <a:pt x="12953" y="2579"/>
                      <a:pt x="12655" y="2579"/>
                    </a:cubicBezTo>
                    <a:cubicBezTo>
                      <a:pt x="12647" y="2579"/>
                      <a:pt x="12639" y="2578"/>
                      <a:pt x="12633" y="2574"/>
                    </a:cubicBezTo>
                    <a:cubicBezTo>
                      <a:pt x="12414" y="2435"/>
                      <a:pt x="13090" y="1122"/>
                      <a:pt x="13329" y="685"/>
                    </a:cubicBezTo>
                    <a:cubicBezTo>
                      <a:pt x="13565" y="284"/>
                      <a:pt x="13502" y="1"/>
                      <a:pt x="13277" y="1"/>
                    </a:cubicBezTo>
                    <a:close/>
                  </a:path>
                </a:pathLst>
              </a:custGeom>
              <a:solidFill>
                <a:srgbClr val="99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7" name="Google Shape;295;p17">
                <a:extLst>
                  <a:ext uri="{FF2B5EF4-FFF2-40B4-BE49-F238E27FC236}">
                    <a16:creationId xmlns:a16="http://schemas.microsoft.com/office/drawing/2014/main" id="{B22A3B84-0086-459F-A10C-3FC722EA1B13}"/>
                  </a:ext>
                </a:extLst>
              </p:cNvPr>
              <p:cNvSpPr/>
              <p:nvPr/>
            </p:nvSpPr>
            <p:spPr>
              <a:xfrm>
                <a:off x="1570019" y="2488964"/>
                <a:ext cx="1064302" cy="1915116"/>
              </a:xfrm>
              <a:custGeom>
                <a:avLst/>
                <a:gdLst/>
                <a:ahLst/>
                <a:cxnLst/>
                <a:rect l="l" t="t" r="r" b="b"/>
                <a:pathLst>
                  <a:path w="26776" h="48181" extrusionOk="0">
                    <a:moveTo>
                      <a:pt x="5650" y="1"/>
                    </a:moveTo>
                    <a:cubicBezTo>
                      <a:pt x="5650" y="1"/>
                      <a:pt x="3163" y="5610"/>
                      <a:pt x="2626" y="11180"/>
                    </a:cubicBezTo>
                    <a:lnTo>
                      <a:pt x="0" y="46927"/>
                    </a:lnTo>
                    <a:lnTo>
                      <a:pt x="8773" y="47843"/>
                    </a:lnTo>
                    <a:lnTo>
                      <a:pt x="11359" y="10822"/>
                    </a:lnTo>
                    <a:cubicBezTo>
                      <a:pt x="11359" y="10822"/>
                      <a:pt x="19415" y="48181"/>
                      <a:pt x="19714" y="48181"/>
                    </a:cubicBezTo>
                    <a:cubicBezTo>
                      <a:pt x="20012" y="48181"/>
                      <a:pt x="26776" y="45674"/>
                      <a:pt x="26776" y="45674"/>
                    </a:cubicBezTo>
                    <a:lnTo>
                      <a:pt x="18838" y="199"/>
                    </a:lnTo>
                    <a:lnTo>
                      <a:pt x="5650" y="1"/>
                    </a:lnTo>
                    <a:close/>
                  </a:path>
                </a:pathLst>
              </a:custGeom>
              <a:solidFill>
                <a:srgbClr val="A06CA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8" name="Google Shape;296;p17">
                <a:extLst>
                  <a:ext uri="{FF2B5EF4-FFF2-40B4-BE49-F238E27FC236}">
                    <a16:creationId xmlns:a16="http://schemas.microsoft.com/office/drawing/2014/main" id="{1F25A96D-D6B5-42E6-8AAA-66F89E0FA340}"/>
                  </a:ext>
                </a:extLst>
              </p:cNvPr>
              <p:cNvSpPr/>
              <p:nvPr/>
            </p:nvSpPr>
            <p:spPr>
              <a:xfrm>
                <a:off x="1853867" y="2876954"/>
                <a:ext cx="314728" cy="77907"/>
              </a:xfrm>
              <a:custGeom>
                <a:avLst/>
                <a:gdLst/>
                <a:ahLst/>
                <a:cxnLst/>
                <a:rect l="l" t="t" r="r" b="b"/>
                <a:pathLst>
                  <a:path w="7918" h="1960" extrusionOk="0">
                    <a:moveTo>
                      <a:pt x="44" y="1"/>
                    </a:moveTo>
                    <a:cubicBezTo>
                      <a:pt x="28" y="1"/>
                      <a:pt x="20" y="3"/>
                      <a:pt x="20" y="7"/>
                    </a:cubicBezTo>
                    <a:cubicBezTo>
                      <a:pt x="1" y="67"/>
                      <a:pt x="1751" y="524"/>
                      <a:pt x="3939" y="1061"/>
                    </a:cubicBezTo>
                    <a:cubicBezTo>
                      <a:pt x="6026" y="1573"/>
                      <a:pt x="7752" y="1959"/>
                      <a:pt x="7906" y="1959"/>
                    </a:cubicBezTo>
                    <a:cubicBezTo>
                      <a:pt x="7914" y="1959"/>
                      <a:pt x="7918" y="1958"/>
                      <a:pt x="7918" y="1956"/>
                    </a:cubicBezTo>
                    <a:cubicBezTo>
                      <a:pt x="7918" y="1897"/>
                      <a:pt x="6167" y="1419"/>
                      <a:pt x="3999" y="902"/>
                    </a:cubicBezTo>
                    <a:cubicBezTo>
                      <a:pt x="1957" y="382"/>
                      <a:pt x="261" y="1"/>
                      <a:pt x="44" y="1"/>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9" name="Google Shape;297;p17">
                <a:extLst>
                  <a:ext uri="{FF2B5EF4-FFF2-40B4-BE49-F238E27FC236}">
                    <a16:creationId xmlns:a16="http://schemas.microsoft.com/office/drawing/2014/main" id="{9B6BF7AD-7E05-4B46-88F2-7F3D6727D617}"/>
                  </a:ext>
                </a:extLst>
              </p:cNvPr>
              <p:cNvSpPr/>
              <p:nvPr/>
            </p:nvSpPr>
            <p:spPr>
              <a:xfrm>
                <a:off x="1585800" y="4023514"/>
                <a:ext cx="352687" cy="61014"/>
              </a:xfrm>
              <a:custGeom>
                <a:avLst/>
                <a:gdLst/>
                <a:ahLst/>
                <a:cxnLst/>
                <a:rect l="l" t="t" r="r" b="b"/>
                <a:pathLst>
                  <a:path w="8873" h="1535" extrusionOk="0">
                    <a:moveTo>
                      <a:pt x="2061" y="0"/>
                    </a:moveTo>
                    <a:cubicBezTo>
                      <a:pt x="1767" y="0"/>
                      <a:pt x="1491" y="19"/>
                      <a:pt x="1234" y="66"/>
                    </a:cubicBezTo>
                    <a:cubicBezTo>
                      <a:pt x="816" y="126"/>
                      <a:pt x="498" y="265"/>
                      <a:pt x="299" y="364"/>
                    </a:cubicBezTo>
                    <a:cubicBezTo>
                      <a:pt x="200" y="404"/>
                      <a:pt x="120" y="464"/>
                      <a:pt x="80" y="484"/>
                    </a:cubicBezTo>
                    <a:cubicBezTo>
                      <a:pt x="21" y="504"/>
                      <a:pt x="1" y="524"/>
                      <a:pt x="1" y="524"/>
                    </a:cubicBezTo>
                    <a:cubicBezTo>
                      <a:pt x="2" y="526"/>
                      <a:pt x="5" y="527"/>
                      <a:pt x="9" y="527"/>
                    </a:cubicBezTo>
                    <a:cubicBezTo>
                      <a:pt x="74" y="527"/>
                      <a:pt x="490" y="256"/>
                      <a:pt x="1274" y="126"/>
                    </a:cubicBezTo>
                    <a:cubicBezTo>
                      <a:pt x="1483" y="96"/>
                      <a:pt x="1707" y="81"/>
                      <a:pt x="1945" y="81"/>
                    </a:cubicBezTo>
                    <a:cubicBezTo>
                      <a:pt x="2184" y="81"/>
                      <a:pt x="2438" y="96"/>
                      <a:pt x="2706" y="126"/>
                    </a:cubicBezTo>
                    <a:cubicBezTo>
                      <a:pt x="3263" y="205"/>
                      <a:pt x="3820" y="364"/>
                      <a:pt x="4417" y="563"/>
                    </a:cubicBezTo>
                    <a:cubicBezTo>
                      <a:pt x="5014" y="762"/>
                      <a:pt x="5591" y="961"/>
                      <a:pt x="6108" y="1120"/>
                    </a:cubicBezTo>
                    <a:cubicBezTo>
                      <a:pt x="6645" y="1299"/>
                      <a:pt x="7103" y="1419"/>
                      <a:pt x="7540" y="1478"/>
                    </a:cubicBezTo>
                    <a:cubicBezTo>
                      <a:pt x="7822" y="1507"/>
                      <a:pt x="8073" y="1535"/>
                      <a:pt x="8274" y="1535"/>
                    </a:cubicBezTo>
                    <a:cubicBezTo>
                      <a:pt x="8357" y="1535"/>
                      <a:pt x="8431" y="1530"/>
                      <a:pt x="8495" y="1518"/>
                    </a:cubicBezTo>
                    <a:cubicBezTo>
                      <a:pt x="8634" y="1518"/>
                      <a:pt x="8734" y="1498"/>
                      <a:pt x="8774" y="1498"/>
                    </a:cubicBezTo>
                    <a:cubicBezTo>
                      <a:pt x="8853" y="1478"/>
                      <a:pt x="8873" y="1478"/>
                      <a:pt x="8873" y="1478"/>
                    </a:cubicBezTo>
                    <a:cubicBezTo>
                      <a:pt x="8873" y="1475"/>
                      <a:pt x="8855" y="1474"/>
                      <a:pt x="8821" y="1474"/>
                    </a:cubicBezTo>
                    <a:cubicBezTo>
                      <a:pt x="8784" y="1474"/>
                      <a:pt x="8728" y="1475"/>
                      <a:pt x="8654" y="1475"/>
                    </a:cubicBezTo>
                    <a:cubicBezTo>
                      <a:pt x="8428" y="1475"/>
                      <a:pt x="8040" y="1464"/>
                      <a:pt x="7540" y="1379"/>
                    </a:cubicBezTo>
                    <a:cubicBezTo>
                      <a:pt x="7142" y="1299"/>
                      <a:pt x="6665" y="1180"/>
                      <a:pt x="6148" y="1001"/>
                    </a:cubicBezTo>
                    <a:cubicBezTo>
                      <a:pt x="5611" y="822"/>
                      <a:pt x="5054" y="623"/>
                      <a:pt x="4457" y="424"/>
                    </a:cubicBezTo>
                    <a:cubicBezTo>
                      <a:pt x="3860" y="225"/>
                      <a:pt x="3263" y="106"/>
                      <a:pt x="2706" y="26"/>
                    </a:cubicBezTo>
                    <a:cubicBezTo>
                      <a:pt x="2484" y="10"/>
                      <a:pt x="2268" y="0"/>
                      <a:pt x="206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0" name="Google Shape;298;p17">
                <a:extLst>
                  <a:ext uri="{FF2B5EF4-FFF2-40B4-BE49-F238E27FC236}">
                    <a16:creationId xmlns:a16="http://schemas.microsoft.com/office/drawing/2014/main" id="{EDD89E6B-1823-406C-AB41-218FD40DC979}"/>
                  </a:ext>
                </a:extLst>
              </p:cNvPr>
              <p:cNvSpPr/>
              <p:nvPr/>
            </p:nvSpPr>
            <p:spPr>
              <a:xfrm>
                <a:off x="1582660" y="3957809"/>
                <a:ext cx="356622" cy="37681"/>
              </a:xfrm>
              <a:custGeom>
                <a:avLst/>
                <a:gdLst/>
                <a:ahLst/>
                <a:cxnLst/>
                <a:rect l="l" t="t" r="r" b="b"/>
                <a:pathLst>
                  <a:path w="8972" h="948" extrusionOk="0">
                    <a:moveTo>
                      <a:pt x="7954" y="0"/>
                    </a:moveTo>
                    <a:cubicBezTo>
                      <a:pt x="7856" y="0"/>
                      <a:pt x="7751" y="3"/>
                      <a:pt x="7639" y="8"/>
                    </a:cubicBezTo>
                    <a:cubicBezTo>
                      <a:pt x="6824" y="68"/>
                      <a:pt x="5670" y="307"/>
                      <a:pt x="4456" y="565"/>
                    </a:cubicBezTo>
                    <a:cubicBezTo>
                      <a:pt x="3688" y="742"/>
                      <a:pt x="2935" y="822"/>
                      <a:pt x="2284" y="822"/>
                    </a:cubicBezTo>
                    <a:cubicBezTo>
                      <a:pt x="1907" y="822"/>
                      <a:pt x="1565" y="795"/>
                      <a:pt x="1273" y="744"/>
                    </a:cubicBezTo>
                    <a:cubicBezTo>
                      <a:pt x="488" y="610"/>
                      <a:pt x="34" y="365"/>
                      <a:pt x="2" y="365"/>
                    </a:cubicBezTo>
                    <a:cubicBezTo>
                      <a:pt x="1" y="365"/>
                      <a:pt x="0" y="366"/>
                      <a:pt x="0" y="366"/>
                    </a:cubicBezTo>
                    <a:cubicBezTo>
                      <a:pt x="0" y="366"/>
                      <a:pt x="20" y="386"/>
                      <a:pt x="80" y="406"/>
                    </a:cubicBezTo>
                    <a:cubicBezTo>
                      <a:pt x="159" y="446"/>
                      <a:pt x="219" y="486"/>
                      <a:pt x="319" y="545"/>
                    </a:cubicBezTo>
                    <a:cubicBezTo>
                      <a:pt x="557" y="645"/>
                      <a:pt x="876" y="764"/>
                      <a:pt x="1273" y="844"/>
                    </a:cubicBezTo>
                    <a:cubicBezTo>
                      <a:pt x="1635" y="895"/>
                      <a:pt x="2057" y="947"/>
                      <a:pt x="2525" y="947"/>
                    </a:cubicBezTo>
                    <a:cubicBezTo>
                      <a:pt x="2597" y="947"/>
                      <a:pt x="2671" y="946"/>
                      <a:pt x="2746" y="943"/>
                    </a:cubicBezTo>
                    <a:cubicBezTo>
                      <a:pt x="3283" y="903"/>
                      <a:pt x="3879" y="844"/>
                      <a:pt x="4496" y="724"/>
                    </a:cubicBezTo>
                    <a:cubicBezTo>
                      <a:pt x="5729" y="466"/>
                      <a:pt x="6843" y="187"/>
                      <a:pt x="7659" y="147"/>
                    </a:cubicBezTo>
                    <a:cubicBezTo>
                      <a:pt x="8057" y="128"/>
                      <a:pt x="8415" y="128"/>
                      <a:pt x="8634" y="128"/>
                    </a:cubicBezTo>
                    <a:lnTo>
                      <a:pt x="8972" y="128"/>
                    </a:lnTo>
                    <a:lnTo>
                      <a:pt x="8614" y="48"/>
                    </a:lnTo>
                    <a:cubicBezTo>
                      <a:pt x="8439" y="19"/>
                      <a:pt x="8222" y="0"/>
                      <a:pt x="79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1" name="Google Shape;299;p17">
                <a:extLst>
                  <a:ext uri="{FF2B5EF4-FFF2-40B4-BE49-F238E27FC236}">
                    <a16:creationId xmlns:a16="http://schemas.microsoft.com/office/drawing/2014/main" id="{03C644D0-7B44-446A-956A-56BCD9D9EBB1}"/>
                  </a:ext>
                </a:extLst>
              </p:cNvPr>
              <p:cNvSpPr/>
              <p:nvPr/>
            </p:nvSpPr>
            <p:spPr>
              <a:xfrm>
                <a:off x="2222341" y="3824491"/>
                <a:ext cx="339252" cy="62604"/>
              </a:xfrm>
              <a:custGeom>
                <a:avLst/>
                <a:gdLst/>
                <a:ahLst/>
                <a:cxnLst/>
                <a:rect l="l" t="t" r="r" b="b"/>
                <a:pathLst>
                  <a:path w="8535" h="1575" extrusionOk="0">
                    <a:moveTo>
                      <a:pt x="8534" y="0"/>
                    </a:moveTo>
                    <a:cubicBezTo>
                      <a:pt x="8534" y="0"/>
                      <a:pt x="8495" y="20"/>
                      <a:pt x="8475" y="60"/>
                    </a:cubicBezTo>
                    <a:cubicBezTo>
                      <a:pt x="8474" y="63"/>
                      <a:pt x="8473" y="65"/>
                      <a:pt x="8472" y="68"/>
                    </a:cubicBezTo>
                    <a:lnTo>
                      <a:pt x="8472" y="68"/>
                    </a:lnTo>
                    <a:cubicBezTo>
                      <a:pt x="8514" y="25"/>
                      <a:pt x="8534" y="0"/>
                      <a:pt x="8534" y="0"/>
                    </a:cubicBezTo>
                    <a:close/>
                    <a:moveTo>
                      <a:pt x="8472" y="68"/>
                    </a:moveTo>
                    <a:cubicBezTo>
                      <a:pt x="8430" y="110"/>
                      <a:pt x="8365" y="170"/>
                      <a:pt x="8276" y="239"/>
                    </a:cubicBezTo>
                    <a:cubicBezTo>
                      <a:pt x="8097" y="378"/>
                      <a:pt x="7838" y="557"/>
                      <a:pt x="7440" y="697"/>
                    </a:cubicBezTo>
                    <a:cubicBezTo>
                      <a:pt x="7142" y="786"/>
                      <a:pt x="6788" y="831"/>
                      <a:pt x="6403" y="831"/>
                    </a:cubicBezTo>
                    <a:cubicBezTo>
                      <a:pt x="6274" y="831"/>
                      <a:pt x="6142" y="826"/>
                      <a:pt x="6008" y="816"/>
                    </a:cubicBezTo>
                    <a:cubicBezTo>
                      <a:pt x="5471" y="756"/>
                      <a:pt x="4894" y="637"/>
                      <a:pt x="4277" y="537"/>
                    </a:cubicBezTo>
                    <a:cubicBezTo>
                      <a:pt x="3916" y="468"/>
                      <a:pt x="3562" y="439"/>
                      <a:pt x="3218" y="439"/>
                    </a:cubicBezTo>
                    <a:cubicBezTo>
                      <a:pt x="2975" y="439"/>
                      <a:pt x="2738" y="453"/>
                      <a:pt x="2507" y="478"/>
                    </a:cubicBezTo>
                    <a:cubicBezTo>
                      <a:pt x="1970" y="557"/>
                      <a:pt x="1492" y="716"/>
                      <a:pt x="1114" y="876"/>
                    </a:cubicBezTo>
                    <a:cubicBezTo>
                      <a:pt x="737" y="1035"/>
                      <a:pt x="478" y="1234"/>
                      <a:pt x="279" y="1353"/>
                    </a:cubicBezTo>
                    <a:cubicBezTo>
                      <a:pt x="199" y="1413"/>
                      <a:pt x="120" y="1453"/>
                      <a:pt x="80" y="1512"/>
                    </a:cubicBezTo>
                    <a:lnTo>
                      <a:pt x="0" y="1572"/>
                    </a:lnTo>
                    <a:cubicBezTo>
                      <a:pt x="2" y="1574"/>
                      <a:pt x="4" y="1575"/>
                      <a:pt x="7" y="1575"/>
                    </a:cubicBezTo>
                    <a:cubicBezTo>
                      <a:pt x="62" y="1575"/>
                      <a:pt x="457" y="1238"/>
                      <a:pt x="1174" y="955"/>
                    </a:cubicBezTo>
                    <a:cubicBezTo>
                      <a:pt x="1532" y="776"/>
                      <a:pt x="2010" y="657"/>
                      <a:pt x="2527" y="577"/>
                    </a:cubicBezTo>
                    <a:cubicBezTo>
                      <a:pt x="2728" y="555"/>
                      <a:pt x="2938" y="544"/>
                      <a:pt x="3154" y="544"/>
                    </a:cubicBezTo>
                    <a:cubicBezTo>
                      <a:pt x="3514" y="544"/>
                      <a:pt x="3892" y="575"/>
                      <a:pt x="4277" y="637"/>
                    </a:cubicBezTo>
                    <a:cubicBezTo>
                      <a:pt x="4874" y="736"/>
                      <a:pt x="5471" y="856"/>
                      <a:pt x="6008" y="915"/>
                    </a:cubicBezTo>
                    <a:cubicBezTo>
                      <a:pt x="6107" y="922"/>
                      <a:pt x="6204" y="926"/>
                      <a:pt x="6298" y="926"/>
                    </a:cubicBezTo>
                    <a:cubicBezTo>
                      <a:pt x="6738" y="926"/>
                      <a:pt x="7133" y="855"/>
                      <a:pt x="7460" y="756"/>
                    </a:cubicBezTo>
                    <a:cubicBezTo>
                      <a:pt x="7858" y="637"/>
                      <a:pt x="8137" y="438"/>
                      <a:pt x="8296" y="259"/>
                    </a:cubicBezTo>
                    <a:cubicBezTo>
                      <a:pt x="8372" y="202"/>
                      <a:pt x="8448" y="127"/>
                      <a:pt x="8472" y="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2" name="Google Shape;300;p17">
                <a:extLst>
                  <a:ext uri="{FF2B5EF4-FFF2-40B4-BE49-F238E27FC236}">
                    <a16:creationId xmlns:a16="http://schemas.microsoft.com/office/drawing/2014/main" id="{7B411606-DDB3-46A7-8DE8-6E6A26FF101E}"/>
                  </a:ext>
                </a:extLst>
              </p:cNvPr>
              <p:cNvSpPr/>
              <p:nvPr/>
            </p:nvSpPr>
            <p:spPr>
              <a:xfrm>
                <a:off x="2282441" y="4086199"/>
                <a:ext cx="331342" cy="92137"/>
              </a:xfrm>
              <a:custGeom>
                <a:avLst/>
                <a:gdLst/>
                <a:ahLst/>
                <a:cxnLst/>
                <a:rect l="l" t="t" r="r" b="b"/>
                <a:pathLst>
                  <a:path w="8336" h="2318" extrusionOk="0">
                    <a:moveTo>
                      <a:pt x="8335" y="0"/>
                    </a:moveTo>
                    <a:cubicBezTo>
                      <a:pt x="8318" y="0"/>
                      <a:pt x="7962" y="390"/>
                      <a:pt x="7321" y="836"/>
                    </a:cubicBezTo>
                    <a:cubicBezTo>
                      <a:pt x="6664" y="1314"/>
                      <a:pt x="5630" y="1831"/>
                      <a:pt x="4397" y="2070"/>
                    </a:cubicBezTo>
                    <a:cubicBezTo>
                      <a:pt x="3951" y="2150"/>
                      <a:pt x="3516" y="2185"/>
                      <a:pt x="3105" y="2185"/>
                    </a:cubicBezTo>
                    <a:cubicBezTo>
                      <a:pt x="2396" y="2185"/>
                      <a:pt x="1757" y="2082"/>
                      <a:pt x="1254" y="1930"/>
                    </a:cubicBezTo>
                    <a:cubicBezTo>
                      <a:pt x="856" y="1831"/>
                      <a:pt x="557" y="1712"/>
                      <a:pt x="319" y="1632"/>
                    </a:cubicBezTo>
                    <a:cubicBezTo>
                      <a:pt x="120" y="1572"/>
                      <a:pt x="0" y="1513"/>
                      <a:pt x="0" y="1513"/>
                    </a:cubicBezTo>
                    <a:lnTo>
                      <a:pt x="0" y="1513"/>
                    </a:lnTo>
                    <a:cubicBezTo>
                      <a:pt x="0" y="1513"/>
                      <a:pt x="120" y="1592"/>
                      <a:pt x="319" y="1692"/>
                    </a:cubicBezTo>
                    <a:cubicBezTo>
                      <a:pt x="557" y="1791"/>
                      <a:pt x="856" y="1911"/>
                      <a:pt x="1254" y="2030"/>
                    </a:cubicBezTo>
                    <a:cubicBezTo>
                      <a:pt x="1775" y="2199"/>
                      <a:pt x="2449" y="2317"/>
                      <a:pt x="3204" y="2317"/>
                    </a:cubicBezTo>
                    <a:cubicBezTo>
                      <a:pt x="3603" y="2317"/>
                      <a:pt x="4024" y="2285"/>
                      <a:pt x="4456" y="2209"/>
                    </a:cubicBezTo>
                    <a:cubicBezTo>
                      <a:pt x="5690" y="1990"/>
                      <a:pt x="6744" y="1413"/>
                      <a:pt x="7381" y="916"/>
                    </a:cubicBezTo>
                    <a:cubicBezTo>
                      <a:pt x="7719" y="677"/>
                      <a:pt x="7957" y="438"/>
                      <a:pt x="8117" y="279"/>
                    </a:cubicBezTo>
                    <a:cubicBezTo>
                      <a:pt x="8256" y="100"/>
                      <a:pt x="8335" y="1"/>
                      <a:pt x="8335" y="1"/>
                    </a:cubicBezTo>
                    <a:cubicBezTo>
                      <a:pt x="8335" y="0"/>
                      <a:pt x="8335" y="0"/>
                      <a:pt x="833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3" name="Google Shape;301;p17">
                <a:extLst>
                  <a:ext uri="{FF2B5EF4-FFF2-40B4-BE49-F238E27FC236}">
                    <a16:creationId xmlns:a16="http://schemas.microsoft.com/office/drawing/2014/main" id="{2D07C9E2-7D25-4FE1-8299-1A9F09A334E1}"/>
                  </a:ext>
                </a:extLst>
              </p:cNvPr>
              <p:cNvSpPr/>
              <p:nvPr/>
            </p:nvSpPr>
            <p:spPr>
              <a:xfrm>
                <a:off x="2204136" y="3714585"/>
                <a:ext cx="323472" cy="110461"/>
              </a:xfrm>
              <a:custGeom>
                <a:avLst/>
                <a:gdLst/>
                <a:ahLst/>
                <a:cxnLst/>
                <a:rect l="l" t="t" r="r" b="b"/>
                <a:pathLst>
                  <a:path w="8138" h="2779" extrusionOk="0">
                    <a:moveTo>
                      <a:pt x="7739" y="0"/>
                    </a:moveTo>
                    <a:cubicBezTo>
                      <a:pt x="7520" y="0"/>
                      <a:pt x="7162" y="20"/>
                      <a:pt x="6804" y="179"/>
                    </a:cubicBezTo>
                    <a:cubicBezTo>
                      <a:pt x="6426" y="319"/>
                      <a:pt x="6009" y="577"/>
                      <a:pt x="5571" y="895"/>
                    </a:cubicBezTo>
                    <a:cubicBezTo>
                      <a:pt x="5153" y="1214"/>
                      <a:pt x="4735" y="1612"/>
                      <a:pt x="4238" y="1970"/>
                    </a:cubicBezTo>
                    <a:cubicBezTo>
                      <a:pt x="3761" y="2308"/>
                      <a:pt x="3224" y="2527"/>
                      <a:pt x="2686" y="2606"/>
                    </a:cubicBezTo>
                    <a:cubicBezTo>
                      <a:pt x="2428" y="2646"/>
                      <a:pt x="2179" y="2661"/>
                      <a:pt x="1945" y="2661"/>
                    </a:cubicBezTo>
                    <a:cubicBezTo>
                      <a:pt x="1712" y="2661"/>
                      <a:pt x="1493" y="2646"/>
                      <a:pt x="1294" y="2626"/>
                    </a:cubicBezTo>
                    <a:cubicBezTo>
                      <a:pt x="896" y="2586"/>
                      <a:pt x="578" y="2527"/>
                      <a:pt x="359" y="2507"/>
                    </a:cubicBezTo>
                    <a:cubicBezTo>
                      <a:pt x="140" y="2467"/>
                      <a:pt x="1" y="2467"/>
                      <a:pt x="1" y="2467"/>
                    </a:cubicBezTo>
                    <a:lnTo>
                      <a:pt x="1" y="2467"/>
                    </a:lnTo>
                    <a:cubicBezTo>
                      <a:pt x="1" y="2487"/>
                      <a:pt x="140" y="2507"/>
                      <a:pt x="359" y="2547"/>
                    </a:cubicBezTo>
                    <a:cubicBezTo>
                      <a:pt x="578" y="2606"/>
                      <a:pt x="896" y="2686"/>
                      <a:pt x="1294" y="2726"/>
                    </a:cubicBezTo>
                    <a:cubicBezTo>
                      <a:pt x="1507" y="2758"/>
                      <a:pt x="1743" y="2778"/>
                      <a:pt x="2001" y="2778"/>
                    </a:cubicBezTo>
                    <a:cubicBezTo>
                      <a:pt x="2226" y="2778"/>
                      <a:pt x="2467" y="2763"/>
                      <a:pt x="2726" y="2726"/>
                    </a:cubicBezTo>
                    <a:cubicBezTo>
                      <a:pt x="3263" y="2646"/>
                      <a:pt x="3840" y="2427"/>
                      <a:pt x="4338" y="2049"/>
                    </a:cubicBezTo>
                    <a:cubicBezTo>
                      <a:pt x="4835" y="1691"/>
                      <a:pt x="5253" y="1293"/>
                      <a:pt x="5670" y="975"/>
                    </a:cubicBezTo>
                    <a:cubicBezTo>
                      <a:pt x="6108" y="617"/>
                      <a:pt x="6506" y="378"/>
                      <a:pt x="6864" y="219"/>
                    </a:cubicBezTo>
                    <a:cubicBezTo>
                      <a:pt x="7242" y="80"/>
                      <a:pt x="7560" y="20"/>
                      <a:pt x="7799" y="20"/>
                    </a:cubicBezTo>
                    <a:cubicBezTo>
                      <a:pt x="7945" y="20"/>
                      <a:pt x="8046" y="29"/>
                      <a:pt x="8098" y="29"/>
                    </a:cubicBezTo>
                    <a:cubicBezTo>
                      <a:pt x="8124" y="29"/>
                      <a:pt x="8137" y="27"/>
                      <a:pt x="8137" y="20"/>
                    </a:cubicBezTo>
                    <a:cubicBezTo>
                      <a:pt x="8137" y="10"/>
                      <a:pt x="8132" y="5"/>
                      <a:pt x="8112" y="5"/>
                    </a:cubicBezTo>
                    <a:cubicBezTo>
                      <a:pt x="8092" y="5"/>
                      <a:pt x="8057" y="10"/>
                      <a:pt x="7998" y="20"/>
                    </a:cubicBezTo>
                    <a:cubicBezTo>
                      <a:pt x="7938" y="20"/>
                      <a:pt x="7859" y="0"/>
                      <a:pt x="77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4" name="Google Shape;302;p17">
                <a:extLst>
                  <a:ext uri="{FF2B5EF4-FFF2-40B4-BE49-F238E27FC236}">
                    <a16:creationId xmlns:a16="http://schemas.microsoft.com/office/drawing/2014/main" id="{D86BB980-E448-4740-B06A-C6BEB3581A0D}"/>
                  </a:ext>
                </a:extLst>
              </p:cNvPr>
              <p:cNvSpPr/>
              <p:nvPr/>
            </p:nvSpPr>
            <p:spPr>
              <a:xfrm>
                <a:off x="1607145" y="3628409"/>
                <a:ext cx="362187" cy="48573"/>
              </a:xfrm>
              <a:custGeom>
                <a:avLst/>
                <a:gdLst/>
                <a:ahLst/>
                <a:cxnLst/>
                <a:rect l="l" t="t" r="r" b="b"/>
                <a:pathLst>
                  <a:path w="9112" h="1222" extrusionOk="0">
                    <a:moveTo>
                      <a:pt x="1739" y="1"/>
                    </a:moveTo>
                    <a:cubicBezTo>
                      <a:pt x="1588" y="1"/>
                      <a:pt x="1446" y="7"/>
                      <a:pt x="1314" y="20"/>
                    </a:cubicBezTo>
                    <a:cubicBezTo>
                      <a:pt x="876" y="80"/>
                      <a:pt x="558" y="179"/>
                      <a:pt x="339" y="278"/>
                    </a:cubicBezTo>
                    <a:cubicBezTo>
                      <a:pt x="200" y="318"/>
                      <a:pt x="140" y="378"/>
                      <a:pt x="81" y="398"/>
                    </a:cubicBezTo>
                    <a:cubicBezTo>
                      <a:pt x="41" y="418"/>
                      <a:pt x="1" y="457"/>
                      <a:pt x="1" y="457"/>
                    </a:cubicBezTo>
                    <a:cubicBezTo>
                      <a:pt x="3" y="460"/>
                      <a:pt x="7" y="461"/>
                      <a:pt x="13" y="461"/>
                    </a:cubicBezTo>
                    <a:cubicBezTo>
                      <a:pt x="97" y="461"/>
                      <a:pt x="531" y="194"/>
                      <a:pt x="1334" y="119"/>
                    </a:cubicBezTo>
                    <a:cubicBezTo>
                      <a:pt x="1442" y="109"/>
                      <a:pt x="1555" y="104"/>
                      <a:pt x="1673" y="104"/>
                    </a:cubicBezTo>
                    <a:cubicBezTo>
                      <a:pt x="2012" y="104"/>
                      <a:pt x="2393" y="145"/>
                      <a:pt x="2806" y="219"/>
                    </a:cubicBezTo>
                    <a:cubicBezTo>
                      <a:pt x="3343" y="318"/>
                      <a:pt x="3940" y="477"/>
                      <a:pt x="4556" y="676"/>
                    </a:cubicBezTo>
                    <a:cubicBezTo>
                      <a:pt x="5173" y="875"/>
                      <a:pt x="5770" y="1014"/>
                      <a:pt x="6327" y="1114"/>
                    </a:cubicBezTo>
                    <a:cubicBezTo>
                      <a:pt x="6692" y="1182"/>
                      <a:pt x="7057" y="1222"/>
                      <a:pt x="7384" y="1222"/>
                    </a:cubicBezTo>
                    <a:cubicBezTo>
                      <a:pt x="7539" y="1222"/>
                      <a:pt x="7685" y="1213"/>
                      <a:pt x="7819" y="1194"/>
                    </a:cubicBezTo>
                    <a:cubicBezTo>
                      <a:pt x="8237" y="1154"/>
                      <a:pt x="8555" y="1054"/>
                      <a:pt x="8794" y="955"/>
                    </a:cubicBezTo>
                    <a:cubicBezTo>
                      <a:pt x="8913" y="895"/>
                      <a:pt x="8992" y="855"/>
                      <a:pt x="9032" y="816"/>
                    </a:cubicBezTo>
                    <a:cubicBezTo>
                      <a:pt x="9092" y="796"/>
                      <a:pt x="9112" y="776"/>
                      <a:pt x="9112" y="776"/>
                    </a:cubicBezTo>
                    <a:cubicBezTo>
                      <a:pt x="9112" y="770"/>
                      <a:pt x="9108" y="768"/>
                      <a:pt x="9100" y="768"/>
                    </a:cubicBezTo>
                    <a:cubicBezTo>
                      <a:pt x="9023" y="768"/>
                      <a:pt x="8559" y="1022"/>
                      <a:pt x="7799" y="1094"/>
                    </a:cubicBezTo>
                    <a:cubicBezTo>
                      <a:pt x="7701" y="1099"/>
                      <a:pt x="7599" y="1101"/>
                      <a:pt x="7495" y="1101"/>
                    </a:cubicBezTo>
                    <a:cubicBezTo>
                      <a:pt x="7136" y="1101"/>
                      <a:pt x="6743" y="1072"/>
                      <a:pt x="6327" y="995"/>
                    </a:cubicBezTo>
                    <a:cubicBezTo>
                      <a:pt x="5790" y="895"/>
                      <a:pt x="5173" y="756"/>
                      <a:pt x="4556" y="557"/>
                    </a:cubicBezTo>
                    <a:cubicBezTo>
                      <a:pt x="3940" y="378"/>
                      <a:pt x="3343" y="199"/>
                      <a:pt x="2806" y="99"/>
                    </a:cubicBezTo>
                    <a:cubicBezTo>
                      <a:pt x="2425" y="31"/>
                      <a:pt x="2063" y="1"/>
                      <a:pt x="173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5" name="Google Shape;303;p17">
                <a:extLst>
                  <a:ext uri="{FF2B5EF4-FFF2-40B4-BE49-F238E27FC236}">
                    <a16:creationId xmlns:a16="http://schemas.microsoft.com/office/drawing/2014/main" id="{461238DE-DCDC-4223-B4F3-305A21B694B6}"/>
                  </a:ext>
                </a:extLst>
              </p:cNvPr>
              <p:cNvSpPr/>
              <p:nvPr/>
            </p:nvSpPr>
            <p:spPr>
              <a:xfrm>
                <a:off x="2152740" y="3414877"/>
                <a:ext cx="328202" cy="139239"/>
              </a:xfrm>
              <a:custGeom>
                <a:avLst/>
                <a:gdLst/>
                <a:ahLst/>
                <a:cxnLst/>
                <a:rect l="l" t="t" r="r" b="b"/>
                <a:pathLst>
                  <a:path w="8257" h="3503" extrusionOk="0">
                    <a:moveTo>
                      <a:pt x="8256" y="1"/>
                    </a:moveTo>
                    <a:cubicBezTo>
                      <a:pt x="8237" y="1"/>
                      <a:pt x="8097" y="558"/>
                      <a:pt x="7441" y="1075"/>
                    </a:cubicBezTo>
                    <a:cubicBezTo>
                      <a:pt x="7123" y="1354"/>
                      <a:pt x="6705" y="1612"/>
                      <a:pt x="6168" y="1811"/>
                    </a:cubicBezTo>
                    <a:cubicBezTo>
                      <a:pt x="5650" y="2010"/>
                      <a:pt x="5054" y="2149"/>
                      <a:pt x="4417" y="2209"/>
                    </a:cubicBezTo>
                    <a:cubicBezTo>
                      <a:pt x="3761" y="2289"/>
                      <a:pt x="3144" y="2348"/>
                      <a:pt x="2587" y="2448"/>
                    </a:cubicBezTo>
                    <a:cubicBezTo>
                      <a:pt x="2050" y="2547"/>
                      <a:pt x="1553" y="2587"/>
                      <a:pt x="1135" y="2746"/>
                    </a:cubicBezTo>
                    <a:cubicBezTo>
                      <a:pt x="737" y="2865"/>
                      <a:pt x="439" y="3064"/>
                      <a:pt x="260" y="3243"/>
                    </a:cubicBezTo>
                    <a:cubicBezTo>
                      <a:pt x="160" y="3303"/>
                      <a:pt x="100" y="3383"/>
                      <a:pt x="61" y="3442"/>
                    </a:cubicBezTo>
                    <a:cubicBezTo>
                      <a:pt x="59" y="3445"/>
                      <a:pt x="58" y="3447"/>
                      <a:pt x="57" y="3450"/>
                    </a:cubicBezTo>
                    <a:lnTo>
                      <a:pt x="57" y="3450"/>
                    </a:lnTo>
                    <a:cubicBezTo>
                      <a:pt x="103" y="3407"/>
                      <a:pt x="179" y="3342"/>
                      <a:pt x="279" y="3263"/>
                    </a:cubicBezTo>
                    <a:cubicBezTo>
                      <a:pt x="458" y="3104"/>
                      <a:pt x="757" y="2945"/>
                      <a:pt x="1155" y="2806"/>
                    </a:cubicBezTo>
                    <a:cubicBezTo>
                      <a:pt x="1553" y="2706"/>
                      <a:pt x="2070" y="2647"/>
                      <a:pt x="2627" y="2567"/>
                    </a:cubicBezTo>
                    <a:cubicBezTo>
                      <a:pt x="3164" y="2488"/>
                      <a:pt x="3781" y="2408"/>
                      <a:pt x="4437" y="2348"/>
                    </a:cubicBezTo>
                    <a:cubicBezTo>
                      <a:pt x="5074" y="2249"/>
                      <a:pt x="5710" y="2110"/>
                      <a:pt x="6227" y="1911"/>
                    </a:cubicBezTo>
                    <a:cubicBezTo>
                      <a:pt x="6764" y="1712"/>
                      <a:pt x="7202" y="1453"/>
                      <a:pt x="7520" y="1155"/>
                    </a:cubicBezTo>
                    <a:cubicBezTo>
                      <a:pt x="7839" y="876"/>
                      <a:pt x="8038" y="578"/>
                      <a:pt x="8137" y="359"/>
                    </a:cubicBezTo>
                    <a:cubicBezTo>
                      <a:pt x="8197" y="260"/>
                      <a:pt x="8217" y="160"/>
                      <a:pt x="8237" y="100"/>
                    </a:cubicBezTo>
                    <a:cubicBezTo>
                      <a:pt x="8256" y="21"/>
                      <a:pt x="8256" y="1"/>
                      <a:pt x="8256" y="1"/>
                    </a:cubicBezTo>
                    <a:close/>
                    <a:moveTo>
                      <a:pt x="57" y="3450"/>
                    </a:moveTo>
                    <a:cubicBezTo>
                      <a:pt x="20" y="3483"/>
                      <a:pt x="1" y="3502"/>
                      <a:pt x="1" y="3502"/>
                    </a:cubicBezTo>
                    <a:cubicBezTo>
                      <a:pt x="1" y="3502"/>
                      <a:pt x="36" y="3485"/>
                      <a:pt x="57" y="345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6" name="Google Shape;304;p17">
                <a:extLst>
                  <a:ext uri="{FF2B5EF4-FFF2-40B4-BE49-F238E27FC236}">
                    <a16:creationId xmlns:a16="http://schemas.microsoft.com/office/drawing/2014/main" id="{E74EBB90-CF3F-4DC9-A28E-92A2088B21B3}"/>
                  </a:ext>
                </a:extLst>
              </p:cNvPr>
              <p:cNvSpPr/>
              <p:nvPr/>
            </p:nvSpPr>
            <p:spPr>
              <a:xfrm>
                <a:off x="1629285" y="3340467"/>
                <a:ext cx="352727" cy="80013"/>
              </a:xfrm>
              <a:custGeom>
                <a:avLst/>
                <a:gdLst/>
                <a:ahLst/>
                <a:cxnLst/>
                <a:rect l="l" t="t" r="r" b="b"/>
                <a:pathLst>
                  <a:path w="8874" h="2013" extrusionOk="0">
                    <a:moveTo>
                      <a:pt x="8789" y="335"/>
                    </a:moveTo>
                    <a:cubicBezTo>
                      <a:pt x="8791" y="337"/>
                      <a:pt x="8792" y="339"/>
                      <a:pt x="8794" y="341"/>
                    </a:cubicBezTo>
                    <a:cubicBezTo>
                      <a:pt x="8805" y="345"/>
                      <a:pt x="8815" y="349"/>
                      <a:pt x="8823" y="352"/>
                    </a:cubicBezTo>
                    <a:lnTo>
                      <a:pt x="8823" y="352"/>
                    </a:lnTo>
                    <a:cubicBezTo>
                      <a:pt x="8813" y="347"/>
                      <a:pt x="8802" y="341"/>
                      <a:pt x="8789" y="335"/>
                    </a:cubicBezTo>
                    <a:close/>
                    <a:moveTo>
                      <a:pt x="8823" y="352"/>
                    </a:moveTo>
                    <a:lnTo>
                      <a:pt x="8823" y="352"/>
                    </a:lnTo>
                    <a:cubicBezTo>
                      <a:pt x="8856" y="370"/>
                      <a:pt x="8873" y="381"/>
                      <a:pt x="8873" y="381"/>
                    </a:cubicBezTo>
                    <a:cubicBezTo>
                      <a:pt x="8873" y="381"/>
                      <a:pt x="8860" y="368"/>
                      <a:pt x="8823" y="352"/>
                    </a:cubicBezTo>
                    <a:close/>
                    <a:moveTo>
                      <a:pt x="7653" y="0"/>
                    </a:moveTo>
                    <a:cubicBezTo>
                      <a:pt x="7616" y="0"/>
                      <a:pt x="7578" y="1"/>
                      <a:pt x="7540" y="3"/>
                    </a:cubicBezTo>
                    <a:cubicBezTo>
                      <a:pt x="7103" y="43"/>
                      <a:pt x="6585" y="162"/>
                      <a:pt x="6068" y="381"/>
                    </a:cubicBezTo>
                    <a:cubicBezTo>
                      <a:pt x="5531" y="600"/>
                      <a:pt x="4994" y="958"/>
                      <a:pt x="4417" y="1256"/>
                    </a:cubicBezTo>
                    <a:cubicBezTo>
                      <a:pt x="3860" y="1575"/>
                      <a:pt x="3263" y="1793"/>
                      <a:pt x="2706" y="1853"/>
                    </a:cubicBezTo>
                    <a:cubicBezTo>
                      <a:pt x="2572" y="1863"/>
                      <a:pt x="2438" y="1868"/>
                      <a:pt x="2306" y="1868"/>
                    </a:cubicBezTo>
                    <a:cubicBezTo>
                      <a:pt x="1909" y="1868"/>
                      <a:pt x="1533" y="1823"/>
                      <a:pt x="1234" y="1734"/>
                    </a:cubicBezTo>
                    <a:cubicBezTo>
                      <a:pt x="441" y="1501"/>
                      <a:pt x="42" y="1156"/>
                      <a:pt x="3" y="1156"/>
                    </a:cubicBezTo>
                    <a:cubicBezTo>
                      <a:pt x="2" y="1156"/>
                      <a:pt x="2" y="1156"/>
                      <a:pt x="1" y="1157"/>
                    </a:cubicBezTo>
                    <a:cubicBezTo>
                      <a:pt x="1" y="1177"/>
                      <a:pt x="21" y="1197"/>
                      <a:pt x="41" y="1236"/>
                    </a:cubicBezTo>
                    <a:cubicBezTo>
                      <a:pt x="100" y="1276"/>
                      <a:pt x="180" y="1336"/>
                      <a:pt x="279" y="1396"/>
                    </a:cubicBezTo>
                    <a:cubicBezTo>
                      <a:pt x="478" y="1555"/>
                      <a:pt x="777" y="1734"/>
                      <a:pt x="1195" y="1853"/>
                    </a:cubicBezTo>
                    <a:cubicBezTo>
                      <a:pt x="1515" y="1944"/>
                      <a:pt x="1893" y="2013"/>
                      <a:pt x="2312" y="2013"/>
                    </a:cubicBezTo>
                    <a:cubicBezTo>
                      <a:pt x="2440" y="2013"/>
                      <a:pt x="2572" y="2006"/>
                      <a:pt x="2706" y="1992"/>
                    </a:cubicBezTo>
                    <a:cubicBezTo>
                      <a:pt x="3283" y="1952"/>
                      <a:pt x="3900" y="1734"/>
                      <a:pt x="4477" y="1396"/>
                    </a:cubicBezTo>
                    <a:cubicBezTo>
                      <a:pt x="5054" y="1077"/>
                      <a:pt x="5571" y="739"/>
                      <a:pt x="6088" y="500"/>
                    </a:cubicBezTo>
                    <a:cubicBezTo>
                      <a:pt x="6605" y="262"/>
                      <a:pt x="7103" y="142"/>
                      <a:pt x="7540" y="102"/>
                    </a:cubicBezTo>
                    <a:cubicBezTo>
                      <a:pt x="7606" y="96"/>
                      <a:pt x="7669" y="93"/>
                      <a:pt x="7731" y="93"/>
                    </a:cubicBezTo>
                    <a:cubicBezTo>
                      <a:pt x="8062" y="93"/>
                      <a:pt x="8334" y="175"/>
                      <a:pt x="8535" y="242"/>
                    </a:cubicBezTo>
                    <a:cubicBezTo>
                      <a:pt x="8646" y="272"/>
                      <a:pt x="8732" y="308"/>
                      <a:pt x="8789" y="335"/>
                    </a:cubicBezTo>
                    <a:lnTo>
                      <a:pt x="8789" y="335"/>
                    </a:lnTo>
                    <a:cubicBezTo>
                      <a:pt x="8747" y="279"/>
                      <a:pt x="8651" y="240"/>
                      <a:pt x="8555" y="182"/>
                    </a:cubicBezTo>
                    <a:cubicBezTo>
                      <a:pt x="8355" y="91"/>
                      <a:pt x="8039" y="0"/>
                      <a:pt x="765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7" name="Google Shape;305;p17">
                <a:extLst>
                  <a:ext uri="{FF2B5EF4-FFF2-40B4-BE49-F238E27FC236}">
                    <a16:creationId xmlns:a16="http://schemas.microsoft.com/office/drawing/2014/main" id="{DE73C6FD-8799-4278-B890-881A87A9C19D}"/>
                  </a:ext>
                </a:extLst>
              </p:cNvPr>
              <p:cNvSpPr/>
              <p:nvPr/>
            </p:nvSpPr>
            <p:spPr>
              <a:xfrm>
                <a:off x="2093434" y="3127055"/>
                <a:ext cx="331342" cy="121153"/>
              </a:xfrm>
              <a:custGeom>
                <a:avLst/>
                <a:gdLst/>
                <a:ahLst/>
                <a:cxnLst/>
                <a:rect l="l" t="t" r="r" b="b"/>
                <a:pathLst>
                  <a:path w="8336" h="3048" extrusionOk="0">
                    <a:moveTo>
                      <a:pt x="8334" y="0"/>
                    </a:moveTo>
                    <a:cubicBezTo>
                      <a:pt x="8304" y="0"/>
                      <a:pt x="8024" y="450"/>
                      <a:pt x="7401" y="976"/>
                    </a:cubicBezTo>
                    <a:cubicBezTo>
                      <a:pt x="6764" y="1513"/>
                      <a:pt x="5750" y="2149"/>
                      <a:pt x="4477" y="2348"/>
                    </a:cubicBezTo>
                    <a:cubicBezTo>
                      <a:pt x="4190" y="2395"/>
                      <a:pt x="3903" y="2411"/>
                      <a:pt x="3622" y="2411"/>
                    </a:cubicBezTo>
                    <a:cubicBezTo>
                      <a:pt x="3299" y="2411"/>
                      <a:pt x="2984" y="2389"/>
                      <a:pt x="2686" y="2368"/>
                    </a:cubicBezTo>
                    <a:cubicBezTo>
                      <a:pt x="2446" y="2359"/>
                      <a:pt x="2210" y="2350"/>
                      <a:pt x="1983" y="2350"/>
                    </a:cubicBezTo>
                    <a:cubicBezTo>
                      <a:pt x="1703" y="2350"/>
                      <a:pt x="1436" y="2364"/>
                      <a:pt x="1195" y="2408"/>
                    </a:cubicBezTo>
                    <a:cubicBezTo>
                      <a:pt x="777" y="2488"/>
                      <a:pt x="459" y="2647"/>
                      <a:pt x="260" y="2786"/>
                    </a:cubicBezTo>
                    <a:cubicBezTo>
                      <a:pt x="180" y="2866"/>
                      <a:pt x="100" y="2905"/>
                      <a:pt x="61" y="2965"/>
                    </a:cubicBezTo>
                    <a:cubicBezTo>
                      <a:pt x="41" y="3005"/>
                      <a:pt x="1" y="3045"/>
                      <a:pt x="1" y="3045"/>
                    </a:cubicBezTo>
                    <a:cubicBezTo>
                      <a:pt x="1" y="3046"/>
                      <a:pt x="2" y="3047"/>
                      <a:pt x="3" y="3047"/>
                    </a:cubicBezTo>
                    <a:cubicBezTo>
                      <a:pt x="19" y="3047"/>
                      <a:pt x="118" y="2955"/>
                      <a:pt x="299" y="2846"/>
                    </a:cubicBezTo>
                    <a:cubicBezTo>
                      <a:pt x="498" y="2726"/>
                      <a:pt x="797" y="2587"/>
                      <a:pt x="1234" y="2527"/>
                    </a:cubicBezTo>
                    <a:cubicBezTo>
                      <a:pt x="1479" y="2481"/>
                      <a:pt x="1751" y="2461"/>
                      <a:pt x="2042" y="2461"/>
                    </a:cubicBezTo>
                    <a:cubicBezTo>
                      <a:pt x="2248" y="2461"/>
                      <a:pt x="2464" y="2471"/>
                      <a:pt x="2686" y="2488"/>
                    </a:cubicBezTo>
                    <a:cubicBezTo>
                      <a:pt x="2998" y="2521"/>
                      <a:pt x="3329" y="2548"/>
                      <a:pt x="3675" y="2548"/>
                    </a:cubicBezTo>
                    <a:cubicBezTo>
                      <a:pt x="3946" y="2548"/>
                      <a:pt x="4228" y="2531"/>
                      <a:pt x="4517" y="2488"/>
                    </a:cubicBezTo>
                    <a:cubicBezTo>
                      <a:pt x="5810" y="2289"/>
                      <a:pt x="6844" y="1652"/>
                      <a:pt x="7461" y="1075"/>
                    </a:cubicBezTo>
                    <a:cubicBezTo>
                      <a:pt x="7799" y="797"/>
                      <a:pt x="7998" y="518"/>
                      <a:pt x="8137" y="339"/>
                    </a:cubicBezTo>
                    <a:cubicBezTo>
                      <a:pt x="8296" y="140"/>
                      <a:pt x="8336" y="1"/>
                      <a:pt x="8336" y="1"/>
                    </a:cubicBezTo>
                    <a:cubicBezTo>
                      <a:pt x="8336" y="1"/>
                      <a:pt x="8335" y="0"/>
                      <a:pt x="83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8" name="Google Shape;306;p17">
                <a:extLst>
                  <a:ext uri="{FF2B5EF4-FFF2-40B4-BE49-F238E27FC236}">
                    <a16:creationId xmlns:a16="http://schemas.microsoft.com/office/drawing/2014/main" id="{80C0AEDB-A1F7-403A-8F36-7E2D1D0AE5C6}"/>
                  </a:ext>
                </a:extLst>
              </p:cNvPr>
              <p:cNvSpPr/>
              <p:nvPr/>
            </p:nvSpPr>
            <p:spPr>
              <a:xfrm>
                <a:off x="1646695" y="3076693"/>
                <a:ext cx="337662" cy="45194"/>
              </a:xfrm>
              <a:custGeom>
                <a:avLst/>
                <a:gdLst/>
                <a:ahLst/>
                <a:cxnLst/>
                <a:rect l="l" t="t" r="r" b="b"/>
                <a:pathLst>
                  <a:path w="8495" h="1137" extrusionOk="0">
                    <a:moveTo>
                      <a:pt x="8172" y="561"/>
                    </a:moveTo>
                    <a:cubicBezTo>
                      <a:pt x="8266" y="614"/>
                      <a:pt x="8359" y="632"/>
                      <a:pt x="8415" y="651"/>
                    </a:cubicBezTo>
                    <a:cubicBezTo>
                      <a:pt x="8425" y="646"/>
                      <a:pt x="8435" y="642"/>
                      <a:pt x="8445" y="640"/>
                    </a:cubicBezTo>
                    <a:lnTo>
                      <a:pt x="8445" y="640"/>
                    </a:lnTo>
                    <a:cubicBezTo>
                      <a:pt x="8470" y="648"/>
                      <a:pt x="8486" y="653"/>
                      <a:pt x="8492" y="653"/>
                    </a:cubicBezTo>
                    <a:cubicBezTo>
                      <a:pt x="8494" y="653"/>
                      <a:pt x="8495" y="652"/>
                      <a:pt x="8495" y="651"/>
                    </a:cubicBezTo>
                    <a:cubicBezTo>
                      <a:pt x="8495" y="641"/>
                      <a:pt x="8485" y="636"/>
                      <a:pt x="8470" y="636"/>
                    </a:cubicBezTo>
                    <a:cubicBezTo>
                      <a:pt x="8463" y="636"/>
                      <a:pt x="8454" y="638"/>
                      <a:pt x="8445" y="640"/>
                    </a:cubicBezTo>
                    <a:lnTo>
                      <a:pt x="8445" y="640"/>
                    </a:lnTo>
                    <a:cubicBezTo>
                      <a:pt x="8393" y="624"/>
                      <a:pt x="8300" y="593"/>
                      <a:pt x="8172" y="561"/>
                    </a:cubicBezTo>
                    <a:close/>
                    <a:moveTo>
                      <a:pt x="1560" y="0"/>
                    </a:moveTo>
                    <a:cubicBezTo>
                      <a:pt x="1453" y="0"/>
                      <a:pt x="1350" y="5"/>
                      <a:pt x="1254" y="15"/>
                    </a:cubicBezTo>
                    <a:cubicBezTo>
                      <a:pt x="856" y="55"/>
                      <a:pt x="538" y="154"/>
                      <a:pt x="339" y="234"/>
                    </a:cubicBezTo>
                    <a:cubicBezTo>
                      <a:pt x="200" y="253"/>
                      <a:pt x="140" y="293"/>
                      <a:pt x="80" y="333"/>
                    </a:cubicBezTo>
                    <a:cubicBezTo>
                      <a:pt x="40" y="353"/>
                      <a:pt x="1" y="373"/>
                      <a:pt x="1" y="373"/>
                    </a:cubicBezTo>
                    <a:cubicBezTo>
                      <a:pt x="1" y="376"/>
                      <a:pt x="3" y="377"/>
                      <a:pt x="8" y="377"/>
                    </a:cubicBezTo>
                    <a:cubicBezTo>
                      <a:pt x="67" y="377"/>
                      <a:pt x="515" y="151"/>
                      <a:pt x="1254" y="114"/>
                    </a:cubicBezTo>
                    <a:cubicBezTo>
                      <a:pt x="1348" y="105"/>
                      <a:pt x="1446" y="100"/>
                      <a:pt x="1548" y="100"/>
                    </a:cubicBezTo>
                    <a:cubicBezTo>
                      <a:pt x="1878" y="100"/>
                      <a:pt x="2247" y="152"/>
                      <a:pt x="2626" y="273"/>
                    </a:cubicBezTo>
                    <a:cubicBezTo>
                      <a:pt x="2865" y="353"/>
                      <a:pt x="3124" y="472"/>
                      <a:pt x="3362" y="631"/>
                    </a:cubicBezTo>
                    <a:cubicBezTo>
                      <a:pt x="3621" y="771"/>
                      <a:pt x="3860" y="970"/>
                      <a:pt x="4158" y="1069"/>
                    </a:cubicBezTo>
                    <a:cubicBezTo>
                      <a:pt x="4278" y="1114"/>
                      <a:pt x="4408" y="1136"/>
                      <a:pt x="4525" y="1136"/>
                    </a:cubicBezTo>
                    <a:cubicBezTo>
                      <a:pt x="4564" y="1136"/>
                      <a:pt x="4601" y="1134"/>
                      <a:pt x="4636" y="1129"/>
                    </a:cubicBezTo>
                    <a:cubicBezTo>
                      <a:pt x="4815" y="1109"/>
                      <a:pt x="4934" y="1049"/>
                      <a:pt x="5093" y="1009"/>
                    </a:cubicBezTo>
                    <a:cubicBezTo>
                      <a:pt x="5372" y="870"/>
                      <a:pt x="5610" y="731"/>
                      <a:pt x="5849" y="651"/>
                    </a:cubicBezTo>
                    <a:cubicBezTo>
                      <a:pt x="6346" y="472"/>
                      <a:pt x="6824" y="432"/>
                      <a:pt x="7222" y="432"/>
                    </a:cubicBezTo>
                    <a:cubicBezTo>
                      <a:pt x="7629" y="443"/>
                      <a:pt x="7953" y="505"/>
                      <a:pt x="8172" y="561"/>
                    </a:cubicBezTo>
                    <a:lnTo>
                      <a:pt x="8172" y="561"/>
                    </a:lnTo>
                    <a:cubicBezTo>
                      <a:pt x="8167" y="558"/>
                      <a:pt x="8162" y="555"/>
                      <a:pt x="8157" y="552"/>
                    </a:cubicBezTo>
                    <a:cubicBezTo>
                      <a:pt x="7938" y="472"/>
                      <a:pt x="7620" y="413"/>
                      <a:pt x="7222" y="373"/>
                    </a:cubicBezTo>
                    <a:cubicBezTo>
                      <a:pt x="7158" y="370"/>
                      <a:pt x="7093" y="368"/>
                      <a:pt x="7027" y="368"/>
                    </a:cubicBezTo>
                    <a:cubicBezTo>
                      <a:pt x="6653" y="368"/>
                      <a:pt x="6231" y="420"/>
                      <a:pt x="5809" y="572"/>
                    </a:cubicBezTo>
                    <a:cubicBezTo>
                      <a:pt x="5531" y="651"/>
                      <a:pt x="5312" y="791"/>
                      <a:pt x="5033" y="890"/>
                    </a:cubicBezTo>
                    <a:cubicBezTo>
                      <a:pt x="4876" y="963"/>
                      <a:pt x="4703" y="1006"/>
                      <a:pt x="4534" y="1006"/>
                    </a:cubicBezTo>
                    <a:cubicBezTo>
                      <a:pt x="4425" y="1006"/>
                      <a:pt x="4319" y="988"/>
                      <a:pt x="4218" y="950"/>
                    </a:cubicBezTo>
                    <a:cubicBezTo>
                      <a:pt x="3939" y="850"/>
                      <a:pt x="3681" y="651"/>
                      <a:pt x="3442" y="512"/>
                    </a:cubicBezTo>
                    <a:cubicBezTo>
                      <a:pt x="3183" y="353"/>
                      <a:pt x="2925" y="234"/>
                      <a:pt x="2666" y="154"/>
                    </a:cubicBezTo>
                    <a:cubicBezTo>
                      <a:pt x="2275" y="49"/>
                      <a:pt x="1894" y="0"/>
                      <a:pt x="156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9" name="Google Shape;307;p17">
                <a:extLst>
                  <a:ext uri="{FF2B5EF4-FFF2-40B4-BE49-F238E27FC236}">
                    <a16:creationId xmlns:a16="http://schemas.microsoft.com/office/drawing/2014/main" id="{5C2103BA-B9CE-4A49-9199-6BFB8F1B71CF}"/>
                  </a:ext>
                </a:extLst>
              </p:cNvPr>
              <p:cNvSpPr/>
              <p:nvPr/>
            </p:nvSpPr>
            <p:spPr>
              <a:xfrm>
                <a:off x="2067359" y="3066875"/>
                <a:ext cx="357417" cy="103743"/>
              </a:xfrm>
              <a:custGeom>
                <a:avLst/>
                <a:gdLst/>
                <a:ahLst/>
                <a:cxnLst/>
                <a:rect l="l" t="t" r="r" b="b"/>
                <a:pathLst>
                  <a:path w="8992" h="2610" extrusionOk="0">
                    <a:moveTo>
                      <a:pt x="8990" y="1"/>
                    </a:moveTo>
                    <a:cubicBezTo>
                      <a:pt x="8972" y="1"/>
                      <a:pt x="8858" y="99"/>
                      <a:pt x="8694" y="282"/>
                    </a:cubicBezTo>
                    <a:cubicBezTo>
                      <a:pt x="8515" y="421"/>
                      <a:pt x="8216" y="660"/>
                      <a:pt x="7878" y="898"/>
                    </a:cubicBezTo>
                    <a:cubicBezTo>
                      <a:pt x="7699" y="1018"/>
                      <a:pt x="7500" y="1177"/>
                      <a:pt x="7281" y="1296"/>
                    </a:cubicBezTo>
                    <a:cubicBezTo>
                      <a:pt x="7162" y="1376"/>
                      <a:pt x="7062" y="1416"/>
                      <a:pt x="6923" y="1495"/>
                    </a:cubicBezTo>
                    <a:cubicBezTo>
                      <a:pt x="6804" y="1575"/>
                      <a:pt x="6684" y="1614"/>
                      <a:pt x="6565" y="1694"/>
                    </a:cubicBezTo>
                    <a:cubicBezTo>
                      <a:pt x="6028" y="1953"/>
                      <a:pt x="5431" y="2171"/>
                      <a:pt x="4795" y="2311"/>
                    </a:cubicBezTo>
                    <a:cubicBezTo>
                      <a:pt x="4138" y="2470"/>
                      <a:pt x="3502" y="2549"/>
                      <a:pt x="2925" y="2549"/>
                    </a:cubicBezTo>
                    <a:lnTo>
                      <a:pt x="2507" y="2549"/>
                    </a:lnTo>
                    <a:cubicBezTo>
                      <a:pt x="2348" y="2549"/>
                      <a:pt x="2229" y="2510"/>
                      <a:pt x="2109" y="2510"/>
                    </a:cubicBezTo>
                    <a:cubicBezTo>
                      <a:pt x="1851" y="2490"/>
                      <a:pt x="1632" y="2450"/>
                      <a:pt x="1413" y="2410"/>
                    </a:cubicBezTo>
                    <a:cubicBezTo>
                      <a:pt x="583" y="2278"/>
                      <a:pt x="75" y="2110"/>
                      <a:pt x="25" y="2110"/>
                    </a:cubicBezTo>
                    <a:cubicBezTo>
                      <a:pt x="22" y="2110"/>
                      <a:pt x="20" y="2111"/>
                      <a:pt x="20" y="2112"/>
                    </a:cubicBezTo>
                    <a:cubicBezTo>
                      <a:pt x="1" y="2112"/>
                      <a:pt x="140" y="2171"/>
                      <a:pt x="359" y="2251"/>
                    </a:cubicBezTo>
                    <a:cubicBezTo>
                      <a:pt x="617" y="2311"/>
                      <a:pt x="955" y="2410"/>
                      <a:pt x="1393" y="2490"/>
                    </a:cubicBezTo>
                    <a:cubicBezTo>
                      <a:pt x="1612" y="2510"/>
                      <a:pt x="1851" y="2569"/>
                      <a:pt x="2109" y="2589"/>
                    </a:cubicBezTo>
                    <a:cubicBezTo>
                      <a:pt x="2229" y="2589"/>
                      <a:pt x="2348" y="2609"/>
                      <a:pt x="2507" y="2609"/>
                    </a:cubicBezTo>
                    <a:lnTo>
                      <a:pt x="2925" y="2609"/>
                    </a:lnTo>
                    <a:cubicBezTo>
                      <a:pt x="3522" y="2589"/>
                      <a:pt x="4178" y="2549"/>
                      <a:pt x="4815" y="2390"/>
                    </a:cubicBezTo>
                    <a:cubicBezTo>
                      <a:pt x="5491" y="2251"/>
                      <a:pt x="6088" y="1992"/>
                      <a:pt x="6605" y="1754"/>
                    </a:cubicBezTo>
                    <a:cubicBezTo>
                      <a:pt x="6724" y="1674"/>
                      <a:pt x="6864" y="1614"/>
                      <a:pt x="6983" y="1555"/>
                    </a:cubicBezTo>
                    <a:cubicBezTo>
                      <a:pt x="7102" y="1495"/>
                      <a:pt x="7222" y="1416"/>
                      <a:pt x="7321" y="1356"/>
                    </a:cubicBezTo>
                    <a:cubicBezTo>
                      <a:pt x="7560" y="1217"/>
                      <a:pt x="7759" y="1077"/>
                      <a:pt x="7918" y="958"/>
                    </a:cubicBezTo>
                    <a:cubicBezTo>
                      <a:pt x="8276" y="679"/>
                      <a:pt x="8554" y="461"/>
                      <a:pt x="8714" y="282"/>
                    </a:cubicBezTo>
                    <a:lnTo>
                      <a:pt x="8992" y="3"/>
                    </a:lnTo>
                    <a:cubicBezTo>
                      <a:pt x="8992" y="1"/>
                      <a:pt x="8991" y="1"/>
                      <a:pt x="899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308;p17">
                <a:extLst>
                  <a:ext uri="{FF2B5EF4-FFF2-40B4-BE49-F238E27FC236}">
                    <a16:creationId xmlns:a16="http://schemas.microsoft.com/office/drawing/2014/main" id="{A3B69314-BC8C-4AD7-AD38-00FFB5703984}"/>
                  </a:ext>
                </a:extLst>
              </p:cNvPr>
              <p:cNvSpPr/>
              <p:nvPr/>
            </p:nvSpPr>
            <p:spPr>
              <a:xfrm>
                <a:off x="1657785" y="2778575"/>
                <a:ext cx="706925" cy="86254"/>
              </a:xfrm>
              <a:custGeom>
                <a:avLst/>
                <a:gdLst/>
                <a:ahLst/>
                <a:cxnLst/>
                <a:rect l="l" t="t" r="r" b="b"/>
                <a:pathLst>
                  <a:path w="17785" h="2170" extrusionOk="0">
                    <a:moveTo>
                      <a:pt x="17784" y="115"/>
                    </a:moveTo>
                    <a:lnTo>
                      <a:pt x="17784" y="115"/>
                    </a:lnTo>
                    <a:cubicBezTo>
                      <a:pt x="17784" y="115"/>
                      <a:pt x="17751" y="136"/>
                      <a:pt x="17702" y="172"/>
                    </a:cubicBezTo>
                    <a:lnTo>
                      <a:pt x="17702" y="172"/>
                    </a:lnTo>
                    <a:cubicBezTo>
                      <a:pt x="17757" y="142"/>
                      <a:pt x="17784" y="115"/>
                      <a:pt x="17784" y="115"/>
                    </a:cubicBezTo>
                    <a:close/>
                    <a:moveTo>
                      <a:pt x="17702" y="172"/>
                    </a:moveTo>
                    <a:lnTo>
                      <a:pt x="17702" y="172"/>
                    </a:lnTo>
                    <a:cubicBezTo>
                      <a:pt x="17676" y="186"/>
                      <a:pt x="17644" y="201"/>
                      <a:pt x="17605" y="214"/>
                    </a:cubicBezTo>
                    <a:cubicBezTo>
                      <a:pt x="17571" y="237"/>
                      <a:pt x="17533" y="260"/>
                      <a:pt x="17492" y="283"/>
                    </a:cubicBezTo>
                    <a:lnTo>
                      <a:pt x="17492" y="283"/>
                    </a:lnTo>
                    <a:cubicBezTo>
                      <a:pt x="17546" y="258"/>
                      <a:pt x="17597" y="235"/>
                      <a:pt x="17645" y="214"/>
                    </a:cubicBezTo>
                    <a:cubicBezTo>
                      <a:pt x="17666" y="199"/>
                      <a:pt x="17685" y="184"/>
                      <a:pt x="17702" y="172"/>
                    </a:cubicBezTo>
                    <a:close/>
                    <a:moveTo>
                      <a:pt x="3550" y="0"/>
                    </a:moveTo>
                    <a:cubicBezTo>
                      <a:pt x="3218" y="0"/>
                      <a:pt x="2903" y="20"/>
                      <a:pt x="2606" y="55"/>
                    </a:cubicBezTo>
                    <a:cubicBezTo>
                      <a:pt x="1771" y="154"/>
                      <a:pt x="1114" y="353"/>
                      <a:pt x="676" y="512"/>
                    </a:cubicBezTo>
                    <a:cubicBezTo>
                      <a:pt x="458" y="612"/>
                      <a:pt x="279" y="692"/>
                      <a:pt x="179" y="751"/>
                    </a:cubicBezTo>
                    <a:cubicBezTo>
                      <a:pt x="60" y="811"/>
                      <a:pt x="0" y="851"/>
                      <a:pt x="0" y="851"/>
                    </a:cubicBezTo>
                    <a:cubicBezTo>
                      <a:pt x="0" y="851"/>
                      <a:pt x="60" y="811"/>
                      <a:pt x="179" y="771"/>
                    </a:cubicBezTo>
                    <a:cubicBezTo>
                      <a:pt x="279" y="711"/>
                      <a:pt x="458" y="652"/>
                      <a:pt x="676" y="572"/>
                    </a:cubicBezTo>
                    <a:cubicBezTo>
                      <a:pt x="1114" y="413"/>
                      <a:pt x="1771" y="214"/>
                      <a:pt x="2606" y="154"/>
                    </a:cubicBezTo>
                    <a:cubicBezTo>
                      <a:pt x="2874" y="123"/>
                      <a:pt x="3160" y="105"/>
                      <a:pt x="3461" y="105"/>
                    </a:cubicBezTo>
                    <a:cubicBezTo>
                      <a:pt x="4098" y="105"/>
                      <a:pt x="4800" y="184"/>
                      <a:pt x="5530" y="373"/>
                    </a:cubicBezTo>
                    <a:cubicBezTo>
                      <a:pt x="6585" y="652"/>
                      <a:pt x="7679" y="1169"/>
                      <a:pt x="8912" y="1607"/>
                    </a:cubicBezTo>
                    <a:cubicBezTo>
                      <a:pt x="9509" y="1845"/>
                      <a:pt x="10125" y="2004"/>
                      <a:pt x="10722" y="2104"/>
                    </a:cubicBezTo>
                    <a:cubicBezTo>
                      <a:pt x="11084" y="2151"/>
                      <a:pt x="11438" y="2170"/>
                      <a:pt x="11782" y="2170"/>
                    </a:cubicBezTo>
                    <a:cubicBezTo>
                      <a:pt x="12024" y="2170"/>
                      <a:pt x="12262" y="2160"/>
                      <a:pt x="12493" y="2144"/>
                    </a:cubicBezTo>
                    <a:cubicBezTo>
                      <a:pt x="13607" y="2004"/>
                      <a:pt x="14581" y="1666"/>
                      <a:pt x="15337" y="1348"/>
                    </a:cubicBezTo>
                    <a:cubicBezTo>
                      <a:pt x="16113" y="990"/>
                      <a:pt x="16710" y="692"/>
                      <a:pt x="17128" y="473"/>
                    </a:cubicBezTo>
                    <a:cubicBezTo>
                      <a:pt x="17269" y="402"/>
                      <a:pt x="17391" y="341"/>
                      <a:pt x="17492" y="283"/>
                    </a:cubicBezTo>
                    <a:lnTo>
                      <a:pt x="17492" y="283"/>
                    </a:lnTo>
                    <a:cubicBezTo>
                      <a:pt x="17391" y="331"/>
                      <a:pt x="17278" y="388"/>
                      <a:pt x="17148" y="453"/>
                    </a:cubicBezTo>
                    <a:cubicBezTo>
                      <a:pt x="16710" y="652"/>
                      <a:pt x="16093" y="950"/>
                      <a:pt x="15317" y="1268"/>
                    </a:cubicBezTo>
                    <a:cubicBezTo>
                      <a:pt x="14562" y="1587"/>
                      <a:pt x="13587" y="1905"/>
                      <a:pt x="12493" y="2044"/>
                    </a:cubicBezTo>
                    <a:cubicBezTo>
                      <a:pt x="12277" y="2060"/>
                      <a:pt x="12061" y="2069"/>
                      <a:pt x="11843" y="2069"/>
                    </a:cubicBezTo>
                    <a:cubicBezTo>
                      <a:pt x="11498" y="2069"/>
                      <a:pt x="11148" y="2045"/>
                      <a:pt x="10782" y="1985"/>
                    </a:cubicBezTo>
                    <a:cubicBezTo>
                      <a:pt x="10165" y="1885"/>
                      <a:pt x="9588" y="1706"/>
                      <a:pt x="8992" y="1487"/>
                    </a:cubicBezTo>
                    <a:cubicBezTo>
                      <a:pt x="7798" y="1050"/>
                      <a:pt x="6664" y="512"/>
                      <a:pt x="5570" y="254"/>
                    </a:cubicBezTo>
                    <a:cubicBezTo>
                      <a:pt x="4855" y="72"/>
                      <a:pt x="4174" y="0"/>
                      <a:pt x="355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1" name="Google Shape;309;p17">
                <a:extLst>
                  <a:ext uri="{FF2B5EF4-FFF2-40B4-BE49-F238E27FC236}">
                    <a16:creationId xmlns:a16="http://schemas.microsoft.com/office/drawing/2014/main" id="{1AD0AAA4-7220-46B5-A7CA-BAD53243869E}"/>
                  </a:ext>
                </a:extLst>
              </p:cNvPr>
              <p:cNvSpPr/>
              <p:nvPr/>
            </p:nvSpPr>
            <p:spPr>
              <a:xfrm>
                <a:off x="1721821" y="2597280"/>
                <a:ext cx="623096" cy="91382"/>
              </a:xfrm>
              <a:custGeom>
                <a:avLst/>
                <a:gdLst/>
                <a:ahLst/>
                <a:cxnLst/>
                <a:rect l="l" t="t" r="r" b="b"/>
                <a:pathLst>
                  <a:path w="15676" h="2299" extrusionOk="0">
                    <a:moveTo>
                      <a:pt x="0" y="995"/>
                    </a:moveTo>
                    <a:cubicBezTo>
                      <a:pt x="0" y="996"/>
                      <a:pt x="22" y="1010"/>
                      <a:pt x="61" y="1026"/>
                    </a:cubicBezTo>
                    <a:lnTo>
                      <a:pt x="61" y="1026"/>
                    </a:lnTo>
                    <a:lnTo>
                      <a:pt x="0" y="995"/>
                    </a:lnTo>
                    <a:close/>
                    <a:moveTo>
                      <a:pt x="13508" y="1"/>
                    </a:moveTo>
                    <a:cubicBezTo>
                      <a:pt x="13130" y="1"/>
                      <a:pt x="12712" y="61"/>
                      <a:pt x="12294" y="200"/>
                    </a:cubicBezTo>
                    <a:cubicBezTo>
                      <a:pt x="11896" y="339"/>
                      <a:pt x="11439" y="538"/>
                      <a:pt x="11001" y="737"/>
                    </a:cubicBezTo>
                    <a:cubicBezTo>
                      <a:pt x="10106" y="1135"/>
                      <a:pt x="9131" y="1592"/>
                      <a:pt x="8017" y="1851"/>
                    </a:cubicBezTo>
                    <a:cubicBezTo>
                      <a:pt x="7047" y="2098"/>
                      <a:pt x="6078" y="2173"/>
                      <a:pt x="5191" y="2173"/>
                    </a:cubicBezTo>
                    <a:cubicBezTo>
                      <a:pt x="5077" y="2173"/>
                      <a:pt x="4965" y="2171"/>
                      <a:pt x="4854" y="2169"/>
                    </a:cubicBezTo>
                    <a:cubicBezTo>
                      <a:pt x="3860" y="2129"/>
                      <a:pt x="2984" y="1970"/>
                      <a:pt x="2268" y="1791"/>
                    </a:cubicBezTo>
                    <a:cubicBezTo>
                      <a:pt x="1552" y="1632"/>
                      <a:pt x="995" y="1393"/>
                      <a:pt x="597" y="1254"/>
                    </a:cubicBezTo>
                    <a:cubicBezTo>
                      <a:pt x="398" y="1175"/>
                      <a:pt x="279" y="1095"/>
                      <a:pt x="160" y="1055"/>
                    </a:cubicBezTo>
                    <a:cubicBezTo>
                      <a:pt x="120" y="1047"/>
                      <a:pt x="86" y="1036"/>
                      <a:pt x="61" y="1026"/>
                    </a:cubicBezTo>
                    <a:lnTo>
                      <a:pt x="61" y="1026"/>
                    </a:lnTo>
                    <a:lnTo>
                      <a:pt x="160" y="1075"/>
                    </a:lnTo>
                    <a:cubicBezTo>
                      <a:pt x="259" y="1135"/>
                      <a:pt x="378" y="1194"/>
                      <a:pt x="577" y="1294"/>
                    </a:cubicBezTo>
                    <a:cubicBezTo>
                      <a:pt x="955" y="1473"/>
                      <a:pt x="1532" y="1692"/>
                      <a:pt x="2248" y="1891"/>
                    </a:cubicBezTo>
                    <a:cubicBezTo>
                      <a:pt x="2964" y="2090"/>
                      <a:pt x="3840" y="2269"/>
                      <a:pt x="4834" y="2289"/>
                    </a:cubicBezTo>
                    <a:cubicBezTo>
                      <a:pt x="4992" y="2295"/>
                      <a:pt x="5152" y="2298"/>
                      <a:pt x="5314" y="2298"/>
                    </a:cubicBezTo>
                    <a:cubicBezTo>
                      <a:pt x="6176" y="2298"/>
                      <a:pt x="7099" y="2205"/>
                      <a:pt x="8037" y="1970"/>
                    </a:cubicBezTo>
                    <a:cubicBezTo>
                      <a:pt x="9151" y="1732"/>
                      <a:pt x="10146" y="1234"/>
                      <a:pt x="11041" y="836"/>
                    </a:cubicBezTo>
                    <a:cubicBezTo>
                      <a:pt x="11498" y="598"/>
                      <a:pt x="11916" y="438"/>
                      <a:pt x="12334" y="279"/>
                    </a:cubicBezTo>
                    <a:cubicBezTo>
                      <a:pt x="12732" y="140"/>
                      <a:pt x="13130" y="80"/>
                      <a:pt x="13508" y="80"/>
                    </a:cubicBezTo>
                    <a:cubicBezTo>
                      <a:pt x="14263" y="80"/>
                      <a:pt x="14820" y="299"/>
                      <a:pt x="15179" y="538"/>
                    </a:cubicBezTo>
                    <a:cubicBezTo>
                      <a:pt x="15502" y="767"/>
                      <a:pt x="15607" y="977"/>
                      <a:pt x="15651" y="977"/>
                    </a:cubicBezTo>
                    <a:cubicBezTo>
                      <a:pt x="15652" y="977"/>
                      <a:pt x="15654" y="976"/>
                      <a:pt x="15656" y="976"/>
                    </a:cubicBezTo>
                    <a:cubicBezTo>
                      <a:pt x="15676" y="976"/>
                      <a:pt x="15616" y="936"/>
                      <a:pt x="15557" y="856"/>
                    </a:cubicBezTo>
                    <a:cubicBezTo>
                      <a:pt x="15477" y="757"/>
                      <a:pt x="15377" y="637"/>
                      <a:pt x="15198" y="498"/>
                    </a:cubicBezTo>
                    <a:cubicBezTo>
                      <a:pt x="14860" y="259"/>
                      <a:pt x="14263" y="1"/>
                      <a:pt x="1350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2" name="Google Shape;310;p17">
                <a:extLst>
                  <a:ext uri="{FF2B5EF4-FFF2-40B4-BE49-F238E27FC236}">
                    <a16:creationId xmlns:a16="http://schemas.microsoft.com/office/drawing/2014/main" id="{E1D8C84E-464D-4363-8D85-53256BBDCBBD}"/>
                  </a:ext>
                </a:extLst>
              </p:cNvPr>
              <p:cNvSpPr/>
              <p:nvPr/>
            </p:nvSpPr>
            <p:spPr>
              <a:xfrm>
                <a:off x="1569224" y="1536140"/>
                <a:ext cx="974153" cy="980513"/>
              </a:xfrm>
              <a:custGeom>
                <a:avLst/>
                <a:gdLst/>
                <a:ahLst/>
                <a:cxnLst/>
                <a:rect l="l" t="t" r="r" b="b"/>
                <a:pathLst>
                  <a:path w="24508" h="24668" extrusionOk="0">
                    <a:moveTo>
                      <a:pt x="21007" y="1"/>
                    </a:moveTo>
                    <a:lnTo>
                      <a:pt x="20848" y="120"/>
                    </a:lnTo>
                    <a:lnTo>
                      <a:pt x="15278" y="3621"/>
                    </a:lnTo>
                    <a:lnTo>
                      <a:pt x="9350" y="3820"/>
                    </a:lnTo>
                    <a:cubicBezTo>
                      <a:pt x="9350" y="3820"/>
                      <a:pt x="5172" y="3820"/>
                      <a:pt x="3601" y="7103"/>
                    </a:cubicBezTo>
                    <a:cubicBezTo>
                      <a:pt x="3422" y="7480"/>
                      <a:pt x="0" y="14324"/>
                      <a:pt x="0" y="14324"/>
                    </a:cubicBezTo>
                    <a:lnTo>
                      <a:pt x="5292" y="16253"/>
                    </a:lnTo>
                    <a:lnTo>
                      <a:pt x="6127" y="13826"/>
                    </a:lnTo>
                    <a:lnTo>
                      <a:pt x="7241" y="19376"/>
                    </a:lnTo>
                    <a:lnTo>
                      <a:pt x="5670" y="23952"/>
                    </a:lnTo>
                    <a:lnTo>
                      <a:pt x="18938" y="24668"/>
                    </a:lnTo>
                    <a:lnTo>
                      <a:pt x="17844" y="18024"/>
                    </a:lnTo>
                    <a:lnTo>
                      <a:pt x="18839" y="10067"/>
                    </a:lnTo>
                    <a:lnTo>
                      <a:pt x="24508" y="4596"/>
                    </a:lnTo>
                    <a:lnTo>
                      <a:pt x="21007" y="1"/>
                    </a:lnTo>
                    <a:close/>
                  </a:path>
                </a:pathLst>
              </a:custGeom>
              <a:solidFill>
                <a:srgbClr val="F727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3" name="Google Shape;311;p17">
                <a:extLst>
                  <a:ext uri="{FF2B5EF4-FFF2-40B4-BE49-F238E27FC236}">
                    <a16:creationId xmlns:a16="http://schemas.microsoft.com/office/drawing/2014/main" id="{3466CC50-46D8-4060-A8D2-48CD3201FC4F}"/>
                  </a:ext>
                </a:extLst>
              </p:cNvPr>
              <p:cNvSpPr/>
              <p:nvPr/>
            </p:nvSpPr>
            <p:spPr>
              <a:xfrm>
                <a:off x="1883917" y="2145015"/>
                <a:ext cx="292588" cy="181412"/>
              </a:xfrm>
              <a:custGeom>
                <a:avLst/>
                <a:gdLst/>
                <a:ahLst/>
                <a:cxnLst/>
                <a:rect l="l" t="t" r="r" b="b"/>
                <a:pathLst>
                  <a:path w="7361" h="4564" extrusionOk="0">
                    <a:moveTo>
                      <a:pt x="7341" y="0"/>
                    </a:moveTo>
                    <a:cubicBezTo>
                      <a:pt x="7321" y="0"/>
                      <a:pt x="7341" y="537"/>
                      <a:pt x="7003" y="1373"/>
                    </a:cubicBezTo>
                    <a:cubicBezTo>
                      <a:pt x="6664" y="2169"/>
                      <a:pt x="5869" y="3163"/>
                      <a:pt x="4715" y="3760"/>
                    </a:cubicBezTo>
                    <a:cubicBezTo>
                      <a:pt x="3521" y="4357"/>
                      <a:pt x="2288" y="4456"/>
                      <a:pt x="1433" y="4456"/>
                    </a:cubicBezTo>
                    <a:cubicBezTo>
                      <a:pt x="637" y="4456"/>
                      <a:pt x="104" y="4374"/>
                      <a:pt x="14" y="4374"/>
                    </a:cubicBezTo>
                    <a:cubicBezTo>
                      <a:pt x="5" y="4374"/>
                      <a:pt x="0" y="4375"/>
                      <a:pt x="0" y="4377"/>
                    </a:cubicBezTo>
                    <a:lnTo>
                      <a:pt x="378" y="4456"/>
                    </a:lnTo>
                    <a:cubicBezTo>
                      <a:pt x="637" y="4476"/>
                      <a:pt x="975" y="4516"/>
                      <a:pt x="1433" y="4556"/>
                    </a:cubicBezTo>
                    <a:cubicBezTo>
                      <a:pt x="1537" y="4561"/>
                      <a:pt x="1649" y="4563"/>
                      <a:pt x="1765" y="4563"/>
                    </a:cubicBezTo>
                    <a:cubicBezTo>
                      <a:pt x="2599" y="4563"/>
                      <a:pt x="3710" y="4420"/>
                      <a:pt x="4775" y="3879"/>
                    </a:cubicBezTo>
                    <a:cubicBezTo>
                      <a:pt x="6008" y="3263"/>
                      <a:pt x="6764" y="2208"/>
                      <a:pt x="7102" y="1393"/>
                    </a:cubicBezTo>
                    <a:cubicBezTo>
                      <a:pt x="7241" y="975"/>
                      <a:pt x="7321" y="617"/>
                      <a:pt x="7341" y="378"/>
                    </a:cubicBezTo>
                    <a:cubicBezTo>
                      <a:pt x="7361" y="120"/>
                      <a:pt x="7341" y="0"/>
                      <a:pt x="7341"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4" name="Google Shape;312;p17">
                <a:extLst>
                  <a:ext uri="{FF2B5EF4-FFF2-40B4-BE49-F238E27FC236}">
                    <a16:creationId xmlns:a16="http://schemas.microsoft.com/office/drawing/2014/main" id="{014B57B7-1A74-4FE8-AB06-3B45A6EA5776}"/>
                  </a:ext>
                </a:extLst>
              </p:cNvPr>
              <p:cNvSpPr/>
              <p:nvPr/>
            </p:nvSpPr>
            <p:spPr>
              <a:xfrm>
                <a:off x="1749486" y="1804207"/>
                <a:ext cx="110739" cy="512396"/>
              </a:xfrm>
              <a:custGeom>
                <a:avLst/>
                <a:gdLst/>
                <a:ahLst/>
                <a:cxnLst/>
                <a:rect l="l" t="t" r="r" b="b"/>
                <a:pathLst>
                  <a:path w="2786" h="12891" extrusionOk="0">
                    <a:moveTo>
                      <a:pt x="60" y="0"/>
                    </a:moveTo>
                    <a:cubicBezTo>
                      <a:pt x="1" y="0"/>
                      <a:pt x="578" y="2905"/>
                      <a:pt x="1333" y="6466"/>
                    </a:cubicBezTo>
                    <a:cubicBezTo>
                      <a:pt x="2070" y="10046"/>
                      <a:pt x="2686" y="12891"/>
                      <a:pt x="2746" y="12891"/>
                    </a:cubicBezTo>
                    <a:cubicBezTo>
                      <a:pt x="2786" y="12871"/>
                      <a:pt x="2229" y="9987"/>
                      <a:pt x="1473" y="6426"/>
                    </a:cubicBezTo>
                    <a:cubicBezTo>
                      <a:pt x="737" y="2845"/>
                      <a:pt x="100" y="0"/>
                      <a:pt x="60" y="0"/>
                    </a:cubicBezTo>
                    <a:close/>
                  </a:path>
                </a:pathLst>
              </a:custGeom>
              <a:solidFill>
                <a:srgbClr val="4347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5" name="Google Shape;313;p17">
                <a:extLst>
                  <a:ext uri="{FF2B5EF4-FFF2-40B4-BE49-F238E27FC236}">
                    <a16:creationId xmlns:a16="http://schemas.microsoft.com/office/drawing/2014/main" id="{3243ECE8-07B6-4792-9F11-3FB500ED8E74}"/>
                  </a:ext>
                </a:extLst>
              </p:cNvPr>
              <p:cNvSpPr/>
              <p:nvPr/>
            </p:nvSpPr>
            <p:spPr>
              <a:xfrm>
                <a:off x="2002528" y="1037210"/>
                <a:ext cx="40" cy="40"/>
              </a:xfrm>
              <a:custGeom>
                <a:avLst/>
                <a:gdLst/>
                <a:ahLst/>
                <a:cxnLst/>
                <a:rect l="l" t="t" r="r" b="b"/>
                <a:pathLst>
                  <a:path w="1" h="1" extrusionOk="0">
                    <a:moveTo>
                      <a:pt x="0" y="0"/>
                    </a:move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3" name="Subtitle 2">
            <a:extLst>
              <a:ext uri="{FF2B5EF4-FFF2-40B4-BE49-F238E27FC236}">
                <a16:creationId xmlns:a16="http://schemas.microsoft.com/office/drawing/2014/main" id="{0A04933A-29E9-4D1D-8DC1-634F213ACDF8}"/>
              </a:ext>
            </a:extLst>
          </p:cNvPr>
          <p:cNvSpPr>
            <a:spLocks noGrp="1"/>
          </p:cNvSpPr>
          <p:nvPr>
            <p:ph type="subTitle" idx="1"/>
          </p:nvPr>
        </p:nvSpPr>
        <p:spPr/>
        <p:txBody>
          <a:bodyPr/>
          <a:lstStyle/>
          <a:p>
            <a:r>
              <a:rPr lang="en-US" dirty="0"/>
              <a:t>Marilena </a:t>
            </a:r>
            <a:r>
              <a:rPr lang="en-US" dirty="0" err="1"/>
              <a:t>Soulogianni</a:t>
            </a:r>
            <a:endParaRPr lang="en-US" dirty="0"/>
          </a:p>
          <a:p>
            <a:pPr>
              <a:spcBef>
                <a:spcPts val="600"/>
              </a:spcBef>
            </a:pPr>
            <a:r>
              <a:rPr lang="en-US" sz="2000" dirty="0"/>
              <a:t>HR Director - Edenred Greece</a:t>
            </a:r>
          </a:p>
          <a:p>
            <a:pPr>
              <a:spcBef>
                <a:spcPts val="600"/>
              </a:spcBef>
            </a:pPr>
            <a:r>
              <a:rPr lang="en-US" sz="2000" dirty="0"/>
              <a:t>Regional CSR – Edenred SEMEA</a:t>
            </a:r>
          </a:p>
        </p:txBody>
      </p:sp>
    </p:spTree>
    <p:extLst>
      <p:ext uri="{BB962C8B-B14F-4D97-AF65-F5344CB8AC3E}">
        <p14:creationId xmlns:p14="http://schemas.microsoft.com/office/powerpoint/2010/main" val="2917996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 coins arrondis 13">
            <a:extLst>
              <a:ext uri="{FF2B5EF4-FFF2-40B4-BE49-F238E27FC236}">
                <a16:creationId xmlns:a16="http://schemas.microsoft.com/office/drawing/2014/main" id="{B341387D-D3A8-4D30-AA01-174B8E4A6A69}"/>
              </a:ext>
            </a:extLst>
          </p:cNvPr>
          <p:cNvSpPr/>
          <p:nvPr/>
        </p:nvSpPr>
        <p:spPr>
          <a:xfrm>
            <a:off x="8587912" y="1519352"/>
            <a:ext cx="3089933" cy="5338649"/>
          </a:xfrm>
          <a:prstGeom prst="roundRect">
            <a:avLst>
              <a:gd name="adj" fmla="val 50000"/>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srgbClr val="FFFFFF"/>
              </a:solidFill>
              <a:latin typeface="Century Gothic"/>
            </a:endParaRPr>
          </a:p>
        </p:txBody>
      </p:sp>
      <p:sp>
        <p:nvSpPr>
          <p:cNvPr id="11" name="Rectangle 10">
            <a:extLst>
              <a:ext uri="{FF2B5EF4-FFF2-40B4-BE49-F238E27FC236}">
                <a16:creationId xmlns:a16="http://schemas.microsoft.com/office/drawing/2014/main" id="{F816837A-963F-4A84-9A09-5391C679B0A0}"/>
              </a:ext>
            </a:extLst>
          </p:cNvPr>
          <p:cNvSpPr/>
          <p:nvPr/>
        </p:nvSpPr>
        <p:spPr>
          <a:xfrm>
            <a:off x="8597439" y="1745537"/>
            <a:ext cx="3067511" cy="3662285"/>
          </a:xfrm>
          <a:prstGeom prst="rect">
            <a:avLst/>
          </a:prstGeom>
        </p:spPr>
        <p:txBody>
          <a:bodyPr wrap="square" lIns="121920" tIns="60960" rIns="121920" bIns="60960" anchor="t">
            <a:spAutoFit/>
          </a:bodyPr>
          <a:lstStyle/>
          <a:p>
            <a:pPr algn="ctr" defTabSz="914377">
              <a:lnSpc>
                <a:spcPts val="2667"/>
              </a:lnSpc>
              <a:buClr>
                <a:srgbClr val="2CD5C4"/>
              </a:buClr>
            </a:pPr>
            <a:r>
              <a:rPr lang="fr-FR" sz="1867" b="1">
                <a:solidFill>
                  <a:srgbClr val="FFFFFF"/>
                </a:solidFill>
                <a:latin typeface="Century Gothic"/>
              </a:rPr>
              <a:t>Edenraid #5</a:t>
            </a:r>
          </a:p>
          <a:p>
            <a:pPr algn="ctr" defTabSz="914377">
              <a:lnSpc>
                <a:spcPts val="2667"/>
              </a:lnSpc>
              <a:buClr>
                <a:srgbClr val="2CD5C4"/>
              </a:buClr>
            </a:pPr>
            <a:r>
              <a:rPr lang="fr-FR" sz="1867" b="1">
                <a:solidFill>
                  <a:srgbClr val="FFFFFF"/>
                </a:solidFill>
                <a:latin typeface="Century Gothic"/>
              </a:rPr>
              <a:t>Sept 14</a:t>
            </a:r>
            <a:r>
              <a:rPr lang="fr-FR" sz="1867" b="1" baseline="30000">
                <a:solidFill>
                  <a:srgbClr val="FFFFFF"/>
                </a:solidFill>
                <a:latin typeface="Century Gothic"/>
              </a:rPr>
              <a:t>th</a:t>
            </a:r>
            <a:r>
              <a:rPr lang="fr-FR" sz="1867" b="1">
                <a:solidFill>
                  <a:srgbClr val="FFFFFF"/>
                </a:solidFill>
                <a:latin typeface="Century Gothic"/>
              </a:rPr>
              <a:t> – </a:t>
            </a:r>
            <a:r>
              <a:rPr lang="fr-FR" sz="1867" b="1" err="1">
                <a:solidFill>
                  <a:srgbClr val="FFFFFF"/>
                </a:solidFill>
                <a:latin typeface="Century Gothic"/>
              </a:rPr>
              <a:t>Nov</a:t>
            </a:r>
            <a:r>
              <a:rPr lang="fr-FR" sz="1867" b="1">
                <a:solidFill>
                  <a:srgbClr val="FFFFFF"/>
                </a:solidFill>
                <a:latin typeface="Century Gothic"/>
              </a:rPr>
              <a:t> 15</a:t>
            </a:r>
            <a:r>
              <a:rPr lang="fr-FR" sz="1867" b="1" baseline="30000">
                <a:solidFill>
                  <a:srgbClr val="FFFFFF"/>
                </a:solidFill>
                <a:latin typeface="Century Gothic"/>
              </a:rPr>
              <a:t>th</a:t>
            </a:r>
          </a:p>
          <a:p>
            <a:pPr algn="ctr" defTabSz="914377">
              <a:lnSpc>
                <a:spcPts val="2400"/>
              </a:lnSpc>
              <a:spcBef>
                <a:spcPts val="2000"/>
              </a:spcBef>
              <a:buClr>
                <a:srgbClr val="2CD5C4"/>
              </a:buClr>
            </a:pPr>
            <a:r>
              <a:rPr lang="en-GB" b="1">
                <a:solidFill>
                  <a:srgbClr val="FFFFFF"/>
                </a:solidFill>
                <a:latin typeface="Century Gothic"/>
              </a:rPr>
              <a:t> A new record results:</a:t>
            </a:r>
          </a:p>
          <a:p>
            <a:pPr algn="ctr" defTabSz="914377">
              <a:lnSpc>
                <a:spcPts val="2400"/>
              </a:lnSpc>
              <a:spcBef>
                <a:spcPts val="2000"/>
              </a:spcBef>
              <a:buClr>
                <a:srgbClr val="2CD5C4"/>
              </a:buClr>
            </a:pPr>
            <a:r>
              <a:rPr lang="en-GB" b="1">
                <a:solidFill>
                  <a:srgbClr val="FFFFFF"/>
                </a:solidFill>
                <a:latin typeface="Century Gothic"/>
              </a:rPr>
              <a:t>1,111,857 km </a:t>
            </a:r>
            <a:r>
              <a:rPr lang="en-GB">
                <a:solidFill>
                  <a:srgbClr val="FFFFFF"/>
                </a:solidFill>
                <a:latin typeface="Century Gothic"/>
              </a:rPr>
              <a:t>covered in over </a:t>
            </a:r>
            <a:r>
              <a:rPr lang="en-GB" b="1">
                <a:solidFill>
                  <a:srgbClr val="FFFFFF"/>
                </a:solidFill>
                <a:latin typeface="Century Gothic"/>
              </a:rPr>
              <a:t>46</a:t>
            </a:r>
            <a:r>
              <a:rPr lang="en-GB">
                <a:solidFill>
                  <a:srgbClr val="FFFFFF"/>
                </a:solidFill>
                <a:latin typeface="Century Gothic"/>
              </a:rPr>
              <a:t> countries</a:t>
            </a:r>
          </a:p>
          <a:p>
            <a:pPr algn="ctr" defTabSz="914377">
              <a:lnSpc>
                <a:spcPts val="2400"/>
              </a:lnSpc>
              <a:spcBef>
                <a:spcPts val="2000"/>
              </a:spcBef>
              <a:buClr>
                <a:srgbClr val="2CD5C4"/>
              </a:buClr>
            </a:pPr>
            <a:r>
              <a:rPr lang="en-GB">
                <a:solidFill>
                  <a:srgbClr val="FFFFFF"/>
                </a:solidFill>
                <a:latin typeface="Century Gothic"/>
              </a:rPr>
              <a:t>More than </a:t>
            </a:r>
            <a:r>
              <a:rPr lang="en-GB" b="1">
                <a:solidFill>
                  <a:srgbClr val="FFFFFF"/>
                </a:solidFill>
                <a:latin typeface="Century Gothic"/>
              </a:rPr>
              <a:t>3,600 </a:t>
            </a:r>
            <a:r>
              <a:rPr lang="en-GB">
                <a:solidFill>
                  <a:srgbClr val="FFFFFF"/>
                </a:solidFill>
                <a:latin typeface="Century Gothic"/>
              </a:rPr>
              <a:t>participants</a:t>
            </a:r>
          </a:p>
          <a:p>
            <a:pPr algn="ctr" defTabSz="914377">
              <a:lnSpc>
                <a:spcPts val="2400"/>
              </a:lnSpc>
              <a:spcBef>
                <a:spcPts val="2000"/>
              </a:spcBef>
              <a:buClr>
                <a:srgbClr val="2CD5C4"/>
              </a:buClr>
            </a:pPr>
            <a:r>
              <a:rPr lang="en-GB" b="1">
                <a:solidFill>
                  <a:srgbClr val="FFFFFF"/>
                </a:solidFill>
                <a:latin typeface="Century Gothic"/>
              </a:rPr>
              <a:t>€40 000</a:t>
            </a:r>
            <a:r>
              <a:rPr lang="en-GB">
                <a:solidFill>
                  <a:srgbClr val="FFFFFF"/>
                </a:solidFill>
                <a:latin typeface="Century Gothic"/>
              </a:rPr>
              <a:t> raised  </a:t>
            </a:r>
            <a:endParaRPr lang="fr-FR">
              <a:solidFill>
                <a:srgbClr val="FFFFFF"/>
              </a:solidFill>
              <a:latin typeface="Century Gothic"/>
            </a:endParaRPr>
          </a:p>
        </p:txBody>
      </p:sp>
      <p:sp>
        <p:nvSpPr>
          <p:cNvPr id="3" name="Text Placeholder 2">
            <a:extLst>
              <a:ext uri="{FF2B5EF4-FFF2-40B4-BE49-F238E27FC236}">
                <a16:creationId xmlns:a16="http://schemas.microsoft.com/office/drawing/2014/main" id="{2834C4DC-4456-4AC2-8194-1F0CDC5DF4E7}"/>
              </a:ext>
            </a:extLst>
          </p:cNvPr>
          <p:cNvSpPr>
            <a:spLocks noGrp="1"/>
          </p:cNvSpPr>
          <p:nvPr>
            <p:ph type="body" sz="quarter" idx="14"/>
          </p:nvPr>
        </p:nvSpPr>
        <p:spPr/>
        <p:txBody>
          <a:bodyPr/>
          <a:lstStyle/>
          <a:p>
            <a:endParaRPr lang="en-US"/>
          </a:p>
        </p:txBody>
      </p:sp>
      <p:sp>
        <p:nvSpPr>
          <p:cNvPr id="5" name="Espace réservé du texte 3">
            <a:extLst>
              <a:ext uri="{FF2B5EF4-FFF2-40B4-BE49-F238E27FC236}">
                <a16:creationId xmlns:a16="http://schemas.microsoft.com/office/drawing/2014/main" id="{1ADAFCD9-EF8B-4606-88E0-76B5A547A76D}"/>
              </a:ext>
            </a:extLst>
          </p:cNvPr>
          <p:cNvSpPr txBox="1">
            <a:spLocks/>
          </p:cNvSpPr>
          <p:nvPr/>
        </p:nvSpPr>
        <p:spPr>
          <a:xfrm>
            <a:off x="696953" y="1172571"/>
            <a:ext cx="7564216" cy="4052392"/>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1pPr>
            <a:lvl2pPr marL="179388" indent="-179388" algn="l" defTabSz="914400" rtl="0" eaLnBrk="1" latinLnBrk="0" hangingPunct="1">
              <a:lnSpc>
                <a:spcPct val="90000"/>
              </a:lnSpc>
              <a:spcBef>
                <a:spcPts val="1200"/>
              </a:spcBef>
              <a:buClr>
                <a:schemeClr val="tx2"/>
              </a:buClr>
              <a:buFont typeface="Wingdings 2" panose="05020102010507070707" pitchFamily="18" charset="2"/>
              <a:buChar char="»"/>
              <a:defRPr sz="1400" kern="1200">
                <a:solidFill>
                  <a:schemeClr val="tx1"/>
                </a:solidFill>
                <a:latin typeface="+mn-lt"/>
                <a:ea typeface="+mn-ea"/>
                <a:cs typeface="+mn-cs"/>
              </a:defRPr>
            </a:lvl2pPr>
            <a:lvl3pPr marL="357188" indent="-177800" algn="l" defTabSz="914400" rtl="0" eaLnBrk="1" latinLnBrk="0" hangingPunct="1">
              <a:lnSpc>
                <a:spcPct val="90000"/>
              </a:lnSpc>
              <a:spcBef>
                <a:spcPts val="600"/>
              </a:spcBef>
              <a:buClr>
                <a:schemeClr val="tx2"/>
              </a:buClr>
              <a:buFont typeface="Wingdings" panose="05000000000000000000" pitchFamily="2" charset="2"/>
              <a:buChar char="§"/>
              <a:defRPr sz="1200" kern="1200">
                <a:solidFill>
                  <a:schemeClr val="tx1"/>
                </a:solidFill>
                <a:latin typeface="+mn-lt"/>
                <a:ea typeface="+mn-ea"/>
                <a:cs typeface="+mn-cs"/>
              </a:defRPr>
            </a:lvl3pPr>
            <a:lvl4pPr marL="536575" indent="-179388" algn="l" defTabSz="914400" rtl="0" eaLnBrk="1" latinLnBrk="0" hangingPunct="1">
              <a:lnSpc>
                <a:spcPct val="90000"/>
              </a:lnSpc>
              <a:spcBef>
                <a:spcPts val="600"/>
              </a:spcBef>
              <a:buClr>
                <a:schemeClr val="tx2"/>
              </a:buClr>
              <a:buFont typeface="Symbol" panose="05050102010706020507" pitchFamily="18" charset="2"/>
              <a:buChar char="-"/>
              <a:defRPr sz="1100" kern="1200">
                <a:solidFill>
                  <a:schemeClr val="tx1"/>
                </a:solidFill>
                <a:latin typeface="+mn-lt"/>
                <a:ea typeface="+mn-ea"/>
                <a:cs typeface="+mn-cs"/>
              </a:defRPr>
            </a:lvl4pPr>
            <a:lvl5pPr marL="715963" indent="-179388" algn="l" defTabSz="914400" rtl="0" eaLnBrk="1" latinLnBrk="0" hangingPunct="1">
              <a:lnSpc>
                <a:spcPct val="90000"/>
              </a:lnSpc>
              <a:spcBef>
                <a:spcPts val="600"/>
              </a:spcBef>
              <a:buClr>
                <a:schemeClr val="tx1"/>
              </a:buClr>
              <a:buFont typeface="Symbol" panose="05050102010706020507" pitchFamily="18"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1219170">
              <a:lnSpc>
                <a:spcPts val="2400"/>
              </a:lnSpc>
              <a:spcBef>
                <a:spcPts val="2400"/>
              </a:spcBef>
              <a:buClr>
                <a:srgbClr val="F72717"/>
              </a:buClr>
            </a:pPr>
            <a:r>
              <a:rPr lang="en-GB" sz="1867">
                <a:solidFill>
                  <a:srgbClr val="F72717"/>
                </a:solidFill>
                <a:latin typeface="Edenred Light" panose="020B0304040602020207" pitchFamily="34" charset="0"/>
              </a:rPr>
              <a:t>An international solidarity sport-connected event for</a:t>
            </a:r>
          </a:p>
          <a:p>
            <a:pPr algn="just" defTabSz="1219170">
              <a:lnSpc>
                <a:spcPct val="100000"/>
              </a:lnSpc>
              <a:spcBef>
                <a:spcPts val="800"/>
              </a:spcBef>
              <a:spcAft>
                <a:spcPts val="800"/>
              </a:spcAft>
              <a:buClr>
                <a:srgbClr val="F72717"/>
              </a:buClr>
            </a:pPr>
            <a:endParaRPr lang="en-GB" sz="1067">
              <a:solidFill>
                <a:srgbClr val="F72717"/>
              </a:solidFill>
              <a:latin typeface="Century Gothic"/>
            </a:endParaRPr>
          </a:p>
          <a:p>
            <a:pPr marL="380990" indent="-380990" defTabSz="1219170">
              <a:lnSpc>
                <a:spcPts val="2400"/>
              </a:lnSpc>
              <a:spcBef>
                <a:spcPts val="800"/>
              </a:spcBef>
              <a:spcAft>
                <a:spcPts val="800"/>
              </a:spcAft>
              <a:buClr>
                <a:srgbClr val="F72717"/>
              </a:buClr>
              <a:buFont typeface="Wingdings 2" panose="05020102010507070707" pitchFamily="18" charset="2"/>
              <a:buChar char=""/>
            </a:pPr>
            <a:r>
              <a:rPr lang="en-GB" sz="1867" b="0">
                <a:solidFill>
                  <a:srgbClr val="323232"/>
                </a:solidFill>
                <a:latin typeface="Century Gothic"/>
              </a:rPr>
              <a:t>Since 2017, Edenred organizes a yearly global sporting challenge in order to raise funds for an NGO:</a:t>
            </a:r>
          </a:p>
          <a:p>
            <a:pPr marL="860978" lvl="2" indent="-380990" defTabSz="1219170">
              <a:spcBef>
                <a:spcPts val="800"/>
              </a:spcBef>
              <a:spcAft>
                <a:spcPts val="800"/>
              </a:spcAft>
              <a:buClr>
                <a:srgbClr val="F72717"/>
              </a:buClr>
            </a:pPr>
            <a:r>
              <a:rPr lang="en-GB" sz="1600">
                <a:solidFill>
                  <a:srgbClr val="323232"/>
                </a:solidFill>
                <a:latin typeface="Century Gothic"/>
              </a:rPr>
              <a:t>Over the course of two months, employees from all Edenred countries can take part in this race by </a:t>
            </a:r>
            <a:r>
              <a:rPr lang="en-GB" sz="1600" b="1">
                <a:solidFill>
                  <a:srgbClr val="323232"/>
                </a:solidFill>
                <a:latin typeface="Century Gothic"/>
              </a:rPr>
              <a:t>running, walking and cycling; </a:t>
            </a:r>
          </a:p>
          <a:p>
            <a:pPr marL="860978" lvl="2" indent="-380990" defTabSz="1219170">
              <a:spcBef>
                <a:spcPts val="800"/>
              </a:spcBef>
              <a:spcAft>
                <a:spcPts val="800"/>
              </a:spcAft>
              <a:buClr>
                <a:srgbClr val="F72717"/>
              </a:buClr>
            </a:pPr>
            <a:r>
              <a:rPr lang="en-GB" sz="1600">
                <a:solidFill>
                  <a:srgbClr val="323232"/>
                </a:solidFill>
                <a:latin typeface="Century Gothic"/>
              </a:rPr>
              <a:t>Every employee can participate thanks to their smartphone or any connected device (watch, strap…);</a:t>
            </a:r>
            <a:endParaRPr lang="en-GB" sz="1600" b="1">
              <a:solidFill>
                <a:srgbClr val="323232"/>
              </a:solidFill>
              <a:latin typeface="Century Gothic"/>
            </a:endParaRPr>
          </a:p>
          <a:p>
            <a:pPr marL="860978" lvl="2" indent="-380990" defTabSz="1219170">
              <a:spcBef>
                <a:spcPts val="800"/>
              </a:spcBef>
              <a:spcAft>
                <a:spcPts val="800"/>
              </a:spcAft>
              <a:buClr>
                <a:srgbClr val="F72717"/>
              </a:buClr>
            </a:pPr>
            <a:r>
              <a:rPr lang="en-GB" sz="1600">
                <a:solidFill>
                  <a:srgbClr val="323232"/>
                </a:solidFill>
                <a:latin typeface="Century Gothic"/>
              </a:rPr>
              <a:t>A competition between </a:t>
            </a:r>
            <a:r>
              <a:rPr lang="en-GB" sz="1600" b="1">
                <a:solidFill>
                  <a:srgbClr val="323232"/>
                </a:solidFill>
                <a:latin typeface="Century Gothic"/>
              </a:rPr>
              <a:t>internal teams </a:t>
            </a:r>
            <a:r>
              <a:rPr lang="en-GB" sz="1600">
                <a:solidFill>
                  <a:srgbClr val="323232"/>
                </a:solidFill>
                <a:latin typeface="Century Gothic"/>
              </a:rPr>
              <a:t>and </a:t>
            </a:r>
            <a:r>
              <a:rPr lang="en-GB" sz="1600" b="1">
                <a:solidFill>
                  <a:srgbClr val="323232"/>
                </a:solidFill>
                <a:latin typeface="Century Gothic"/>
              </a:rPr>
              <a:t>Operating Companies;</a:t>
            </a:r>
            <a:endParaRPr lang="en-GB" sz="1600">
              <a:solidFill>
                <a:srgbClr val="323232"/>
              </a:solidFill>
              <a:latin typeface="Century Gothic"/>
            </a:endParaRPr>
          </a:p>
          <a:p>
            <a:pPr marL="860978" lvl="2" indent="-380990" defTabSz="1219170">
              <a:spcBef>
                <a:spcPts val="800"/>
              </a:spcBef>
              <a:spcAft>
                <a:spcPts val="800"/>
              </a:spcAft>
              <a:buClr>
                <a:srgbClr val="F72717"/>
              </a:buClr>
            </a:pPr>
            <a:r>
              <a:rPr lang="en-GB" sz="1600">
                <a:solidFill>
                  <a:srgbClr val="323232"/>
                </a:solidFill>
                <a:latin typeface="Century Gothic"/>
              </a:rPr>
              <a:t>In 2021, the objective is to reach a total distance of </a:t>
            </a:r>
            <a:r>
              <a:rPr lang="en-GB" sz="1600" b="1">
                <a:solidFill>
                  <a:srgbClr val="323232"/>
                </a:solidFill>
                <a:latin typeface="Century Gothic"/>
              </a:rPr>
              <a:t>1,000,000 km </a:t>
            </a:r>
            <a:r>
              <a:rPr lang="en-GB" sz="1600">
                <a:solidFill>
                  <a:srgbClr val="323232"/>
                </a:solidFill>
                <a:latin typeface="Century Gothic"/>
              </a:rPr>
              <a:t>in order to raise €40,000 for </a:t>
            </a:r>
            <a:r>
              <a:rPr lang="en-GB" sz="1600" b="1">
                <a:solidFill>
                  <a:srgbClr val="323232"/>
                </a:solidFill>
                <a:latin typeface="Century Gothic"/>
              </a:rPr>
              <a:t>MSF </a:t>
            </a:r>
            <a:r>
              <a:rPr lang="en-GB" sz="1600">
                <a:solidFill>
                  <a:srgbClr val="323232"/>
                </a:solidFill>
                <a:latin typeface="Century Gothic"/>
              </a:rPr>
              <a:t>in their actions against Covid-19​.</a:t>
            </a:r>
          </a:p>
        </p:txBody>
      </p:sp>
      <p:sp>
        <p:nvSpPr>
          <p:cNvPr id="7" name="Rectangle : coins arrondis 15">
            <a:extLst>
              <a:ext uri="{FF2B5EF4-FFF2-40B4-BE49-F238E27FC236}">
                <a16:creationId xmlns:a16="http://schemas.microsoft.com/office/drawing/2014/main" id="{8F4CB8A4-3BB3-4F46-8685-B7408AFB30EA}"/>
              </a:ext>
            </a:extLst>
          </p:cNvPr>
          <p:cNvSpPr>
            <a:spLocks noChangeAspect="1"/>
          </p:cNvSpPr>
          <p:nvPr/>
        </p:nvSpPr>
        <p:spPr>
          <a:xfrm>
            <a:off x="8597439" y="480000"/>
            <a:ext cx="3089932" cy="816000"/>
          </a:xfrm>
          <a:prstGeom prst="roundRect">
            <a:avLst>
              <a:gd name="adj" fmla="val 50000"/>
            </a:avLst>
          </a:prstGeom>
          <a:blipFill>
            <a:blip r:embed="rId2"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srgbClr val="FFFFFF"/>
              </a:solidFill>
              <a:latin typeface="Century Gothic"/>
            </a:endParaRPr>
          </a:p>
        </p:txBody>
      </p:sp>
      <p:pic>
        <p:nvPicPr>
          <p:cNvPr id="9" name="Picture 8">
            <a:extLst>
              <a:ext uri="{FF2B5EF4-FFF2-40B4-BE49-F238E27FC236}">
                <a16:creationId xmlns:a16="http://schemas.microsoft.com/office/drawing/2014/main" id="{3F1B15BF-A6AE-48B2-B116-FA882B394D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95" y="5687141"/>
            <a:ext cx="12332305" cy="1185600"/>
          </a:xfrm>
          <a:prstGeom prst="rect">
            <a:avLst/>
          </a:prstGeom>
          <a:ln w="25400">
            <a:noFill/>
          </a:ln>
        </p:spPr>
      </p:pic>
      <p:pic>
        <p:nvPicPr>
          <p:cNvPr id="6" name="Picture 5" descr="Logo, company name&#10;&#10;Description automatically generated">
            <a:extLst>
              <a:ext uri="{FF2B5EF4-FFF2-40B4-BE49-F238E27FC236}">
                <a16:creationId xmlns:a16="http://schemas.microsoft.com/office/drawing/2014/main" id="{3AB69E35-5F4A-4EB7-9E95-1606DD7491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6569" y="924111"/>
            <a:ext cx="1328807" cy="708927"/>
          </a:xfrm>
          <a:prstGeom prst="rect">
            <a:avLst/>
          </a:prstGeom>
        </p:spPr>
      </p:pic>
      <p:pic>
        <p:nvPicPr>
          <p:cNvPr id="12" name="Picture 11">
            <a:extLst>
              <a:ext uri="{FF2B5EF4-FFF2-40B4-BE49-F238E27FC236}">
                <a16:creationId xmlns:a16="http://schemas.microsoft.com/office/drawing/2014/main" id="{07732E1A-9730-4780-A484-748E9239A1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269" y="405966"/>
            <a:ext cx="2460857" cy="838229"/>
          </a:xfrm>
          <a:prstGeom prst="rect">
            <a:avLst/>
          </a:prstGeom>
        </p:spPr>
      </p:pic>
      <p:sp>
        <p:nvSpPr>
          <p:cNvPr id="13" name="TextBox 12">
            <a:extLst>
              <a:ext uri="{FF2B5EF4-FFF2-40B4-BE49-F238E27FC236}">
                <a16:creationId xmlns:a16="http://schemas.microsoft.com/office/drawing/2014/main" id="{8BD90F26-93FB-4E2F-B2BE-891A51BD58D9}"/>
              </a:ext>
            </a:extLst>
          </p:cNvPr>
          <p:cNvSpPr txBox="1"/>
          <p:nvPr/>
        </p:nvSpPr>
        <p:spPr>
          <a:xfrm>
            <a:off x="6426568" y="64246"/>
            <a:ext cx="5724475" cy="338554"/>
          </a:xfrm>
          <a:prstGeom prst="rect">
            <a:avLst/>
          </a:prstGeom>
          <a:noFill/>
        </p:spPr>
        <p:txBody>
          <a:bodyPr wrap="square" rtlCol="0">
            <a:spAutoFit/>
          </a:bodyPr>
          <a:lstStyle/>
          <a:p>
            <a:pPr defTabSz="914377"/>
            <a:r>
              <a:rPr lang="en-US" sz="1600" b="1">
                <a:solidFill>
                  <a:srgbClr val="F72717"/>
                </a:solidFill>
                <a:latin typeface="Edenred" panose="020B0603040502020207" pitchFamily="34" charset="0"/>
              </a:rPr>
              <a:t>Next edition </a:t>
            </a:r>
            <a:r>
              <a:rPr lang="en-US" sz="1600" b="1">
                <a:solidFill>
                  <a:srgbClr val="F72717"/>
                </a:solidFill>
                <a:latin typeface="Edenred" panose="020B0603040502020207" pitchFamily="34" charset="0"/>
                <a:sym typeface="Wingdings" panose="05000000000000000000" pitchFamily="2" charset="2"/>
              </a:rPr>
              <a:t> </a:t>
            </a:r>
            <a:r>
              <a:rPr lang="en-US" sz="1600" b="1" dirty="0">
                <a:solidFill>
                  <a:srgbClr val="F72717"/>
                </a:solidFill>
                <a:latin typeface="Edenred" panose="020B0603040502020207" pitchFamily="34" charset="0"/>
              </a:rPr>
              <a:t>14th </a:t>
            </a:r>
            <a:r>
              <a:rPr lang="en-US" sz="1600" b="1">
                <a:solidFill>
                  <a:srgbClr val="F72717"/>
                </a:solidFill>
                <a:latin typeface="Edenred" panose="020B0603040502020207" pitchFamily="34" charset="0"/>
              </a:rPr>
              <a:t>September</a:t>
            </a:r>
            <a:r>
              <a:rPr lang="en-US" sz="1600">
                <a:solidFill>
                  <a:srgbClr val="F72717"/>
                </a:solidFill>
                <a:latin typeface="Edenred" panose="020B0603040502020207" pitchFamily="34" charset="0"/>
              </a:rPr>
              <a:t> to </a:t>
            </a:r>
            <a:r>
              <a:rPr lang="en-US" sz="1600" b="1" dirty="0">
                <a:solidFill>
                  <a:srgbClr val="F72717"/>
                </a:solidFill>
                <a:latin typeface="Edenred" panose="020B0603040502020207" pitchFamily="34" charset="0"/>
              </a:rPr>
              <a:t>9th</a:t>
            </a:r>
            <a:r>
              <a:rPr lang="en-US" sz="1600" b="1">
                <a:solidFill>
                  <a:srgbClr val="F72717"/>
                </a:solidFill>
                <a:latin typeface="Edenred" panose="020B0603040502020207" pitchFamily="34" charset="0"/>
              </a:rPr>
              <a:t> November 2022</a:t>
            </a:r>
            <a:endParaRPr lang="fr-FR" sz="1600">
              <a:solidFill>
                <a:srgbClr val="F72717"/>
              </a:solidFill>
              <a:latin typeface="Edenred" panose="020B0603040502020207" pitchFamily="34" charset="0"/>
            </a:endParaRPr>
          </a:p>
        </p:txBody>
      </p:sp>
    </p:spTree>
    <p:extLst>
      <p:ext uri="{BB962C8B-B14F-4D97-AF65-F5344CB8AC3E}">
        <p14:creationId xmlns:p14="http://schemas.microsoft.com/office/powerpoint/2010/main" val="234372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073152-652A-4225-B7B8-8B9485045058}"/>
              </a:ext>
            </a:extLst>
          </p:cNvPr>
          <p:cNvSpPr>
            <a:spLocks noGrp="1"/>
          </p:cNvSpPr>
          <p:nvPr>
            <p:ph type="title"/>
          </p:nvPr>
        </p:nvSpPr>
        <p:spPr>
          <a:xfrm>
            <a:off x="667481" y="697889"/>
            <a:ext cx="10945284" cy="369332"/>
          </a:xfrm>
        </p:spPr>
        <p:txBody>
          <a:bodyPr/>
          <a:lstStyle/>
          <a:p>
            <a:r>
              <a:rPr lang="fr-FR" dirty="0"/>
              <a:t>STRONG CSR network</a:t>
            </a:r>
            <a:endParaRPr lang="en-US" dirty="0"/>
          </a:p>
        </p:txBody>
      </p:sp>
      <p:sp>
        <p:nvSpPr>
          <p:cNvPr id="39" name="Forme libre : forme 1279">
            <a:extLst>
              <a:ext uri="{FF2B5EF4-FFF2-40B4-BE49-F238E27FC236}">
                <a16:creationId xmlns:a16="http://schemas.microsoft.com/office/drawing/2014/main" id="{3636B2A1-9B29-4305-B034-8496A3AF3FA3}"/>
              </a:ext>
            </a:extLst>
          </p:cNvPr>
          <p:cNvSpPr/>
          <p:nvPr/>
        </p:nvSpPr>
        <p:spPr>
          <a:xfrm>
            <a:off x="5441953" y="2036495"/>
            <a:ext cx="258385" cy="104428"/>
          </a:xfrm>
          <a:custGeom>
            <a:avLst/>
            <a:gdLst>
              <a:gd name="connsiteX0" fmla="*/ 55350 w 299463"/>
              <a:gd name="connsiteY0" fmla="*/ 0 h 121030"/>
              <a:gd name="connsiteX1" fmla="*/ 86890 w 299463"/>
              <a:gd name="connsiteY1" fmla="*/ 25246 h 121030"/>
              <a:gd name="connsiteX2" fmla="*/ 91953 w 299463"/>
              <a:gd name="connsiteY2" fmla="*/ 48029 h 121030"/>
              <a:gd name="connsiteX3" fmla="*/ 129857 w 299463"/>
              <a:gd name="connsiteY3" fmla="*/ 11357 h 121030"/>
              <a:gd name="connsiteX4" fmla="*/ 182949 w 299463"/>
              <a:gd name="connsiteY4" fmla="*/ 22715 h 121030"/>
              <a:gd name="connsiteX5" fmla="*/ 227146 w 299463"/>
              <a:gd name="connsiteY5" fmla="*/ 16420 h 121030"/>
              <a:gd name="connsiteX6" fmla="*/ 235972 w 299463"/>
              <a:gd name="connsiteY6" fmla="*/ 1231 h 121030"/>
              <a:gd name="connsiteX7" fmla="*/ 276407 w 299463"/>
              <a:gd name="connsiteY7" fmla="*/ 0 h 121030"/>
              <a:gd name="connsiteX8" fmla="*/ 296932 w 299463"/>
              <a:gd name="connsiteY8" fmla="*/ 40435 h 121030"/>
              <a:gd name="connsiteX9" fmla="*/ 299464 w 299463"/>
              <a:gd name="connsiteY9" fmla="*/ 60618 h 121030"/>
              <a:gd name="connsiteX10" fmla="*/ 261560 w 299463"/>
              <a:gd name="connsiteY10" fmla="*/ 85932 h 121030"/>
              <a:gd name="connsiteX11" fmla="*/ 171660 w 299463"/>
              <a:gd name="connsiteY11" fmla="*/ 105842 h 121030"/>
              <a:gd name="connsiteX12" fmla="*/ 160234 w 299463"/>
              <a:gd name="connsiteY12" fmla="*/ 121031 h 121030"/>
              <a:gd name="connsiteX13" fmla="*/ 91817 w 299463"/>
              <a:gd name="connsiteY13" fmla="*/ 113436 h 121030"/>
              <a:gd name="connsiteX14" fmla="*/ 65271 w 299463"/>
              <a:gd name="connsiteY14" fmla="*/ 100779 h 121030"/>
              <a:gd name="connsiteX15" fmla="*/ 27367 w 299463"/>
              <a:gd name="connsiteY15" fmla="*/ 103310 h 121030"/>
              <a:gd name="connsiteX16" fmla="*/ 69102 w 299463"/>
              <a:gd name="connsiteY16" fmla="*/ 76764 h 121030"/>
              <a:gd name="connsiteX17" fmla="*/ 41666 w 299463"/>
              <a:gd name="connsiteY17" fmla="*/ 65407 h 121030"/>
              <a:gd name="connsiteX18" fmla="*/ 5063 w 299463"/>
              <a:gd name="connsiteY18" fmla="*/ 64176 h 121030"/>
              <a:gd name="connsiteX19" fmla="*/ 59387 w 299463"/>
              <a:gd name="connsiteY19" fmla="*/ 41393 h 121030"/>
              <a:gd name="connsiteX20" fmla="*/ 0 w 299463"/>
              <a:gd name="connsiteY20" fmla="*/ 37630 h 121030"/>
              <a:gd name="connsiteX21" fmla="*/ 29077 w 299463"/>
              <a:gd name="connsiteY21" fmla="*/ 14847 h 121030"/>
              <a:gd name="connsiteX22" fmla="*/ 58155 w 299463"/>
              <a:gd name="connsiteY22" fmla="*/ 19910 h 12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9463" h="121030">
                <a:moveTo>
                  <a:pt x="55350" y="0"/>
                </a:moveTo>
                <a:cubicBezTo>
                  <a:pt x="66292" y="7865"/>
                  <a:pt x="76820" y="16291"/>
                  <a:pt x="86890" y="25246"/>
                </a:cubicBezTo>
                <a:lnTo>
                  <a:pt x="91953" y="48029"/>
                </a:lnTo>
                <a:lnTo>
                  <a:pt x="129857" y="11357"/>
                </a:lnTo>
                <a:lnTo>
                  <a:pt x="182949" y="22715"/>
                </a:lnTo>
                <a:lnTo>
                  <a:pt x="227146" y="16420"/>
                </a:lnTo>
                <a:lnTo>
                  <a:pt x="235972" y="1231"/>
                </a:lnTo>
                <a:lnTo>
                  <a:pt x="276407" y="0"/>
                </a:lnTo>
                <a:lnTo>
                  <a:pt x="296932" y="40435"/>
                </a:lnTo>
                <a:lnTo>
                  <a:pt x="299464" y="60618"/>
                </a:lnTo>
                <a:lnTo>
                  <a:pt x="261560" y="85932"/>
                </a:lnTo>
                <a:lnTo>
                  <a:pt x="171660" y="105842"/>
                </a:lnTo>
                <a:lnTo>
                  <a:pt x="160234" y="121031"/>
                </a:lnTo>
                <a:lnTo>
                  <a:pt x="91817" y="113436"/>
                </a:lnTo>
                <a:lnTo>
                  <a:pt x="65271" y="100779"/>
                </a:lnTo>
                <a:cubicBezTo>
                  <a:pt x="65271" y="100779"/>
                  <a:pt x="22304" y="105842"/>
                  <a:pt x="27367" y="103310"/>
                </a:cubicBezTo>
                <a:cubicBezTo>
                  <a:pt x="32430" y="100779"/>
                  <a:pt x="69102" y="76764"/>
                  <a:pt x="69102" y="76764"/>
                </a:cubicBezTo>
                <a:lnTo>
                  <a:pt x="41666" y="65407"/>
                </a:lnTo>
                <a:lnTo>
                  <a:pt x="5063" y="64176"/>
                </a:lnTo>
                <a:lnTo>
                  <a:pt x="59387" y="41393"/>
                </a:lnTo>
                <a:lnTo>
                  <a:pt x="0" y="37630"/>
                </a:lnTo>
                <a:lnTo>
                  <a:pt x="29077" y="14847"/>
                </a:lnTo>
                <a:lnTo>
                  <a:pt x="58155" y="1991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0" name="Forme libre : forme 1280">
            <a:extLst>
              <a:ext uri="{FF2B5EF4-FFF2-40B4-BE49-F238E27FC236}">
                <a16:creationId xmlns:a16="http://schemas.microsoft.com/office/drawing/2014/main" id="{F4244EB8-081E-4AD3-9179-0AE2A61C817F}"/>
              </a:ext>
            </a:extLst>
          </p:cNvPr>
          <p:cNvSpPr/>
          <p:nvPr/>
        </p:nvSpPr>
        <p:spPr>
          <a:xfrm>
            <a:off x="5718698" y="2420207"/>
            <a:ext cx="126389" cy="127509"/>
          </a:xfrm>
          <a:custGeom>
            <a:avLst/>
            <a:gdLst>
              <a:gd name="connsiteX0" fmla="*/ 25246 w 146482"/>
              <a:gd name="connsiteY0" fmla="*/ 38930 h 147781"/>
              <a:gd name="connsiteX1" fmla="*/ 30309 w 146482"/>
              <a:gd name="connsiteY1" fmla="*/ 54050 h 147781"/>
              <a:gd name="connsiteX2" fmla="*/ 18952 w 146482"/>
              <a:gd name="connsiteY2" fmla="*/ 70470 h 147781"/>
              <a:gd name="connsiteX3" fmla="*/ 47961 w 146482"/>
              <a:gd name="connsiteY3" fmla="*/ 82101 h 147781"/>
              <a:gd name="connsiteX4" fmla="*/ 31541 w 146482"/>
              <a:gd name="connsiteY4" fmla="*/ 102284 h 147781"/>
              <a:gd name="connsiteX5" fmla="*/ 0 w 146482"/>
              <a:gd name="connsiteY5" fmla="*/ 126299 h 147781"/>
              <a:gd name="connsiteX6" fmla="*/ 17652 w 146482"/>
              <a:gd name="connsiteY6" fmla="*/ 146482 h 147781"/>
              <a:gd name="connsiteX7" fmla="*/ 59386 w 146482"/>
              <a:gd name="connsiteY7" fmla="*/ 147782 h 147781"/>
              <a:gd name="connsiteX8" fmla="*/ 107279 w 146482"/>
              <a:gd name="connsiteY8" fmla="*/ 122467 h 147781"/>
              <a:gd name="connsiteX9" fmla="*/ 130062 w 146482"/>
              <a:gd name="connsiteY9" fmla="*/ 121236 h 147781"/>
              <a:gd name="connsiteX10" fmla="*/ 146482 w 146482"/>
              <a:gd name="connsiteY10" fmla="*/ 77038 h 147781"/>
              <a:gd name="connsiteX11" fmla="*/ 141419 w 146482"/>
              <a:gd name="connsiteY11" fmla="*/ 44198 h 147781"/>
              <a:gd name="connsiteX12" fmla="*/ 119936 w 146482"/>
              <a:gd name="connsiteY12" fmla="*/ 30514 h 147781"/>
              <a:gd name="connsiteX13" fmla="*/ 112342 w 146482"/>
              <a:gd name="connsiteY13" fmla="*/ 41940 h 147781"/>
              <a:gd name="connsiteX14" fmla="*/ 85796 w 146482"/>
              <a:gd name="connsiteY14" fmla="*/ 33046 h 147781"/>
              <a:gd name="connsiteX15" fmla="*/ 116173 w 146482"/>
              <a:gd name="connsiteY15" fmla="*/ 5268 h 147781"/>
              <a:gd name="connsiteX16" fmla="*/ 89696 w 146482"/>
              <a:gd name="connsiteY16" fmla="*/ 0 h 147781"/>
              <a:gd name="connsiteX17" fmla="*/ 66913 w 146482"/>
              <a:gd name="connsiteY17" fmla="*/ 16420 h 147781"/>
              <a:gd name="connsiteX18" fmla="*/ 70744 w 146482"/>
              <a:gd name="connsiteY18" fmla="*/ 36945 h 14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482" h="147781">
                <a:moveTo>
                  <a:pt x="25246" y="38930"/>
                </a:moveTo>
                <a:lnTo>
                  <a:pt x="30309" y="54050"/>
                </a:lnTo>
                <a:lnTo>
                  <a:pt x="18952" y="70470"/>
                </a:lnTo>
                <a:lnTo>
                  <a:pt x="47961" y="82101"/>
                </a:lnTo>
                <a:lnTo>
                  <a:pt x="31541" y="102284"/>
                </a:lnTo>
                <a:lnTo>
                  <a:pt x="0" y="126299"/>
                </a:lnTo>
                <a:lnTo>
                  <a:pt x="17652" y="146482"/>
                </a:lnTo>
                <a:lnTo>
                  <a:pt x="59386" y="147782"/>
                </a:lnTo>
                <a:lnTo>
                  <a:pt x="107279" y="122467"/>
                </a:lnTo>
                <a:lnTo>
                  <a:pt x="130062" y="121236"/>
                </a:lnTo>
                <a:lnTo>
                  <a:pt x="146482" y="77038"/>
                </a:lnTo>
                <a:lnTo>
                  <a:pt x="141419" y="44198"/>
                </a:lnTo>
                <a:lnTo>
                  <a:pt x="119936" y="30514"/>
                </a:lnTo>
                <a:lnTo>
                  <a:pt x="112342" y="41940"/>
                </a:lnTo>
                <a:cubicBezTo>
                  <a:pt x="112342" y="41940"/>
                  <a:pt x="82033" y="35577"/>
                  <a:pt x="85796" y="33046"/>
                </a:cubicBezTo>
                <a:cubicBezTo>
                  <a:pt x="89559" y="30514"/>
                  <a:pt x="116173" y="5268"/>
                  <a:pt x="116173" y="5268"/>
                </a:cubicBezTo>
                <a:lnTo>
                  <a:pt x="89696" y="0"/>
                </a:lnTo>
                <a:lnTo>
                  <a:pt x="66913" y="16420"/>
                </a:lnTo>
                <a:lnTo>
                  <a:pt x="70744" y="3694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1" name="Forme libre : forme 1281">
            <a:extLst>
              <a:ext uri="{FF2B5EF4-FFF2-40B4-BE49-F238E27FC236}">
                <a16:creationId xmlns:a16="http://schemas.microsoft.com/office/drawing/2014/main" id="{B864EFC9-1B5D-4223-B6C4-5456785160E6}"/>
              </a:ext>
            </a:extLst>
          </p:cNvPr>
          <p:cNvSpPr/>
          <p:nvPr/>
        </p:nvSpPr>
        <p:spPr>
          <a:xfrm>
            <a:off x="5792784" y="2294349"/>
            <a:ext cx="268184" cy="311160"/>
          </a:xfrm>
          <a:custGeom>
            <a:avLst/>
            <a:gdLst>
              <a:gd name="connsiteX0" fmla="*/ 272917 w 310820"/>
              <a:gd name="connsiteY0" fmla="*/ 298506 h 360628"/>
              <a:gd name="connsiteX1" fmla="*/ 300695 w 310820"/>
              <a:gd name="connsiteY1" fmla="*/ 271960 h 360628"/>
              <a:gd name="connsiteX2" fmla="*/ 310821 w 310820"/>
              <a:gd name="connsiteY2" fmla="*/ 249177 h 360628"/>
              <a:gd name="connsiteX3" fmla="*/ 286806 w 310820"/>
              <a:gd name="connsiteY3" fmla="*/ 228651 h 360628"/>
              <a:gd name="connsiteX4" fmla="*/ 259029 w 310820"/>
              <a:gd name="connsiteY4" fmla="*/ 237477 h 360628"/>
              <a:gd name="connsiteX5" fmla="*/ 262791 w 310820"/>
              <a:gd name="connsiteY5" fmla="*/ 217294 h 360628"/>
              <a:gd name="connsiteX6" fmla="*/ 250202 w 310820"/>
              <a:gd name="connsiteY6" fmla="*/ 185685 h 360628"/>
              <a:gd name="connsiteX7" fmla="*/ 236519 w 310820"/>
              <a:gd name="connsiteY7" fmla="*/ 166734 h 360628"/>
              <a:gd name="connsiteX8" fmla="*/ 220099 w 310820"/>
              <a:gd name="connsiteY8" fmla="*/ 161671 h 360628"/>
              <a:gd name="connsiteX9" fmla="*/ 215036 w 310820"/>
              <a:gd name="connsiteY9" fmla="*/ 135125 h 360628"/>
              <a:gd name="connsiteX10" fmla="*/ 180827 w 310820"/>
              <a:gd name="connsiteY10" fmla="*/ 109879 h 360628"/>
              <a:gd name="connsiteX11" fmla="*/ 151750 w 310820"/>
              <a:gd name="connsiteY11" fmla="*/ 106116 h 360628"/>
              <a:gd name="connsiteX12" fmla="*/ 206074 w 310820"/>
              <a:gd name="connsiteY12" fmla="*/ 70744 h 360628"/>
              <a:gd name="connsiteX13" fmla="*/ 214968 w 310820"/>
              <a:gd name="connsiteY13" fmla="*/ 42898 h 360628"/>
              <a:gd name="connsiteX14" fmla="*/ 160644 w 310820"/>
              <a:gd name="connsiteY14" fmla="*/ 39135 h 360628"/>
              <a:gd name="connsiteX15" fmla="*/ 140119 w 310820"/>
              <a:gd name="connsiteY15" fmla="*/ 47961 h 360628"/>
              <a:gd name="connsiteX16" fmla="*/ 133825 w 310820"/>
              <a:gd name="connsiteY16" fmla="*/ 35372 h 360628"/>
              <a:gd name="connsiteX17" fmla="*/ 171728 w 310820"/>
              <a:gd name="connsiteY17" fmla="*/ 16420 h 360628"/>
              <a:gd name="connsiteX18" fmla="*/ 174259 w 310820"/>
              <a:gd name="connsiteY18" fmla="*/ 0 h 360628"/>
              <a:gd name="connsiteX19" fmla="*/ 117404 w 310820"/>
              <a:gd name="connsiteY19" fmla="*/ 7526 h 360628"/>
              <a:gd name="connsiteX20" fmla="*/ 89558 w 310820"/>
              <a:gd name="connsiteY20" fmla="*/ 41735 h 360628"/>
              <a:gd name="connsiteX21" fmla="*/ 92090 w 310820"/>
              <a:gd name="connsiteY21" fmla="*/ 68281 h 360628"/>
              <a:gd name="connsiteX22" fmla="*/ 66844 w 310820"/>
              <a:gd name="connsiteY22" fmla="*/ 85932 h 360628"/>
              <a:gd name="connsiteX23" fmla="*/ 95921 w 310820"/>
              <a:gd name="connsiteY23" fmla="*/ 103653 h 360628"/>
              <a:gd name="connsiteX24" fmla="*/ 83264 w 310820"/>
              <a:gd name="connsiteY24" fmla="*/ 123836 h 360628"/>
              <a:gd name="connsiteX25" fmla="*/ 117473 w 310820"/>
              <a:gd name="connsiteY25" fmla="*/ 125136 h 360628"/>
              <a:gd name="connsiteX26" fmla="*/ 96947 w 310820"/>
              <a:gd name="connsiteY26" fmla="*/ 151682 h 360628"/>
              <a:gd name="connsiteX27" fmla="*/ 104542 w 310820"/>
              <a:gd name="connsiteY27" fmla="*/ 170633 h 360628"/>
              <a:gd name="connsiteX28" fmla="*/ 161397 w 310820"/>
              <a:gd name="connsiteY28" fmla="*/ 150108 h 360628"/>
              <a:gd name="connsiteX29" fmla="*/ 146208 w 310820"/>
              <a:gd name="connsiteY29" fmla="*/ 167828 h 360628"/>
              <a:gd name="connsiteX30" fmla="*/ 148740 w 310820"/>
              <a:gd name="connsiteY30" fmla="*/ 186780 h 360628"/>
              <a:gd name="connsiteX31" fmla="*/ 169265 w 310820"/>
              <a:gd name="connsiteY31" fmla="*/ 186780 h 360628"/>
              <a:gd name="connsiteX32" fmla="*/ 156676 w 310820"/>
              <a:gd name="connsiteY32" fmla="*/ 227967 h 360628"/>
              <a:gd name="connsiteX33" fmla="*/ 111178 w 310820"/>
              <a:gd name="connsiteY33" fmla="*/ 221604 h 360628"/>
              <a:gd name="connsiteX34" fmla="*/ 101121 w 310820"/>
              <a:gd name="connsiteY34" fmla="*/ 243087 h 360628"/>
              <a:gd name="connsiteX35" fmla="*/ 125135 w 310820"/>
              <a:gd name="connsiteY35" fmla="*/ 239325 h 360628"/>
              <a:gd name="connsiteX36" fmla="*/ 125135 w 310820"/>
              <a:gd name="connsiteY36" fmla="*/ 260808 h 360628"/>
              <a:gd name="connsiteX37" fmla="*/ 84700 w 310820"/>
              <a:gd name="connsiteY37" fmla="*/ 278459 h 360628"/>
              <a:gd name="connsiteX38" fmla="*/ 87232 w 310820"/>
              <a:gd name="connsiteY38" fmla="*/ 291117 h 360628"/>
              <a:gd name="connsiteX39" fmla="*/ 116241 w 310820"/>
              <a:gd name="connsiteY39" fmla="*/ 289817 h 360628"/>
              <a:gd name="connsiteX40" fmla="*/ 135193 w 310820"/>
              <a:gd name="connsiteY40" fmla="*/ 301242 h 360628"/>
              <a:gd name="connsiteX41" fmla="*/ 171865 w 310820"/>
              <a:gd name="connsiteY41" fmla="*/ 288585 h 360628"/>
              <a:gd name="connsiteX42" fmla="*/ 150382 w 310820"/>
              <a:gd name="connsiteY42" fmla="*/ 308768 h 360628"/>
              <a:gd name="connsiteX43" fmla="*/ 115010 w 310820"/>
              <a:gd name="connsiteY43" fmla="*/ 312600 h 360628"/>
              <a:gd name="connsiteX44" fmla="*/ 88464 w 310820"/>
              <a:gd name="connsiteY44" fmla="*/ 335314 h 360628"/>
              <a:gd name="connsiteX45" fmla="*/ 56855 w 310820"/>
              <a:gd name="connsiteY45" fmla="*/ 353034 h 360628"/>
              <a:gd name="connsiteX46" fmla="*/ 74575 w 310820"/>
              <a:gd name="connsiteY46" fmla="*/ 360629 h 360628"/>
              <a:gd name="connsiteX47" fmla="*/ 115010 w 310820"/>
              <a:gd name="connsiteY47" fmla="*/ 344140 h 360628"/>
              <a:gd name="connsiteX48" fmla="*/ 130130 w 310820"/>
              <a:gd name="connsiteY48" fmla="*/ 347972 h 360628"/>
              <a:gd name="connsiteX49" fmla="*/ 143813 w 310820"/>
              <a:gd name="connsiteY49" fmla="*/ 332783 h 360628"/>
              <a:gd name="connsiteX50" fmla="*/ 171591 w 310820"/>
              <a:gd name="connsiteY50" fmla="*/ 334083 h 360628"/>
              <a:gd name="connsiteX51" fmla="*/ 220852 w 310820"/>
              <a:gd name="connsiteY51" fmla="*/ 321426 h 360628"/>
              <a:gd name="connsiteX52" fmla="*/ 262518 w 310820"/>
              <a:gd name="connsiteY52" fmla="*/ 332783 h 360628"/>
              <a:gd name="connsiteX53" fmla="*/ 302953 w 310820"/>
              <a:gd name="connsiteY53" fmla="*/ 306237 h 360628"/>
              <a:gd name="connsiteX54" fmla="*/ 300421 w 310820"/>
              <a:gd name="connsiteY54" fmla="*/ 293648 h 360628"/>
              <a:gd name="connsiteX55" fmla="*/ 75806 w 310820"/>
              <a:gd name="connsiteY55" fmla="*/ 160781 h 360628"/>
              <a:gd name="connsiteX56" fmla="*/ 53092 w 310820"/>
              <a:gd name="connsiteY56" fmla="*/ 144361 h 360628"/>
              <a:gd name="connsiteX57" fmla="*/ 30377 w 310820"/>
              <a:gd name="connsiteY57" fmla="*/ 150655 h 360628"/>
              <a:gd name="connsiteX58" fmla="*/ 0 w 310820"/>
              <a:gd name="connsiteY58" fmla="*/ 178433 h 360628"/>
              <a:gd name="connsiteX59" fmla="*/ 26546 w 310820"/>
              <a:gd name="connsiteY59" fmla="*/ 187327 h 360628"/>
              <a:gd name="connsiteX60" fmla="*/ 34140 w 310820"/>
              <a:gd name="connsiteY60" fmla="*/ 175901 h 360628"/>
              <a:gd name="connsiteX61" fmla="*/ 55623 w 310820"/>
              <a:gd name="connsiteY61" fmla="*/ 189585 h 360628"/>
              <a:gd name="connsiteX62" fmla="*/ 84700 w 310820"/>
              <a:gd name="connsiteY62" fmla="*/ 176928 h 3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10820" h="360628">
                <a:moveTo>
                  <a:pt x="272917" y="298506"/>
                </a:moveTo>
                <a:lnTo>
                  <a:pt x="300695" y="271960"/>
                </a:lnTo>
                <a:lnTo>
                  <a:pt x="310821" y="249177"/>
                </a:lnTo>
                <a:lnTo>
                  <a:pt x="286806" y="228651"/>
                </a:lnTo>
                <a:lnTo>
                  <a:pt x="259029" y="237477"/>
                </a:lnTo>
                <a:lnTo>
                  <a:pt x="262791" y="217294"/>
                </a:lnTo>
                <a:lnTo>
                  <a:pt x="250202" y="185685"/>
                </a:lnTo>
                <a:lnTo>
                  <a:pt x="236519" y="166734"/>
                </a:lnTo>
                <a:lnTo>
                  <a:pt x="220099" y="161671"/>
                </a:lnTo>
                <a:lnTo>
                  <a:pt x="215036" y="135125"/>
                </a:lnTo>
                <a:lnTo>
                  <a:pt x="180827" y="109879"/>
                </a:lnTo>
                <a:lnTo>
                  <a:pt x="151750" y="106116"/>
                </a:lnTo>
                <a:lnTo>
                  <a:pt x="206074" y="70744"/>
                </a:lnTo>
                <a:lnTo>
                  <a:pt x="214968" y="42898"/>
                </a:lnTo>
                <a:lnTo>
                  <a:pt x="160644" y="39135"/>
                </a:lnTo>
                <a:lnTo>
                  <a:pt x="140119" y="47961"/>
                </a:lnTo>
                <a:lnTo>
                  <a:pt x="133825" y="35372"/>
                </a:lnTo>
                <a:lnTo>
                  <a:pt x="171728" y="16420"/>
                </a:lnTo>
                <a:lnTo>
                  <a:pt x="174259" y="0"/>
                </a:lnTo>
                <a:lnTo>
                  <a:pt x="117404" y="7526"/>
                </a:lnTo>
                <a:lnTo>
                  <a:pt x="89558" y="41735"/>
                </a:lnTo>
                <a:lnTo>
                  <a:pt x="92090" y="68281"/>
                </a:lnTo>
                <a:lnTo>
                  <a:pt x="66844" y="85932"/>
                </a:lnTo>
                <a:lnTo>
                  <a:pt x="95921" y="103653"/>
                </a:lnTo>
                <a:lnTo>
                  <a:pt x="83264" y="123836"/>
                </a:lnTo>
                <a:lnTo>
                  <a:pt x="117473" y="125136"/>
                </a:lnTo>
                <a:lnTo>
                  <a:pt x="96947" y="151682"/>
                </a:lnTo>
                <a:lnTo>
                  <a:pt x="104542" y="170633"/>
                </a:lnTo>
                <a:lnTo>
                  <a:pt x="161397" y="150108"/>
                </a:lnTo>
                <a:lnTo>
                  <a:pt x="146208" y="167828"/>
                </a:lnTo>
                <a:lnTo>
                  <a:pt x="148740" y="186780"/>
                </a:lnTo>
                <a:lnTo>
                  <a:pt x="169265" y="186780"/>
                </a:lnTo>
                <a:lnTo>
                  <a:pt x="156676" y="227967"/>
                </a:lnTo>
                <a:lnTo>
                  <a:pt x="111178" y="221604"/>
                </a:lnTo>
                <a:cubicBezTo>
                  <a:pt x="111178" y="221604"/>
                  <a:pt x="96058" y="244387"/>
                  <a:pt x="101121" y="243087"/>
                </a:cubicBezTo>
                <a:cubicBezTo>
                  <a:pt x="106184" y="241787"/>
                  <a:pt x="125135" y="239325"/>
                  <a:pt x="125135" y="239325"/>
                </a:cubicBezTo>
                <a:lnTo>
                  <a:pt x="125135" y="260808"/>
                </a:lnTo>
                <a:lnTo>
                  <a:pt x="84700" y="278459"/>
                </a:lnTo>
                <a:lnTo>
                  <a:pt x="87232" y="291117"/>
                </a:lnTo>
                <a:lnTo>
                  <a:pt x="116241" y="289817"/>
                </a:lnTo>
                <a:cubicBezTo>
                  <a:pt x="116241" y="289817"/>
                  <a:pt x="131430" y="303500"/>
                  <a:pt x="135193" y="301242"/>
                </a:cubicBezTo>
                <a:cubicBezTo>
                  <a:pt x="138956" y="298985"/>
                  <a:pt x="171865" y="288585"/>
                  <a:pt x="171865" y="288585"/>
                </a:cubicBezTo>
                <a:lnTo>
                  <a:pt x="150382" y="308768"/>
                </a:lnTo>
                <a:lnTo>
                  <a:pt x="115010" y="312600"/>
                </a:lnTo>
                <a:lnTo>
                  <a:pt x="88464" y="335314"/>
                </a:lnTo>
                <a:lnTo>
                  <a:pt x="56855" y="353034"/>
                </a:lnTo>
                <a:lnTo>
                  <a:pt x="74575" y="360629"/>
                </a:lnTo>
                <a:lnTo>
                  <a:pt x="115010" y="344140"/>
                </a:lnTo>
                <a:lnTo>
                  <a:pt x="130130" y="347972"/>
                </a:lnTo>
                <a:lnTo>
                  <a:pt x="143813" y="332783"/>
                </a:lnTo>
                <a:lnTo>
                  <a:pt x="171591" y="334083"/>
                </a:lnTo>
                <a:lnTo>
                  <a:pt x="220852" y="321426"/>
                </a:lnTo>
                <a:cubicBezTo>
                  <a:pt x="220852" y="321426"/>
                  <a:pt x="258755" y="334083"/>
                  <a:pt x="262518" y="332783"/>
                </a:cubicBezTo>
                <a:cubicBezTo>
                  <a:pt x="266281" y="331483"/>
                  <a:pt x="302953" y="306237"/>
                  <a:pt x="302953" y="306237"/>
                </a:cubicBezTo>
                <a:lnTo>
                  <a:pt x="300421" y="293648"/>
                </a:lnTo>
                <a:close/>
                <a:moveTo>
                  <a:pt x="75806" y="160781"/>
                </a:moveTo>
                <a:lnTo>
                  <a:pt x="53092" y="144361"/>
                </a:lnTo>
                <a:lnTo>
                  <a:pt x="30377" y="150655"/>
                </a:lnTo>
                <a:lnTo>
                  <a:pt x="0" y="178433"/>
                </a:lnTo>
                <a:lnTo>
                  <a:pt x="26546" y="187327"/>
                </a:lnTo>
                <a:lnTo>
                  <a:pt x="34140" y="175901"/>
                </a:lnTo>
                <a:lnTo>
                  <a:pt x="55623" y="189585"/>
                </a:lnTo>
                <a:lnTo>
                  <a:pt x="84700" y="17692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2" name="Forme libre : forme 1282">
            <a:extLst>
              <a:ext uri="{FF2B5EF4-FFF2-40B4-BE49-F238E27FC236}">
                <a16:creationId xmlns:a16="http://schemas.microsoft.com/office/drawing/2014/main" id="{FF2B2057-B0FE-42A0-86D4-2CD59C0E0162}"/>
              </a:ext>
            </a:extLst>
          </p:cNvPr>
          <p:cNvSpPr/>
          <p:nvPr/>
        </p:nvSpPr>
        <p:spPr>
          <a:xfrm>
            <a:off x="5792784" y="2294349"/>
            <a:ext cx="268184" cy="311160"/>
          </a:xfrm>
          <a:custGeom>
            <a:avLst/>
            <a:gdLst>
              <a:gd name="connsiteX0" fmla="*/ 272917 w 310820"/>
              <a:gd name="connsiteY0" fmla="*/ 298506 h 360628"/>
              <a:gd name="connsiteX1" fmla="*/ 300695 w 310820"/>
              <a:gd name="connsiteY1" fmla="*/ 271960 h 360628"/>
              <a:gd name="connsiteX2" fmla="*/ 310821 w 310820"/>
              <a:gd name="connsiteY2" fmla="*/ 249177 h 360628"/>
              <a:gd name="connsiteX3" fmla="*/ 286806 w 310820"/>
              <a:gd name="connsiteY3" fmla="*/ 228651 h 360628"/>
              <a:gd name="connsiteX4" fmla="*/ 259029 w 310820"/>
              <a:gd name="connsiteY4" fmla="*/ 237477 h 360628"/>
              <a:gd name="connsiteX5" fmla="*/ 262791 w 310820"/>
              <a:gd name="connsiteY5" fmla="*/ 217294 h 360628"/>
              <a:gd name="connsiteX6" fmla="*/ 250202 w 310820"/>
              <a:gd name="connsiteY6" fmla="*/ 185685 h 360628"/>
              <a:gd name="connsiteX7" fmla="*/ 236519 w 310820"/>
              <a:gd name="connsiteY7" fmla="*/ 166734 h 360628"/>
              <a:gd name="connsiteX8" fmla="*/ 220099 w 310820"/>
              <a:gd name="connsiteY8" fmla="*/ 161671 h 360628"/>
              <a:gd name="connsiteX9" fmla="*/ 215036 w 310820"/>
              <a:gd name="connsiteY9" fmla="*/ 135125 h 360628"/>
              <a:gd name="connsiteX10" fmla="*/ 180827 w 310820"/>
              <a:gd name="connsiteY10" fmla="*/ 109879 h 360628"/>
              <a:gd name="connsiteX11" fmla="*/ 151750 w 310820"/>
              <a:gd name="connsiteY11" fmla="*/ 106116 h 360628"/>
              <a:gd name="connsiteX12" fmla="*/ 206074 w 310820"/>
              <a:gd name="connsiteY12" fmla="*/ 70744 h 360628"/>
              <a:gd name="connsiteX13" fmla="*/ 214968 w 310820"/>
              <a:gd name="connsiteY13" fmla="*/ 42898 h 360628"/>
              <a:gd name="connsiteX14" fmla="*/ 160644 w 310820"/>
              <a:gd name="connsiteY14" fmla="*/ 39135 h 360628"/>
              <a:gd name="connsiteX15" fmla="*/ 140119 w 310820"/>
              <a:gd name="connsiteY15" fmla="*/ 47961 h 360628"/>
              <a:gd name="connsiteX16" fmla="*/ 133825 w 310820"/>
              <a:gd name="connsiteY16" fmla="*/ 35372 h 360628"/>
              <a:gd name="connsiteX17" fmla="*/ 171728 w 310820"/>
              <a:gd name="connsiteY17" fmla="*/ 16420 h 360628"/>
              <a:gd name="connsiteX18" fmla="*/ 174259 w 310820"/>
              <a:gd name="connsiteY18" fmla="*/ 0 h 360628"/>
              <a:gd name="connsiteX19" fmla="*/ 117404 w 310820"/>
              <a:gd name="connsiteY19" fmla="*/ 7526 h 360628"/>
              <a:gd name="connsiteX20" fmla="*/ 89558 w 310820"/>
              <a:gd name="connsiteY20" fmla="*/ 41735 h 360628"/>
              <a:gd name="connsiteX21" fmla="*/ 92090 w 310820"/>
              <a:gd name="connsiteY21" fmla="*/ 68281 h 360628"/>
              <a:gd name="connsiteX22" fmla="*/ 66844 w 310820"/>
              <a:gd name="connsiteY22" fmla="*/ 85932 h 360628"/>
              <a:gd name="connsiteX23" fmla="*/ 95921 w 310820"/>
              <a:gd name="connsiteY23" fmla="*/ 103653 h 360628"/>
              <a:gd name="connsiteX24" fmla="*/ 83264 w 310820"/>
              <a:gd name="connsiteY24" fmla="*/ 123836 h 360628"/>
              <a:gd name="connsiteX25" fmla="*/ 117473 w 310820"/>
              <a:gd name="connsiteY25" fmla="*/ 125136 h 360628"/>
              <a:gd name="connsiteX26" fmla="*/ 96947 w 310820"/>
              <a:gd name="connsiteY26" fmla="*/ 151682 h 360628"/>
              <a:gd name="connsiteX27" fmla="*/ 104542 w 310820"/>
              <a:gd name="connsiteY27" fmla="*/ 170633 h 360628"/>
              <a:gd name="connsiteX28" fmla="*/ 161397 w 310820"/>
              <a:gd name="connsiteY28" fmla="*/ 150108 h 360628"/>
              <a:gd name="connsiteX29" fmla="*/ 146208 w 310820"/>
              <a:gd name="connsiteY29" fmla="*/ 167828 h 360628"/>
              <a:gd name="connsiteX30" fmla="*/ 148740 w 310820"/>
              <a:gd name="connsiteY30" fmla="*/ 186780 h 360628"/>
              <a:gd name="connsiteX31" fmla="*/ 169265 w 310820"/>
              <a:gd name="connsiteY31" fmla="*/ 186780 h 360628"/>
              <a:gd name="connsiteX32" fmla="*/ 156676 w 310820"/>
              <a:gd name="connsiteY32" fmla="*/ 227967 h 360628"/>
              <a:gd name="connsiteX33" fmla="*/ 111178 w 310820"/>
              <a:gd name="connsiteY33" fmla="*/ 221604 h 360628"/>
              <a:gd name="connsiteX34" fmla="*/ 101121 w 310820"/>
              <a:gd name="connsiteY34" fmla="*/ 243087 h 360628"/>
              <a:gd name="connsiteX35" fmla="*/ 125135 w 310820"/>
              <a:gd name="connsiteY35" fmla="*/ 239325 h 360628"/>
              <a:gd name="connsiteX36" fmla="*/ 125135 w 310820"/>
              <a:gd name="connsiteY36" fmla="*/ 260808 h 360628"/>
              <a:gd name="connsiteX37" fmla="*/ 84700 w 310820"/>
              <a:gd name="connsiteY37" fmla="*/ 278459 h 360628"/>
              <a:gd name="connsiteX38" fmla="*/ 87232 w 310820"/>
              <a:gd name="connsiteY38" fmla="*/ 291117 h 360628"/>
              <a:gd name="connsiteX39" fmla="*/ 116241 w 310820"/>
              <a:gd name="connsiteY39" fmla="*/ 289817 h 360628"/>
              <a:gd name="connsiteX40" fmla="*/ 135193 w 310820"/>
              <a:gd name="connsiteY40" fmla="*/ 301242 h 360628"/>
              <a:gd name="connsiteX41" fmla="*/ 171865 w 310820"/>
              <a:gd name="connsiteY41" fmla="*/ 288585 h 360628"/>
              <a:gd name="connsiteX42" fmla="*/ 150382 w 310820"/>
              <a:gd name="connsiteY42" fmla="*/ 308768 h 360628"/>
              <a:gd name="connsiteX43" fmla="*/ 115010 w 310820"/>
              <a:gd name="connsiteY43" fmla="*/ 312600 h 360628"/>
              <a:gd name="connsiteX44" fmla="*/ 88464 w 310820"/>
              <a:gd name="connsiteY44" fmla="*/ 335314 h 360628"/>
              <a:gd name="connsiteX45" fmla="*/ 56855 w 310820"/>
              <a:gd name="connsiteY45" fmla="*/ 353034 h 360628"/>
              <a:gd name="connsiteX46" fmla="*/ 74575 w 310820"/>
              <a:gd name="connsiteY46" fmla="*/ 360629 h 360628"/>
              <a:gd name="connsiteX47" fmla="*/ 115010 w 310820"/>
              <a:gd name="connsiteY47" fmla="*/ 344140 h 360628"/>
              <a:gd name="connsiteX48" fmla="*/ 130130 w 310820"/>
              <a:gd name="connsiteY48" fmla="*/ 347972 h 360628"/>
              <a:gd name="connsiteX49" fmla="*/ 143813 w 310820"/>
              <a:gd name="connsiteY49" fmla="*/ 332783 h 360628"/>
              <a:gd name="connsiteX50" fmla="*/ 171591 w 310820"/>
              <a:gd name="connsiteY50" fmla="*/ 334083 h 360628"/>
              <a:gd name="connsiteX51" fmla="*/ 220852 w 310820"/>
              <a:gd name="connsiteY51" fmla="*/ 321426 h 360628"/>
              <a:gd name="connsiteX52" fmla="*/ 262518 w 310820"/>
              <a:gd name="connsiteY52" fmla="*/ 332783 h 360628"/>
              <a:gd name="connsiteX53" fmla="*/ 302953 w 310820"/>
              <a:gd name="connsiteY53" fmla="*/ 306237 h 360628"/>
              <a:gd name="connsiteX54" fmla="*/ 300421 w 310820"/>
              <a:gd name="connsiteY54" fmla="*/ 293648 h 360628"/>
              <a:gd name="connsiteX55" fmla="*/ 75806 w 310820"/>
              <a:gd name="connsiteY55" fmla="*/ 160781 h 360628"/>
              <a:gd name="connsiteX56" fmla="*/ 53092 w 310820"/>
              <a:gd name="connsiteY56" fmla="*/ 144361 h 360628"/>
              <a:gd name="connsiteX57" fmla="*/ 30377 w 310820"/>
              <a:gd name="connsiteY57" fmla="*/ 150655 h 360628"/>
              <a:gd name="connsiteX58" fmla="*/ 0 w 310820"/>
              <a:gd name="connsiteY58" fmla="*/ 178433 h 360628"/>
              <a:gd name="connsiteX59" fmla="*/ 26546 w 310820"/>
              <a:gd name="connsiteY59" fmla="*/ 187327 h 360628"/>
              <a:gd name="connsiteX60" fmla="*/ 34140 w 310820"/>
              <a:gd name="connsiteY60" fmla="*/ 175901 h 360628"/>
              <a:gd name="connsiteX61" fmla="*/ 55623 w 310820"/>
              <a:gd name="connsiteY61" fmla="*/ 189585 h 360628"/>
              <a:gd name="connsiteX62" fmla="*/ 84700 w 310820"/>
              <a:gd name="connsiteY62" fmla="*/ 176928 h 3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10820" h="360628">
                <a:moveTo>
                  <a:pt x="272917" y="298506"/>
                </a:moveTo>
                <a:lnTo>
                  <a:pt x="300695" y="271960"/>
                </a:lnTo>
                <a:lnTo>
                  <a:pt x="310821" y="249177"/>
                </a:lnTo>
                <a:lnTo>
                  <a:pt x="286806" y="228651"/>
                </a:lnTo>
                <a:lnTo>
                  <a:pt x="259029" y="237477"/>
                </a:lnTo>
                <a:lnTo>
                  <a:pt x="262791" y="217294"/>
                </a:lnTo>
                <a:lnTo>
                  <a:pt x="250202" y="185685"/>
                </a:lnTo>
                <a:lnTo>
                  <a:pt x="236519" y="166734"/>
                </a:lnTo>
                <a:lnTo>
                  <a:pt x="220099" y="161671"/>
                </a:lnTo>
                <a:lnTo>
                  <a:pt x="215036" y="135125"/>
                </a:lnTo>
                <a:lnTo>
                  <a:pt x="180827" y="109879"/>
                </a:lnTo>
                <a:lnTo>
                  <a:pt x="151750" y="106116"/>
                </a:lnTo>
                <a:lnTo>
                  <a:pt x="206074" y="70744"/>
                </a:lnTo>
                <a:lnTo>
                  <a:pt x="214968" y="42898"/>
                </a:lnTo>
                <a:lnTo>
                  <a:pt x="160644" y="39135"/>
                </a:lnTo>
                <a:lnTo>
                  <a:pt x="140119" y="47961"/>
                </a:lnTo>
                <a:lnTo>
                  <a:pt x="133825" y="35372"/>
                </a:lnTo>
                <a:lnTo>
                  <a:pt x="171728" y="16420"/>
                </a:lnTo>
                <a:lnTo>
                  <a:pt x="174259" y="0"/>
                </a:lnTo>
                <a:lnTo>
                  <a:pt x="117404" y="7526"/>
                </a:lnTo>
                <a:lnTo>
                  <a:pt x="89558" y="41735"/>
                </a:lnTo>
                <a:lnTo>
                  <a:pt x="92090" y="68281"/>
                </a:lnTo>
                <a:lnTo>
                  <a:pt x="66844" y="85932"/>
                </a:lnTo>
                <a:lnTo>
                  <a:pt x="95921" y="103653"/>
                </a:lnTo>
                <a:lnTo>
                  <a:pt x="83264" y="123836"/>
                </a:lnTo>
                <a:lnTo>
                  <a:pt x="117473" y="125136"/>
                </a:lnTo>
                <a:lnTo>
                  <a:pt x="96947" y="151682"/>
                </a:lnTo>
                <a:lnTo>
                  <a:pt x="104542" y="170633"/>
                </a:lnTo>
                <a:lnTo>
                  <a:pt x="161397" y="150108"/>
                </a:lnTo>
                <a:lnTo>
                  <a:pt x="146208" y="167828"/>
                </a:lnTo>
                <a:lnTo>
                  <a:pt x="148740" y="186780"/>
                </a:lnTo>
                <a:lnTo>
                  <a:pt x="169265" y="186780"/>
                </a:lnTo>
                <a:lnTo>
                  <a:pt x="156676" y="227967"/>
                </a:lnTo>
                <a:lnTo>
                  <a:pt x="111178" y="221604"/>
                </a:lnTo>
                <a:cubicBezTo>
                  <a:pt x="111178" y="221604"/>
                  <a:pt x="96058" y="244387"/>
                  <a:pt x="101121" y="243087"/>
                </a:cubicBezTo>
                <a:cubicBezTo>
                  <a:pt x="106184" y="241787"/>
                  <a:pt x="125135" y="239325"/>
                  <a:pt x="125135" y="239325"/>
                </a:cubicBezTo>
                <a:lnTo>
                  <a:pt x="125135" y="260808"/>
                </a:lnTo>
                <a:lnTo>
                  <a:pt x="84700" y="278459"/>
                </a:lnTo>
                <a:lnTo>
                  <a:pt x="87232" y="291117"/>
                </a:lnTo>
                <a:lnTo>
                  <a:pt x="116241" y="289817"/>
                </a:lnTo>
                <a:cubicBezTo>
                  <a:pt x="116241" y="289817"/>
                  <a:pt x="131430" y="303500"/>
                  <a:pt x="135193" y="301242"/>
                </a:cubicBezTo>
                <a:cubicBezTo>
                  <a:pt x="138956" y="298985"/>
                  <a:pt x="171865" y="288585"/>
                  <a:pt x="171865" y="288585"/>
                </a:cubicBezTo>
                <a:lnTo>
                  <a:pt x="150382" y="308768"/>
                </a:lnTo>
                <a:lnTo>
                  <a:pt x="115010" y="312600"/>
                </a:lnTo>
                <a:lnTo>
                  <a:pt x="88464" y="335314"/>
                </a:lnTo>
                <a:lnTo>
                  <a:pt x="56855" y="353034"/>
                </a:lnTo>
                <a:lnTo>
                  <a:pt x="74575" y="360629"/>
                </a:lnTo>
                <a:lnTo>
                  <a:pt x="115010" y="344140"/>
                </a:lnTo>
                <a:lnTo>
                  <a:pt x="130130" y="347972"/>
                </a:lnTo>
                <a:lnTo>
                  <a:pt x="143813" y="332783"/>
                </a:lnTo>
                <a:lnTo>
                  <a:pt x="171591" y="334083"/>
                </a:lnTo>
                <a:lnTo>
                  <a:pt x="220852" y="321426"/>
                </a:lnTo>
                <a:cubicBezTo>
                  <a:pt x="220852" y="321426"/>
                  <a:pt x="258755" y="334083"/>
                  <a:pt x="262518" y="332783"/>
                </a:cubicBezTo>
                <a:cubicBezTo>
                  <a:pt x="266281" y="331483"/>
                  <a:pt x="302953" y="306237"/>
                  <a:pt x="302953" y="306237"/>
                </a:cubicBezTo>
                <a:lnTo>
                  <a:pt x="300421" y="293648"/>
                </a:lnTo>
                <a:close/>
                <a:moveTo>
                  <a:pt x="75806" y="160781"/>
                </a:moveTo>
                <a:lnTo>
                  <a:pt x="53092" y="144361"/>
                </a:lnTo>
                <a:lnTo>
                  <a:pt x="30377" y="150655"/>
                </a:lnTo>
                <a:lnTo>
                  <a:pt x="0" y="178433"/>
                </a:lnTo>
                <a:lnTo>
                  <a:pt x="26546" y="187327"/>
                </a:lnTo>
                <a:lnTo>
                  <a:pt x="34140" y="175901"/>
                </a:lnTo>
                <a:lnTo>
                  <a:pt x="55623" y="189585"/>
                </a:lnTo>
                <a:lnTo>
                  <a:pt x="84700" y="176928"/>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3" name="Forme libre : forme 1283">
            <a:extLst>
              <a:ext uri="{FF2B5EF4-FFF2-40B4-BE49-F238E27FC236}">
                <a16:creationId xmlns:a16="http://schemas.microsoft.com/office/drawing/2014/main" id="{E4414EC5-0E0A-4E47-B64C-E5E7533A4CB0}"/>
              </a:ext>
            </a:extLst>
          </p:cNvPr>
          <p:cNvSpPr/>
          <p:nvPr/>
        </p:nvSpPr>
        <p:spPr>
          <a:xfrm>
            <a:off x="5701225" y="2893116"/>
            <a:ext cx="105727" cy="184240"/>
          </a:xfrm>
          <a:custGeom>
            <a:avLst/>
            <a:gdLst>
              <a:gd name="connsiteX0" fmla="*/ 29077 w 122535"/>
              <a:gd name="connsiteY0" fmla="*/ 74507 h 213530"/>
              <a:gd name="connsiteX1" fmla="*/ 0 w 122535"/>
              <a:gd name="connsiteY1" fmla="*/ 142719 h 213530"/>
              <a:gd name="connsiteX2" fmla="*/ 18951 w 122535"/>
              <a:gd name="connsiteY2" fmla="*/ 151613 h 213530"/>
              <a:gd name="connsiteX3" fmla="*/ 13889 w 122535"/>
              <a:gd name="connsiteY3" fmla="*/ 213531 h 213530"/>
              <a:gd name="connsiteX4" fmla="*/ 65681 w 122535"/>
              <a:gd name="connsiteY4" fmla="*/ 211000 h 213530"/>
              <a:gd name="connsiteX5" fmla="*/ 83401 w 122535"/>
              <a:gd name="connsiteY5" fmla="*/ 170565 h 213530"/>
              <a:gd name="connsiteX6" fmla="*/ 72043 w 122535"/>
              <a:gd name="connsiteY6" fmla="*/ 156676 h 213530"/>
              <a:gd name="connsiteX7" fmla="*/ 88464 w 122535"/>
              <a:gd name="connsiteY7" fmla="*/ 133893 h 213530"/>
              <a:gd name="connsiteX8" fmla="*/ 65681 w 122535"/>
              <a:gd name="connsiteY8" fmla="*/ 104816 h 213530"/>
              <a:gd name="connsiteX9" fmla="*/ 90995 w 122535"/>
              <a:gd name="connsiteY9" fmla="*/ 106116 h 213530"/>
              <a:gd name="connsiteX10" fmla="*/ 97290 w 122535"/>
              <a:gd name="connsiteY10" fmla="*/ 80801 h 213530"/>
              <a:gd name="connsiteX11" fmla="*/ 94758 w 122535"/>
              <a:gd name="connsiteY11" fmla="*/ 46729 h 213530"/>
              <a:gd name="connsiteX12" fmla="*/ 122536 w 122535"/>
              <a:gd name="connsiteY12" fmla="*/ 22715 h 213530"/>
              <a:gd name="connsiteX13" fmla="*/ 109947 w 122535"/>
              <a:gd name="connsiteY13" fmla="*/ 6294 h 213530"/>
              <a:gd name="connsiteX14" fmla="*/ 93458 w 122535"/>
              <a:gd name="connsiteY14" fmla="*/ 10057 h 213530"/>
              <a:gd name="connsiteX15" fmla="*/ 63149 w 122535"/>
              <a:gd name="connsiteY15" fmla="*/ 11357 h 213530"/>
              <a:gd name="connsiteX16" fmla="*/ 56855 w 122535"/>
              <a:gd name="connsiteY16" fmla="*/ 0 h 213530"/>
              <a:gd name="connsiteX17" fmla="*/ 36672 w 122535"/>
              <a:gd name="connsiteY17" fmla="*/ 2531 h 213530"/>
              <a:gd name="connsiteX18" fmla="*/ 29077 w 122535"/>
              <a:gd name="connsiteY18" fmla="*/ 74507 h 2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535" h="213530">
                <a:moveTo>
                  <a:pt x="29077" y="74507"/>
                </a:moveTo>
                <a:lnTo>
                  <a:pt x="0" y="142719"/>
                </a:lnTo>
                <a:lnTo>
                  <a:pt x="18951" y="151613"/>
                </a:lnTo>
                <a:lnTo>
                  <a:pt x="13889" y="213531"/>
                </a:lnTo>
                <a:lnTo>
                  <a:pt x="65681" y="211000"/>
                </a:lnTo>
                <a:lnTo>
                  <a:pt x="83401" y="170565"/>
                </a:lnTo>
                <a:lnTo>
                  <a:pt x="72043" y="156676"/>
                </a:lnTo>
                <a:lnTo>
                  <a:pt x="88464" y="133893"/>
                </a:lnTo>
                <a:lnTo>
                  <a:pt x="65681" y="104816"/>
                </a:lnTo>
                <a:lnTo>
                  <a:pt x="90995" y="106116"/>
                </a:lnTo>
                <a:lnTo>
                  <a:pt x="97290" y="80801"/>
                </a:lnTo>
                <a:lnTo>
                  <a:pt x="94758" y="46729"/>
                </a:lnTo>
                <a:lnTo>
                  <a:pt x="122536" y="22715"/>
                </a:lnTo>
                <a:lnTo>
                  <a:pt x="109947" y="6294"/>
                </a:lnTo>
                <a:lnTo>
                  <a:pt x="93458" y="10057"/>
                </a:lnTo>
                <a:lnTo>
                  <a:pt x="63149" y="11357"/>
                </a:lnTo>
                <a:lnTo>
                  <a:pt x="56855" y="0"/>
                </a:lnTo>
                <a:lnTo>
                  <a:pt x="36672" y="2531"/>
                </a:lnTo>
                <a:lnTo>
                  <a:pt x="29077" y="74507"/>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4" name="Forme libre : forme 1284">
            <a:extLst>
              <a:ext uri="{FF2B5EF4-FFF2-40B4-BE49-F238E27FC236}">
                <a16:creationId xmlns:a16="http://schemas.microsoft.com/office/drawing/2014/main" id="{BAF60712-69A1-4B78-96CB-A21C766B47A8}"/>
              </a:ext>
            </a:extLst>
          </p:cNvPr>
          <p:cNvSpPr/>
          <p:nvPr/>
        </p:nvSpPr>
        <p:spPr>
          <a:xfrm>
            <a:off x="5721118" y="2836623"/>
            <a:ext cx="372319" cy="276568"/>
          </a:xfrm>
          <a:custGeom>
            <a:avLst/>
            <a:gdLst>
              <a:gd name="connsiteX0" fmla="*/ 419126 w 431509"/>
              <a:gd name="connsiteY0" fmla="*/ 83127 h 320536"/>
              <a:gd name="connsiteX1" fmla="*/ 429251 w 431509"/>
              <a:gd name="connsiteY1" fmla="*/ 51587 h 320536"/>
              <a:gd name="connsiteX2" fmla="*/ 387585 w 431509"/>
              <a:gd name="connsiteY2" fmla="*/ 55350 h 320536"/>
              <a:gd name="connsiteX3" fmla="*/ 349682 w 431509"/>
              <a:gd name="connsiteY3" fmla="*/ 35166 h 320536"/>
              <a:gd name="connsiteX4" fmla="*/ 334493 w 431509"/>
              <a:gd name="connsiteY4" fmla="*/ 41461 h 320536"/>
              <a:gd name="connsiteX5" fmla="*/ 256155 w 431509"/>
              <a:gd name="connsiteY5" fmla="*/ 13684 h 320536"/>
              <a:gd name="connsiteX6" fmla="*/ 64107 w 431509"/>
              <a:gd name="connsiteY6" fmla="*/ 0 h 320536"/>
              <a:gd name="connsiteX7" fmla="*/ 32840 w 431509"/>
              <a:gd name="connsiteY7" fmla="*/ 0 h 320536"/>
              <a:gd name="connsiteX8" fmla="*/ 29009 w 431509"/>
              <a:gd name="connsiteY8" fmla="*/ 13684 h 320536"/>
              <a:gd name="connsiteX9" fmla="*/ 0 w 431509"/>
              <a:gd name="connsiteY9" fmla="*/ 21209 h 320536"/>
              <a:gd name="connsiteX10" fmla="*/ 13684 w 431509"/>
              <a:gd name="connsiteY10" fmla="*/ 68007 h 320536"/>
              <a:gd name="connsiteX11" fmla="*/ 33867 w 431509"/>
              <a:gd name="connsiteY11" fmla="*/ 65475 h 320536"/>
              <a:gd name="connsiteX12" fmla="*/ 40161 w 431509"/>
              <a:gd name="connsiteY12" fmla="*/ 76833 h 320536"/>
              <a:gd name="connsiteX13" fmla="*/ 70538 w 431509"/>
              <a:gd name="connsiteY13" fmla="*/ 75533 h 320536"/>
              <a:gd name="connsiteX14" fmla="*/ 86958 w 431509"/>
              <a:gd name="connsiteY14" fmla="*/ 71770 h 320536"/>
              <a:gd name="connsiteX15" fmla="*/ 99547 w 431509"/>
              <a:gd name="connsiteY15" fmla="*/ 88190 h 320536"/>
              <a:gd name="connsiteX16" fmla="*/ 71770 w 431509"/>
              <a:gd name="connsiteY16" fmla="*/ 112205 h 320536"/>
              <a:gd name="connsiteX17" fmla="*/ 74301 w 431509"/>
              <a:gd name="connsiteY17" fmla="*/ 146413 h 320536"/>
              <a:gd name="connsiteX18" fmla="*/ 68007 w 431509"/>
              <a:gd name="connsiteY18" fmla="*/ 171660 h 320536"/>
              <a:gd name="connsiteX19" fmla="*/ 42692 w 431509"/>
              <a:gd name="connsiteY19" fmla="*/ 170360 h 320536"/>
              <a:gd name="connsiteX20" fmla="*/ 65476 w 431509"/>
              <a:gd name="connsiteY20" fmla="*/ 199437 h 320536"/>
              <a:gd name="connsiteX21" fmla="*/ 49055 w 431509"/>
              <a:gd name="connsiteY21" fmla="*/ 222220 h 320536"/>
              <a:gd name="connsiteX22" fmla="*/ 60413 w 431509"/>
              <a:gd name="connsiteY22" fmla="*/ 235903 h 320536"/>
              <a:gd name="connsiteX23" fmla="*/ 42692 w 431509"/>
              <a:gd name="connsiteY23" fmla="*/ 276338 h 320536"/>
              <a:gd name="connsiteX24" fmla="*/ 74301 w 431509"/>
              <a:gd name="connsiteY24" fmla="*/ 278870 h 320536"/>
              <a:gd name="connsiteX25" fmla="*/ 94827 w 431509"/>
              <a:gd name="connsiteY25" fmla="*/ 316773 h 320536"/>
              <a:gd name="connsiteX26" fmla="*/ 108510 w 431509"/>
              <a:gd name="connsiteY26" fmla="*/ 320536 h 320536"/>
              <a:gd name="connsiteX27" fmla="*/ 152708 w 431509"/>
              <a:gd name="connsiteY27" fmla="*/ 296521 h 320536"/>
              <a:gd name="connsiteX28" fmla="*/ 234809 w 431509"/>
              <a:gd name="connsiteY28" fmla="*/ 295290 h 320536"/>
              <a:gd name="connsiteX29" fmla="*/ 263886 w 431509"/>
              <a:gd name="connsiteY29" fmla="*/ 258618 h 320536"/>
              <a:gd name="connsiteX30" fmla="*/ 281606 w 431509"/>
              <a:gd name="connsiteY30" fmla="*/ 248492 h 320536"/>
              <a:gd name="connsiteX31" fmla="*/ 318210 w 431509"/>
              <a:gd name="connsiteY31" fmla="*/ 208058 h 320536"/>
              <a:gd name="connsiteX32" fmla="*/ 301790 w 431509"/>
              <a:gd name="connsiteY32" fmla="*/ 170154 h 320536"/>
              <a:gd name="connsiteX33" fmla="*/ 347287 w 431509"/>
              <a:gd name="connsiteY33" fmla="*/ 114599 h 320536"/>
              <a:gd name="connsiteX34" fmla="*/ 414131 w 431509"/>
              <a:gd name="connsiteY34" fmla="*/ 157702 h 320536"/>
              <a:gd name="connsiteX35" fmla="*/ 393606 w 431509"/>
              <a:gd name="connsiteY35" fmla="*/ 171386 h 320536"/>
              <a:gd name="connsiteX36" fmla="*/ 412558 w 431509"/>
              <a:gd name="connsiteY36" fmla="*/ 178980 h 320536"/>
              <a:gd name="connsiteX37" fmla="*/ 431509 w 431509"/>
              <a:gd name="connsiteY37" fmla="*/ 175149 h 32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1509" h="320536">
                <a:moveTo>
                  <a:pt x="419126" y="83127"/>
                </a:moveTo>
                <a:lnTo>
                  <a:pt x="429251" y="51587"/>
                </a:lnTo>
                <a:lnTo>
                  <a:pt x="387585" y="55350"/>
                </a:lnTo>
                <a:lnTo>
                  <a:pt x="349682" y="35166"/>
                </a:lnTo>
                <a:lnTo>
                  <a:pt x="334493" y="41461"/>
                </a:lnTo>
                <a:lnTo>
                  <a:pt x="256155" y="13684"/>
                </a:lnTo>
                <a:lnTo>
                  <a:pt x="64107" y="0"/>
                </a:lnTo>
                <a:lnTo>
                  <a:pt x="32840" y="0"/>
                </a:lnTo>
                <a:lnTo>
                  <a:pt x="29009" y="13684"/>
                </a:lnTo>
                <a:lnTo>
                  <a:pt x="0" y="21209"/>
                </a:lnTo>
                <a:lnTo>
                  <a:pt x="13684" y="68007"/>
                </a:lnTo>
                <a:lnTo>
                  <a:pt x="33867" y="65475"/>
                </a:lnTo>
                <a:lnTo>
                  <a:pt x="40161" y="76833"/>
                </a:lnTo>
                <a:lnTo>
                  <a:pt x="70538" y="75533"/>
                </a:lnTo>
                <a:lnTo>
                  <a:pt x="86958" y="71770"/>
                </a:lnTo>
                <a:lnTo>
                  <a:pt x="99547" y="88190"/>
                </a:lnTo>
                <a:lnTo>
                  <a:pt x="71770" y="112205"/>
                </a:lnTo>
                <a:lnTo>
                  <a:pt x="74301" y="146413"/>
                </a:lnTo>
                <a:lnTo>
                  <a:pt x="68007" y="171660"/>
                </a:lnTo>
                <a:lnTo>
                  <a:pt x="42692" y="170360"/>
                </a:lnTo>
                <a:lnTo>
                  <a:pt x="65476" y="199437"/>
                </a:lnTo>
                <a:lnTo>
                  <a:pt x="49055" y="222220"/>
                </a:lnTo>
                <a:lnTo>
                  <a:pt x="60413" y="235903"/>
                </a:lnTo>
                <a:cubicBezTo>
                  <a:pt x="60413" y="235903"/>
                  <a:pt x="38930" y="276338"/>
                  <a:pt x="42692" y="276338"/>
                </a:cubicBezTo>
                <a:cubicBezTo>
                  <a:pt x="46455" y="276338"/>
                  <a:pt x="74301" y="278870"/>
                  <a:pt x="74301" y="278870"/>
                </a:cubicBezTo>
                <a:lnTo>
                  <a:pt x="94827" y="316773"/>
                </a:lnTo>
                <a:lnTo>
                  <a:pt x="108510" y="320536"/>
                </a:lnTo>
                <a:lnTo>
                  <a:pt x="152708" y="296521"/>
                </a:lnTo>
                <a:lnTo>
                  <a:pt x="234809" y="295290"/>
                </a:lnTo>
                <a:lnTo>
                  <a:pt x="263886" y="258618"/>
                </a:lnTo>
                <a:lnTo>
                  <a:pt x="281606" y="248492"/>
                </a:lnTo>
                <a:lnTo>
                  <a:pt x="318210" y="208058"/>
                </a:lnTo>
                <a:lnTo>
                  <a:pt x="301790" y="170154"/>
                </a:lnTo>
                <a:lnTo>
                  <a:pt x="347287" y="114599"/>
                </a:lnTo>
                <a:close/>
                <a:moveTo>
                  <a:pt x="414131" y="157702"/>
                </a:moveTo>
                <a:lnTo>
                  <a:pt x="393606" y="171386"/>
                </a:lnTo>
                <a:lnTo>
                  <a:pt x="412558" y="178980"/>
                </a:lnTo>
                <a:lnTo>
                  <a:pt x="431509" y="17514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5" name="Forme libre : forme 1285">
            <a:extLst>
              <a:ext uri="{FF2B5EF4-FFF2-40B4-BE49-F238E27FC236}">
                <a16:creationId xmlns:a16="http://schemas.microsoft.com/office/drawing/2014/main" id="{2C62425C-4274-4556-AFFF-2311F265EC29}"/>
              </a:ext>
            </a:extLst>
          </p:cNvPr>
          <p:cNvSpPr/>
          <p:nvPr/>
        </p:nvSpPr>
        <p:spPr>
          <a:xfrm>
            <a:off x="5721118" y="2836623"/>
            <a:ext cx="372319" cy="276568"/>
          </a:xfrm>
          <a:custGeom>
            <a:avLst/>
            <a:gdLst>
              <a:gd name="connsiteX0" fmla="*/ 419126 w 431509"/>
              <a:gd name="connsiteY0" fmla="*/ 83127 h 320536"/>
              <a:gd name="connsiteX1" fmla="*/ 429251 w 431509"/>
              <a:gd name="connsiteY1" fmla="*/ 51587 h 320536"/>
              <a:gd name="connsiteX2" fmla="*/ 387585 w 431509"/>
              <a:gd name="connsiteY2" fmla="*/ 55350 h 320536"/>
              <a:gd name="connsiteX3" fmla="*/ 349682 w 431509"/>
              <a:gd name="connsiteY3" fmla="*/ 35166 h 320536"/>
              <a:gd name="connsiteX4" fmla="*/ 334493 w 431509"/>
              <a:gd name="connsiteY4" fmla="*/ 41461 h 320536"/>
              <a:gd name="connsiteX5" fmla="*/ 256155 w 431509"/>
              <a:gd name="connsiteY5" fmla="*/ 13684 h 320536"/>
              <a:gd name="connsiteX6" fmla="*/ 64107 w 431509"/>
              <a:gd name="connsiteY6" fmla="*/ 0 h 320536"/>
              <a:gd name="connsiteX7" fmla="*/ 32840 w 431509"/>
              <a:gd name="connsiteY7" fmla="*/ 0 h 320536"/>
              <a:gd name="connsiteX8" fmla="*/ 29009 w 431509"/>
              <a:gd name="connsiteY8" fmla="*/ 13684 h 320536"/>
              <a:gd name="connsiteX9" fmla="*/ 0 w 431509"/>
              <a:gd name="connsiteY9" fmla="*/ 21209 h 320536"/>
              <a:gd name="connsiteX10" fmla="*/ 13684 w 431509"/>
              <a:gd name="connsiteY10" fmla="*/ 68007 h 320536"/>
              <a:gd name="connsiteX11" fmla="*/ 33867 w 431509"/>
              <a:gd name="connsiteY11" fmla="*/ 65475 h 320536"/>
              <a:gd name="connsiteX12" fmla="*/ 40161 w 431509"/>
              <a:gd name="connsiteY12" fmla="*/ 76833 h 320536"/>
              <a:gd name="connsiteX13" fmla="*/ 70538 w 431509"/>
              <a:gd name="connsiteY13" fmla="*/ 75533 h 320536"/>
              <a:gd name="connsiteX14" fmla="*/ 86958 w 431509"/>
              <a:gd name="connsiteY14" fmla="*/ 71770 h 320536"/>
              <a:gd name="connsiteX15" fmla="*/ 99547 w 431509"/>
              <a:gd name="connsiteY15" fmla="*/ 88190 h 320536"/>
              <a:gd name="connsiteX16" fmla="*/ 71770 w 431509"/>
              <a:gd name="connsiteY16" fmla="*/ 112205 h 320536"/>
              <a:gd name="connsiteX17" fmla="*/ 74301 w 431509"/>
              <a:gd name="connsiteY17" fmla="*/ 146413 h 320536"/>
              <a:gd name="connsiteX18" fmla="*/ 68007 w 431509"/>
              <a:gd name="connsiteY18" fmla="*/ 171660 h 320536"/>
              <a:gd name="connsiteX19" fmla="*/ 42692 w 431509"/>
              <a:gd name="connsiteY19" fmla="*/ 170360 h 320536"/>
              <a:gd name="connsiteX20" fmla="*/ 65476 w 431509"/>
              <a:gd name="connsiteY20" fmla="*/ 199437 h 320536"/>
              <a:gd name="connsiteX21" fmla="*/ 49055 w 431509"/>
              <a:gd name="connsiteY21" fmla="*/ 222220 h 320536"/>
              <a:gd name="connsiteX22" fmla="*/ 60413 w 431509"/>
              <a:gd name="connsiteY22" fmla="*/ 235903 h 320536"/>
              <a:gd name="connsiteX23" fmla="*/ 42692 w 431509"/>
              <a:gd name="connsiteY23" fmla="*/ 276338 h 320536"/>
              <a:gd name="connsiteX24" fmla="*/ 74301 w 431509"/>
              <a:gd name="connsiteY24" fmla="*/ 278870 h 320536"/>
              <a:gd name="connsiteX25" fmla="*/ 94827 w 431509"/>
              <a:gd name="connsiteY25" fmla="*/ 316773 h 320536"/>
              <a:gd name="connsiteX26" fmla="*/ 108510 w 431509"/>
              <a:gd name="connsiteY26" fmla="*/ 320536 h 320536"/>
              <a:gd name="connsiteX27" fmla="*/ 152708 w 431509"/>
              <a:gd name="connsiteY27" fmla="*/ 296521 h 320536"/>
              <a:gd name="connsiteX28" fmla="*/ 234809 w 431509"/>
              <a:gd name="connsiteY28" fmla="*/ 295290 h 320536"/>
              <a:gd name="connsiteX29" fmla="*/ 263886 w 431509"/>
              <a:gd name="connsiteY29" fmla="*/ 258618 h 320536"/>
              <a:gd name="connsiteX30" fmla="*/ 281606 w 431509"/>
              <a:gd name="connsiteY30" fmla="*/ 248492 h 320536"/>
              <a:gd name="connsiteX31" fmla="*/ 318210 w 431509"/>
              <a:gd name="connsiteY31" fmla="*/ 208058 h 320536"/>
              <a:gd name="connsiteX32" fmla="*/ 301790 w 431509"/>
              <a:gd name="connsiteY32" fmla="*/ 170154 h 320536"/>
              <a:gd name="connsiteX33" fmla="*/ 347287 w 431509"/>
              <a:gd name="connsiteY33" fmla="*/ 114599 h 320536"/>
              <a:gd name="connsiteX34" fmla="*/ 414131 w 431509"/>
              <a:gd name="connsiteY34" fmla="*/ 157702 h 320536"/>
              <a:gd name="connsiteX35" fmla="*/ 393606 w 431509"/>
              <a:gd name="connsiteY35" fmla="*/ 171386 h 320536"/>
              <a:gd name="connsiteX36" fmla="*/ 412558 w 431509"/>
              <a:gd name="connsiteY36" fmla="*/ 178980 h 320536"/>
              <a:gd name="connsiteX37" fmla="*/ 431509 w 431509"/>
              <a:gd name="connsiteY37" fmla="*/ 175149 h 32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1509" h="320536">
                <a:moveTo>
                  <a:pt x="419126" y="83127"/>
                </a:moveTo>
                <a:lnTo>
                  <a:pt x="429251" y="51587"/>
                </a:lnTo>
                <a:lnTo>
                  <a:pt x="387585" y="55350"/>
                </a:lnTo>
                <a:lnTo>
                  <a:pt x="349682" y="35166"/>
                </a:lnTo>
                <a:lnTo>
                  <a:pt x="334493" y="41461"/>
                </a:lnTo>
                <a:lnTo>
                  <a:pt x="256155" y="13684"/>
                </a:lnTo>
                <a:lnTo>
                  <a:pt x="64107" y="0"/>
                </a:lnTo>
                <a:lnTo>
                  <a:pt x="32840" y="0"/>
                </a:lnTo>
                <a:lnTo>
                  <a:pt x="29009" y="13684"/>
                </a:lnTo>
                <a:lnTo>
                  <a:pt x="0" y="21209"/>
                </a:lnTo>
                <a:lnTo>
                  <a:pt x="13684" y="68007"/>
                </a:lnTo>
                <a:lnTo>
                  <a:pt x="33867" y="65475"/>
                </a:lnTo>
                <a:lnTo>
                  <a:pt x="40161" y="76833"/>
                </a:lnTo>
                <a:lnTo>
                  <a:pt x="70538" y="75533"/>
                </a:lnTo>
                <a:lnTo>
                  <a:pt x="86958" y="71770"/>
                </a:lnTo>
                <a:lnTo>
                  <a:pt x="99547" y="88190"/>
                </a:lnTo>
                <a:lnTo>
                  <a:pt x="71770" y="112205"/>
                </a:lnTo>
                <a:lnTo>
                  <a:pt x="74301" y="146413"/>
                </a:lnTo>
                <a:lnTo>
                  <a:pt x="68007" y="171660"/>
                </a:lnTo>
                <a:lnTo>
                  <a:pt x="42692" y="170360"/>
                </a:lnTo>
                <a:lnTo>
                  <a:pt x="65476" y="199437"/>
                </a:lnTo>
                <a:lnTo>
                  <a:pt x="49055" y="222220"/>
                </a:lnTo>
                <a:lnTo>
                  <a:pt x="60413" y="235903"/>
                </a:lnTo>
                <a:cubicBezTo>
                  <a:pt x="60413" y="235903"/>
                  <a:pt x="38930" y="276338"/>
                  <a:pt x="42692" y="276338"/>
                </a:cubicBezTo>
                <a:cubicBezTo>
                  <a:pt x="46455" y="276338"/>
                  <a:pt x="74301" y="278870"/>
                  <a:pt x="74301" y="278870"/>
                </a:cubicBezTo>
                <a:lnTo>
                  <a:pt x="94827" y="316773"/>
                </a:lnTo>
                <a:lnTo>
                  <a:pt x="108510" y="320536"/>
                </a:lnTo>
                <a:lnTo>
                  <a:pt x="152708" y="296521"/>
                </a:lnTo>
                <a:lnTo>
                  <a:pt x="234809" y="295290"/>
                </a:lnTo>
                <a:lnTo>
                  <a:pt x="263886" y="258618"/>
                </a:lnTo>
                <a:lnTo>
                  <a:pt x="281606" y="248492"/>
                </a:lnTo>
                <a:lnTo>
                  <a:pt x="318210" y="208058"/>
                </a:lnTo>
                <a:lnTo>
                  <a:pt x="301790" y="170154"/>
                </a:lnTo>
                <a:lnTo>
                  <a:pt x="347287" y="114599"/>
                </a:lnTo>
                <a:close/>
                <a:moveTo>
                  <a:pt x="414131" y="157702"/>
                </a:moveTo>
                <a:lnTo>
                  <a:pt x="393606" y="171386"/>
                </a:lnTo>
                <a:lnTo>
                  <a:pt x="412558" y="178980"/>
                </a:lnTo>
                <a:lnTo>
                  <a:pt x="431509" y="175149"/>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6" name="Forme libre : forme 1286">
            <a:extLst>
              <a:ext uri="{FF2B5EF4-FFF2-40B4-BE49-F238E27FC236}">
                <a16:creationId xmlns:a16="http://schemas.microsoft.com/office/drawing/2014/main" id="{D9D64D3B-E49F-4058-9BAF-196065B1C546}"/>
              </a:ext>
            </a:extLst>
          </p:cNvPr>
          <p:cNvSpPr/>
          <p:nvPr/>
        </p:nvSpPr>
        <p:spPr>
          <a:xfrm>
            <a:off x="6088242" y="2546419"/>
            <a:ext cx="102421" cy="74144"/>
          </a:xfrm>
          <a:custGeom>
            <a:avLst/>
            <a:gdLst>
              <a:gd name="connsiteX0" fmla="*/ 22715 w 118704"/>
              <a:gd name="connsiteY0" fmla="*/ 8826 h 85932"/>
              <a:gd name="connsiteX1" fmla="*/ 46729 w 118704"/>
              <a:gd name="connsiteY1" fmla="*/ 16420 h 85932"/>
              <a:gd name="connsiteX2" fmla="*/ 69444 w 118704"/>
              <a:gd name="connsiteY2" fmla="*/ 0 h 85932"/>
              <a:gd name="connsiteX3" fmla="*/ 106116 w 118704"/>
              <a:gd name="connsiteY3" fmla="*/ 21483 h 85932"/>
              <a:gd name="connsiteX4" fmla="*/ 106116 w 118704"/>
              <a:gd name="connsiteY4" fmla="*/ 39203 h 85932"/>
              <a:gd name="connsiteX5" fmla="*/ 118704 w 118704"/>
              <a:gd name="connsiteY5" fmla="*/ 54323 h 85932"/>
              <a:gd name="connsiteX6" fmla="*/ 95990 w 118704"/>
              <a:gd name="connsiteY6" fmla="*/ 77106 h 85932"/>
              <a:gd name="connsiteX7" fmla="*/ 95990 w 118704"/>
              <a:gd name="connsiteY7" fmla="*/ 85932 h 85932"/>
              <a:gd name="connsiteX8" fmla="*/ 83332 w 118704"/>
              <a:gd name="connsiteY8" fmla="*/ 85932 h 85932"/>
              <a:gd name="connsiteX9" fmla="*/ 65681 w 118704"/>
              <a:gd name="connsiteY9" fmla="*/ 63149 h 85932"/>
              <a:gd name="connsiteX10" fmla="*/ 49261 w 118704"/>
              <a:gd name="connsiteY10" fmla="*/ 65681 h 85932"/>
              <a:gd name="connsiteX11" fmla="*/ 41666 w 118704"/>
              <a:gd name="connsiteY11" fmla="*/ 51792 h 85932"/>
              <a:gd name="connsiteX12" fmla="*/ 0 w 118704"/>
              <a:gd name="connsiteY12" fmla="*/ 22783 h 85932"/>
              <a:gd name="connsiteX13" fmla="*/ 22715 w 118704"/>
              <a:gd name="connsiteY13" fmla="*/ 8826 h 8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04" h="85932">
                <a:moveTo>
                  <a:pt x="22715" y="8826"/>
                </a:moveTo>
                <a:lnTo>
                  <a:pt x="46729" y="16420"/>
                </a:lnTo>
                <a:lnTo>
                  <a:pt x="69444" y="0"/>
                </a:lnTo>
                <a:lnTo>
                  <a:pt x="106116" y="21483"/>
                </a:lnTo>
                <a:lnTo>
                  <a:pt x="106116" y="39203"/>
                </a:lnTo>
                <a:lnTo>
                  <a:pt x="118704" y="54323"/>
                </a:lnTo>
                <a:lnTo>
                  <a:pt x="95990" y="77106"/>
                </a:lnTo>
                <a:lnTo>
                  <a:pt x="95990" y="85932"/>
                </a:lnTo>
                <a:lnTo>
                  <a:pt x="83332" y="85932"/>
                </a:lnTo>
                <a:lnTo>
                  <a:pt x="65681" y="63149"/>
                </a:lnTo>
                <a:lnTo>
                  <a:pt x="49261" y="65681"/>
                </a:lnTo>
                <a:lnTo>
                  <a:pt x="41666" y="51792"/>
                </a:lnTo>
                <a:lnTo>
                  <a:pt x="0" y="22783"/>
                </a:lnTo>
                <a:lnTo>
                  <a:pt x="22715" y="8826"/>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7" name="Forme libre : forme 1287">
            <a:extLst>
              <a:ext uri="{FF2B5EF4-FFF2-40B4-BE49-F238E27FC236}">
                <a16:creationId xmlns:a16="http://schemas.microsoft.com/office/drawing/2014/main" id="{DFFA1DC2-5890-45E6-BC9C-6308B3E62BA0}"/>
              </a:ext>
            </a:extLst>
          </p:cNvPr>
          <p:cNvSpPr/>
          <p:nvPr/>
        </p:nvSpPr>
        <p:spPr>
          <a:xfrm>
            <a:off x="6107841" y="2479948"/>
            <a:ext cx="110095" cy="100296"/>
          </a:xfrm>
          <a:custGeom>
            <a:avLst/>
            <a:gdLst>
              <a:gd name="connsiteX0" fmla="*/ 84632 w 127598"/>
              <a:gd name="connsiteY0" fmla="*/ 1232 h 116241"/>
              <a:gd name="connsiteX1" fmla="*/ 113710 w 127598"/>
              <a:gd name="connsiteY1" fmla="*/ 0 h 116241"/>
              <a:gd name="connsiteX2" fmla="*/ 127598 w 127598"/>
              <a:gd name="connsiteY2" fmla="*/ 11357 h 116241"/>
              <a:gd name="connsiteX3" fmla="*/ 108647 w 127598"/>
              <a:gd name="connsiteY3" fmla="*/ 39135 h 116241"/>
              <a:gd name="connsiteX4" fmla="*/ 118773 w 127598"/>
              <a:gd name="connsiteY4" fmla="*/ 53024 h 116241"/>
              <a:gd name="connsiteX5" fmla="*/ 94758 w 127598"/>
              <a:gd name="connsiteY5" fmla="*/ 65681 h 116241"/>
              <a:gd name="connsiteX6" fmla="*/ 93527 w 127598"/>
              <a:gd name="connsiteY6" fmla="*/ 92227 h 116241"/>
              <a:gd name="connsiteX7" fmla="*/ 95990 w 127598"/>
              <a:gd name="connsiteY7" fmla="*/ 108647 h 116241"/>
              <a:gd name="connsiteX8" fmla="*/ 83401 w 127598"/>
              <a:gd name="connsiteY8" fmla="*/ 116241 h 116241"/>
              <a:gd name="connsiteX9" fmla="*/ 83401 w 127598"/>
              <a:gd name="connsiteY9" fmla="*/ 98521 h 116241"/>
              <a:gd name="connsiteX10" fmla="*/ 46729 w 127598"/>
              <a:gd name="connsiteY10" fmla="*/ 77038 h 116241"/>
              <a:gd name="connsiteX11" fmla="*/ 24015 w 127598"/>
              <a:gd name="connsiteY11" fmla="*/ 93458 h 116241"/>
              <a:gd name="connsiteX12" fmla="*/ 0 w 127598"/>
              <a:gd name="connsiteY12" fmla="*/ 85864 h 116241"/>
              <a:gd name="connsiteX13" fmla="*/ 25246 w 127598"/>
              <a:gd name="connsiteY13" fmla="*/ 56855 h 116241"/>
              <a:gd name="connsiteX14" fmla="*/ 53092 w 127598"/>
              <a:gd name="connsiteY14" fmla="*/ 50492 h 116241"/>
              <a:gd name="connsiteX15" fmla="*/ 69512 w 127598"/>
              <a:gd name="connsiteY15" fmla="*/ 50492 h 116241"/>
              <a:gd name="connsiteX16" fmla="*/ 59386 w 127598"/>
              <a:gd name="connsiteY16" fmla="*/ 35372 h 116241"/>
              <a:gd name="connsiteX17" fmla="*/ 39203 w 127598"/>
              <a:gd name="connsiteY17" fmla="*/ 39135 h 116241"/>
              <a:gd name="connsiteX18" fmla="*/ 84632 w 127598"/>
              <a:gd name="connsiteY18" fmla="*/ 1232 h 1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598" h="116241">
                <a:moveTo>
                  <a:pt x="84632" y="1232"/>
                </a:moveTo>
                <a:lnTo>
                  <a:pt x="113710" y="0"/>
                </a:lnTo>
                <a:lnTo>
                  <a:pt x="127598" y="11357"/>
                </a:lnTo>
                <a:lnTo>
                  <a:pt x="108647" y="39135"/>
                </a:lnTo>
                <a:lnTo>
                  <a:pt x="118773" y="53024"/>
                </a:lnTo>
                <a:lnTo>
                  <a:pt x="94758" y="65681"/>
                </a:lnTo>
                <a:lnTo>
                  <a:pt x="93527" y="92227"/>
                </a:lnTo>
                <a:lnTo>
                  <a:pt x="95990" y="108647"/>
                </a:lnTo>
                <a:lnTo>
                  <a:pt x="83401" y="116241"/>
                </a:lnTo>
                <a:lnTo>
                  <a:pt x="83401" y="98521"/>
                </a:lnTo>
                <a:lnTo>
                  <a:pt x="46729" y="77038"/>
                </a:lnTo>
                <a:lnTo>
                  <a:pt x="24015" y="93458"/>
                </a:lnTo>
                <a:lnTo>
                  <a:pt x="0" y="85864"/>
                </a:lnTo>
                <a:lnTo>
                  <a:pt x="25246" y="56855"/>
                </a:lnTo>
                <a:lnTo>
                  <a:pt x="53092" y="50492"/>
                </a:lnTo>
                <a:lnTo>
                  <a:pt x="69512" y="50492"/>
                </a:lnTo>
                <a:lnTo>
                  <a:pt x="59386" y="35372"/>
                </a:lnTo>
                <a:lnTo>
                  <a:pt x="39203" y="39135"/>
                </a:lnTo>
                <a:lnTo>
                  <a:pt x="84632" y="1232"/>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8" name="Forme libre : forme 1288">
            <a:extLst>
              <a:ext uri="{FF2B5EF4-FFF2-40B4-BE49-F238E27FC236}">
                <a16:creationId xmlns:a16="http://schemas.microsoft.com/office/drawing/2014/main" id="{1BD55F02-1D00-42C1-B164-81DB071F4537}"/>
              </a:ext>
            </a:extLst>
          </p:cNvPr>
          <p:cNvSpPr/>
          <p:nvPr/>
        </p:nvSpPr>
        <p:spPr>
          <a:xfrm>
            <a:off x="6171064" y="2602854"/>
            <a:ext cx="13931" cy="17709"/>
          </a:xfrm>
          <a:custGeom>
            <a:avLst/>
            <a:gdLst>
              <a:gd name="connsiteX0" fmla="*/ 0 w 16146"/>
              <a:gd name="connsiteY0" fmla="*/ 20525 h 20525"/>
              <a:gd name="connsiteX1" fmla="*/ 0 w 16146"/>
              <a:gd name="connsiteY1" fmla="*/ 11699 h 20525"/>
              <a:gd name="connsiteX2" fmla="*/ 10742 w 16146"/>
              <a:gd name="connsiteY2" fmla="*/ 0 h 20525"/>
              <a:gd name="connsiteX3" fmla="*/ 16147 w 16146"/>
              <a:gd name="connsiteY3" fmla="*/ 11699 h 20525"/>
              <a:gd name="connsiteX4" fmla="*/ 13889 w 16146"/>
              <a:gd name="connsiteY4" fmla="*/ 20525 h 20525"/>
              <a:gd name="connsiteX5" fmla="*/ 0 w 16146"/>
              <a:gd name="connsiteY5" fmla="*/ 20525 h 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46" h="20525">
                <a:moveTo>
                  <a:pt x="0" y="20525"/>
                </a:moveTo>
                <a:lnTo>
                  <a:pt x="0" y="11699"/>
                </a:lnTo>
                <a:lnTo>
                  <a:pt x="10742" y="0"/>
                </a:lnTo>
                <a:lnTo>
                  <a:pt x="16147" y="11699"/>
                </a:lnTo>
                <a:lnTo>
                  <a:pt x="13889" y="20525"/>
                </a:lnTo>
                <a:lnTo>
                  <a:pt x="0" y="2052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49" name="Forme libre : forme 1289">
            <a:extLst>
              <a:ext uri="{FF2B5EF4-FFF2-40B4-BE49-F238E27FC236}">
                <a16:creationId xmlns:a16="http://schemas.microsoft.com/office/drawing/2014/main" id="{1CA46D4E-FD74-48D9-925C-8DC77143C39E}"/>
              </a:ext>
            </a:extLst>
          </p:cNvPr>
          <p:cNvSpPr/>
          <p:nvPr/>
        </p:nvSpPr>
        <p:spPr>
          <a:xfrm>
            <a:off x="6176496" y="2689042"/>
            <a:ext cx="127037" cy="65289"/>
          </a:xfrm>
          <a:custGeom>
            <a:avLst/>
            <a:gdLst>
              <a:gd name="connsiteX0" fmla="*/ 55623 w 147234"/>
              <a:gd name="connsiteY0" fmla="*/ 1505 h 75669"/>
              <a:gd name="connsiteX1" fmla="*/ 87164 w 147234"/>
              <a:gd name="connsiteY1" fmla="*/ 7800 h 75669"/>
              <a:gd name="connsiteX2" fmla="*/ 119115 w 147234"/>
              <a:gd name="connsiteY2" fmla="*/ 0 h 75669"/>
              <a:gd name="connsiteX3" fmla="*/ 130814 w 147234"/>
              <a:gd name="connsiteY3" fmla="*/ 6226 h 75669"/>
              <a:gd name="connsiteX4" fmla="*/ 122262 w 147234"/>
              <a:gd name="connsiteY4" fmla="*/ 25725 h 75669"/>
              <a:gd name="connsiteX5" fmla="*/ 147234 w 147234"/>
              <a:gd name="connsiteY5" fmla="*/ 38998 h 75669"/>
              <a:gd name="connsiteX6" fmla="*/ 137861 w 147234"/>
              <a:gd name="connsiteY6" fmla="*/ 60071 h 75669"/>
              <a:gd name="connsiteX7" fmla="*/ 112889 w 147234"/>
              <a:gd name="connsiteY7" fmla="*/ 53024 h 75669"/>
              <a:gd name="connsiteX8" fmla="*/ 103516 w 147234"/>
              <a:gd name="connsiteY8" fmla="*/ 75670 h 75669"/>
              <a:gd name="connsiteX9" fmla="*/ 79364 w 147234"/>
              <a:gd name="connsiteY9" fmla="*/ 53024 h 75669"/>
              <a:gd name="connsiteX10" fmla="*/ 68418 w 147234"/>
              <a:gd name="connsiteY10" fmla="*/ 71770 h 75669"/>
              <a:gd name="connsiteX11" fmla="*/ 32909 w 147234"/>
              <a:gd name="connsiteY11" fmla="*/ 73480 h 75669"/>
              <a:gd name="connsiteX12" fmla="*/ 24014 w 147234"/>
              <a:gd name="connsiteY12" fmla="*/ 49466 h 75669"/>
              <a:gd name="connsiteX13" fmla="*/ 0 w 147234"/>
              <a:gd name="connsiteY13" fmla="*/ 63423 h 75669"/>
              <a:gd name="connsiteX14" fmla="*/ 6363 w 147234"/>
              <a:gd name="connsiteY14" fmla="*/ 43172 h 75669"/>
              <a:gd name="connsiteX15" fmla="*/ 55623 w 147234"/>
              <a:gd name="connsiteY15" fmla="*/ 1505 h 7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234" h="75669">
                <a:moveTo>
                  <a:pt x="55623" y="1505"/>
                </a:moveTo>
                <a:lnTo>
                  <a:pt x="87164" y="7800"/>
                </a:lnTo>
                <a:lnTo>
                  <a:pt x="119115" y="0"/>
                </a:lnTo>
                <a:lnTo>
                  <a:pt x="130814" y="6226"/>
                </a:lnTo>
                <a:lnTo>
                  <a:pt x="122262" y="25725"/>
                </a:lnTo>
                <a:lnTo>
                  <a:pt x="147234" y="38998"/>
                </a:lnTo>
                <a:lnTo>
                  <a:pt x="137861" y="60071"/>
                </a:lnTo>
                <a:lnTo>
                  <a:pt x="112889" y="53024"/>
                </a:lnTo>
                <a:lnTo>
                  <a:pt x="103516" y="75670"/>
                </a:lnTo>
                <a:lnTo>
                  <a:pt x="79364" y="53024"/>
                </a:lnTo>
                <a:lnTo>
                  <a:pt x="68418" y="71770"/>
                </a:lnTo>
                <a:lnTo>
                  <a:pt x="32909" y="73480"/>
                </a:lnTo>
                <a:lnTo>
                  <a:pt x="24014" y="49466"/>
                </a:lnTo>
                <a:lnTo>
                  <a:pt x="0" y="63423"/>
                </a:lnTo>
                <a:lnTo>
                  <a:pt x="6363" y="43172"/>
                </a:lnTo>
                <a:lnTo>
                  <a:pt x="55623" y="1505"/>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0" name="Forme libre : forme 1290">
            <a:extLst>
              <a:ext uri="{FF2B5EF4-FFF2-40B4-BE49-F238E27FC236}">
                <a16:creationId xmlns:a16="http://schemas.microsoft.com/office/drawing/2014/main" id="{E7739B40-BDE6-461E-A301-7D4FAE528397}"/>
              </a:ext>
            </a:extLst>
          </p:cNvPr>
          <p:cNvSpPr/>
          <p:nvPr/>
        </p:nvSpPr>
        <p:spPr>
          <a:xfrm>
            <a:off x="6179564" y="2431128"/>
            <a:ext cx="256792" cy="265883"/>
          </a:xfrm>
          <a:custGeom>
            <a:avLst/>
            <a:gdLst>
              <a:gd name="connsiteX0" fmla="*/ 68760 w 297616"/>
              <a:gd name="connsiteY0" fmla="*/ 47619 h 308152"/>
              <a:gd name="connsiteX1" fmla="*/ 87506 w 297616"/>
              <a:gd name="connsiteY1" fmla="*/ 56992 h 308152"/>
              <a:gd name="connsiteX2" fmla="*/ 89080 w 297616"/>
              <a:gd name="connsiteY2" fmla="*/ 42898 h 308152"/>
              <a:gd name="connsiteX3" fmla="*/ 105432 w 297616"/>
              <a:gd name="connsiteY3" fmla="*/ 42145 h 308152"/>
              <a:gd name="connsiteX4" fmla="*/ 92980 w 297616"/>
              <a:gd name="connsiteY4" fmla="*/ 0 h 308152"/>
              <a:gd name="connsiteX5" fmla="*/ 135125 w 297616"/>
              <a:gd name="connsiteY5" fmla="*/ 3147 h 308152"/>
              <a:gd name="connsiteX6" fmla="*/ 143677 w 297616"/>
              <a:gd name="connsiteY6" fmla="*/ 21825 h 308152"/>
              <a:gd name="connsiteX7" fmla="*/ 163176 w 297616"/>
              <a:gd name="connsiteY7" fmla="*/ 22646 h 308152"/>
              <a:gd name="connsiteX8" fmla="*/ 160850 w 297616"/>
              <a:gd name="connsiteY8" fmla="*/ 38245 h 308152"/>
              <a:gd name="connsiteX9" fmla="*/ 181375 w 297616"/>
              <a:gd name="connsiteY9" fmla="*/ 38998 h 308152"/>
              <a:gd name="connsiteX10" fmla="*/ 225846 w 297616"/>
              <a:gd name="connsiteY10" fmla="*/ 16420 h 308152"/>
              <a:gd name="connsiteX11" fmla="*/ 273739 w 297616"/>
              <a:gd name="connsiteY11" fmla="*/ 40572 h 308152"/>
              <a:gd name="connsiteX12" fmla="*/ 272918 w 297616"/>
              <a:gd name="connsiteY12" fmla="*/ 73344 h 308152"/>
              <a:gd name="connsiteX13" fmla="*/ 266692 w 297616"/>
              <a:gd name="connsiteY13" fmla="*/ 82717 h 308152"/>
              <a:gd name="connsiteX14" fmla="*/ 287217 w 297616"/>
              <a:gd name="connsiteY14" fmla="*/ 101463 h 308152"/>
              <a:gd name="connsiteX15" fmla="*/ 288311 w 297616"/>
              <a:gd name="connsiteY15" fmla="*/ 137861 h 308152"/>
              <a:gd name="connsiteX16" fmla="*/ 297616 w 297616"/>
              <a:gd name="connsiteY16" fmla="*/ 145661 h 308152"/>
              <a:gd name="connsiteX17" fmla="*/ 296111 w 297616"/>
              <a:gd name="connsiteY17" fmla="*/ 163586 h 308152"/>
              <a:gd name="connsiteX18" fmla="*/ 275586 w 297616"/>
              <a:gd name="connsiteY18" fmla="*/ 160507 h 308152"/>
              <a:gd name="connsiteX19" fmla="*/ 229541 w 297616"/>
              <a:gd name="connsiteY19" fmla="*/ 181580 h 308152"/>
              <a:gd name="connsiteX20" fmla="*/ 199095 w 297616"/>
              <a:gd name="connsiteY20" fmla="*/ 187053 h 308152"/>
              <a:gd name="connsiteX21" fmla="*/ 217842 w 297616"/>
              <a:gd name="connsiteY21" fmla="*/ 215105 h 308152"/>
              <a:gd name="connsiteX22" fmla="*/ 264639 w 297616"/>
              <a:gd name="connsiteY22" fmla="*/ 255676 h 308152"/>
              <a:gd name="connsiteX23" fmla="*/ 243567 w 297616"/>
              <a:gd name="connsiteY23" fmla="*/ 260397 h 308152"/>
              <a:gd name="connsiteX24" fmla="*/ 221741 w 297616"/>
              <a:gd name="connsiteY24" fmla="*/ 279143 h 308152"/>
              <a:gd name="connsiteX25" fmla="*/ 236588 w 297616"/>
              <a:gd name="connsiteY25" fmla="*/ 303295 h 308152"/>
              <a:gd name="connsiteX26" fmla="*/ 208468 w 297616"/>
              <a:gd name="connsiteY26" fmla="*/ 296453 h 308152"/>
              <a:gd name="connsiteX27" fmla="*/ 170975 w 297616"/>
              <a:gd name="connsiteY27" fmla="*/ 308153 h 308152"/>
              <a:gd name="connsiteX28" fmla="*/ 146824 w 297616"/>
              <a:gd name="connsiteY28" fmla="*/ 301858 h 308152"/>
              <a:gd name="connsiteX29" fmla="*/ 127325 w 297616"/>
              <a:gd name="connsiteY29" fmla="*/ 305005 h 308152"/>
              <a:gd name="connsiteX30" fmla="*/ 115626 w 297616"/>
              <a:gd name="connsiteY30" fmla="*/ 298779 h 308152"/>
              <a:gd name="connsiteX31" fmla="*/ 83606 w 297616"/>
              <a:gd name="connsiteY31" fmla="*/ 306579 h 308152"/>
              <a:gd name="connsiteX32" fmla="*/ 52066 w 297616"/>
              <a:gd name="connsiteY32" fmla="*/ 300284 h 308152"/>
              <a:gd name="connsiteX33" fmla="*/ 53366 w 297616"/>
              <a:gd name="connsiteY33" fmla="*/ 267444 h 308152"/>
              <a:gd name="connsiteX34" fmla="*/ 71017 w 297616"/>
              <a:gd name="connsiteY34" fmla="*/ 244661 h 308152"/>
              <a:gd name="connsiteX35" fmla="*/ 24288 w 297616"/>
              <a:gd name="connsiteY35" fmla="*/ 233646 h 308152"/>
              <a:gd name="connsiteX36" fmla="*/ 3763 w 297616"/>
              <a:gd name="connsiteY36" fmla="*/ 219962 h 308152"/>
              <a:gd name="connsiteX37" fmla="*/ 6089 w 297616"/>
              <a:gd name="connsiteY37" fmla="*/ 211136 h 308152"/>
              <a:gd name="connsiteX38" fmla="*/ 616 w 297616"/>
              <a:gd name="connsiteY38" fmla="*/ 199437 h 308152"/>
              <a:gd name="connsiteX39" fmla="*/ 12657 w 297616"/>
              <a:gd name="connsiteY39" fmla="*/ 188353 h 308152"/>
              <a:gd name="connsiteX40" fmla="*/ 0 w 297616"/>
              <a:gd name="connsiteY40" fmla="*/ 173233 h 308152"/>
              <a:gd name="connsiteX41" fmla="*/ 12657 w 297616"/>
              <a:gd name="connsiteY41" fmla="*/ 165639 h 308152"/>
              <a:gd name="connsiteX42" fmla="*/ 10126 w 297616"/>
              <a:gd name="connsiteY42" fmla="*/ 149219 h 308152"/>
              <a:gd name="connsiteX43" fmla="*/ 11358 w 297616"/>
              <a:gd name="connsiteY43" fmla="*/ 122673 h 308152"/>
              <a:gd name="connsiteX44" fmla="*/ 35372 w 297616"/>
              <a:gd name="connsiteY44" fmla="*/ 110015 h 308152"/>
              <a:gd name="connsiteX45" fmla="*/ 25246 w 297616"/>
              <a:gd name="connsiteY45" fmla="*/ 96332 h 308152"/>
              <a:gd name="connsiteX46" fmla="*/ 44198 w 297616"/>
              <a:gd name="connsiteY46" fmla="*/ 68554 h 308152"/>
              <a:gd name="connsiteX47" fmla="*/ 30514 w 297616"/>
              <a:gd name="connsiteY47" fmla="*/ 57197 h 308152"/>
              <a:gd name="connsiteX48" fmla="*/ 47619 w 297616"/>
              <a:gd name="connsiteY48" fmla="*/ 48987 h 30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7616" h="308152">
                <a:moveTo>
                  <a:pt x="68760" y="47619"/>
                </a:moveTo>
                <a:lnTo>
                  <a:pt x="87506" y="56992"/>
                </a:lnTo>
                <a:cubicBezTo>
                  <a:pt x="87506" y="56992"/>
                  <a:pt x="86753" y="42898"/>
                  <a:pt x="89080" y="42898"/>
                </a:cubicBezTo>
                <a:cubicBezTo>
                  <a:pt x="91406" y="42898"/>
                  <a:pt x="105432" y="42145"/>
                  <a:pt x="105432" y="42145"/>
                </a:cubicBezTo>
                <a:lnTo>
                  <a:pt x="92980" y="0"/>
                </a:lnTo>
                <a:lnTo>
                  <a:pt x="135125" y="3147"/>
                </a:lnTo>
                <a:lnTo>
                  <a:pt x="143677" y="21825"/>
                </a:lnTo>
                <a:lnTo>
                  <a:pt x="163176" y="22646"/>
                </a:lnTo>
                <a:lnTo>
                  <a:pt x="160850" y="38245"/>
                </a:lnTo>
                <a:lnTo>
                  <a:pt x="181375" y="38998"/>
                </a:lnTo>
                <a:lnTo>
                  <a:pt x="225846" y="16420"/>
                </a:lnTo>
                <a:lnTo>
                  <a:pt x="273739" y="40572"/>
                </a:lnTo>
                <a:lnTo>
                  <a:pt x="272918" y="73344"/>
                </a:lnTo>
                <a:lnTo>
                  <a:pt x="266692" y="82717"/>
                </a:lnTo>
                <a:lnTo>
                  <a:pt x="287217" y="101463"/>
                </a:lnTo>
                <a:lnTo>
                  <a:pt x="288311" y="137861"/>
                </a:lnTo>
                <a:lnTo>
                  <a:pt x="297616" y="145661"/>
                </a:lnTo>
                <a:lnTo>
                  <a:pt x="296111" y="163586"/>
                </a:lnTo>
                <a:lnTo>
                  <a:pt x="275586" y="160507"/>
                </a:lnTo>
                <a:lnTo>
                  <a:pt x="229541" y="181580"/>
                </a:lnTo>
                <a:lnTo>
                  <a:pt x="199095" y="187053"/>
                </a:lnTo>
                <a:lnTo>
                  <a:pt x="217842" y="215105"/>
                </a:lnTo>
                <a:lnTo>
                  <a:pt x="264639" y="255676"/>
                </a:lnTo>
                <a:lnTo>
                  <a:pt x="243567" y="260397"/>
                </a:lnTo>
                <a:lnTo>
                  <a:pt x="221741" y="279143"/>
                </a:lnTo>
                <a:lnTo>
                  <a:pt x="236588" y="303295"/>
                </a:lnTo>
                <a:lnTo>
                  <a:pt x="208468" y="296453"/>
                </a:lnTo>
                <a:lnTo>
                  <a:pt x="170975" y="308153"/>
                </a:lnTo>
                <a:lnTo>
                  <a:pt x="146824" y="301858"/>
                </a:lnTo>
                <a:lnTo>
                  <a:pt x="127325" y="305005"/>
                </a:lnTo>
                <a:lnTo>
                  <a:pt x="115626" y="298779"/>
                </a:lnTo>
                <a:lnTo>
                  <a:pt x="83606" y="306579"/>
                </a:lnTo>
                <a:lnTo>
                  <a:pt x="52066" y="300284"/>
                </a:lnTo>
                <a:lnTo>
                  <a:pt x="53366" y="267444"/>
                </a:lnTo>
                <a:lnTo>
                  <a:pt x="71017" y="244661"/>
                </a:lnTo>
                <a:lnTo>
                  <a:pt x="24288" y="233646"/>
                </a:lnTo>
                <a:lnTo>
                  <a:pt x="3763" y="219962"/>
                </a:lnTo>
                <a:lnTo>
                  <a:pt x="6089" y="211136"/>
                </a:lnTo>
                <a:lnTo>
                  <a:pt x="616" y="199437"/>
                </a:lnTo>
                <a:lnTo>
                  <a:pt x="12657" y="188353"/>
                </a:lnTo>
                <a:lnTo>
                  <a:pt x="0" y="173233"/>
                </a:lnTo>
                <a:lnTo>
                  <a:pt x="12657" y="165639"/>
                </a:lnTo>
                <a:lnTo>
                  <a:pt x="10126" y="149219"/>
                </a:lnTo>
                <a:lnTo>
                  <a:pt x="11358" y="122673"/>
                </a:lnTo>
                <a:lnTo>
                  <a:pt x="35372" y="110015"/>
                </a:lnTo>
                <a:lnTo>
                  <a:pt x="25246" y="96332"/>
                </a:lnTo>
                <a:lnTo>
                  <a:pt x="44198" y="68554"/>
                </a:lnTo>
                <a:lnTo>
                  <a:pt x="30514" y="57197"/>
                </a:lnTo>
                <a:lnTo>
                  <a:pt x="47619" y="48987"/>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1" name="Forme libre : forme 1291">
            <a:extLst>
              <a:ext uri="{FF2B5EF4-FFF2-40B4-BE49-F238E27FC236}">
                <a16:creationId xmlns:a16="http://schemas.microsoft.com/office/drawing/2014/main" id="{91B4A8C2-6FCE-4813-A799-83E84EED30CE}"/>
              </a:ext>
            </a:extLst>
          </p:cNvPr>
          <p:cNvSpPr/>
          <p:nvPr/>
        </p:nvSpPr>
        <p:spPr>
          <a:xfrm>
            <a:off x="6243615" y="2331952"/>
            <a:ext cx="119245" cy="101595"/>
          </a:xfrm>
          <a:custGeom>
            <a:avLst/>
            <a:gdLst>
              <a:gd name="connsiteX0" fmla="*/ 131977 w 138203"/>
              <a:gd name="connsiteY0" fmla="*/ 63423 h 117746"/>
              <a:gd name="connsiteX1" fmla="*/ 120278 w 138203"/>
              <a:gd name="connsiteY1" fmla="*/ 64997 h 117746"/>
              <a:gd name="connsiteX2" fmla="*/ 117883 w 138203"/>
              <a:gd name="connsiteY2" fmla="*/ 77449 h 117746"/>
              <a:gd name="connsiteX3" fmla="*/ 104200 w 138203"/>
              <a:gd name="connsiteY3" fmla="*/ 73549 h 117746"/>
              <a:gd name="connsiteX4" fmla="*/ 87848 w 138203"/>
              <a:gd name="connsiteY4" fmla="*/ 82922 h 117746"/>
              <a:gd name="connsiteX5" fmla="*/ 94690 w 138203"/>
              <a:gd name="connsiteY5" fmla="*/ 103447 h 117746"/>
              <a:gd name="connsiteX6" fmla="*/ 112683 w 138203"/>
              <a:gd name="connsiteY6" fmla="*/ 103447 h 117746"/>
              <a:gd name="connsiteX7" fmla="*/ 118910 w 138203"/>
              <a:gd name="connsiteY7" fmla="*/ 116720 h 117746"/>
              <a:gd name="connsiteX8" fmla="*/ 131361 w 138203"/>
              <a:gd name="connsiteY8" fmla="*/ 107347 h 117746"/>
              <a:gd name="connsiteX9" fmla="*/ 138203 w 138203"/>
              <a:gd name="connsiteY9" fmla="*/ 82375 h 117746"/>
              <a:gd name="connsiteX10" fmla="*/ 59318 w 138203"/>
              <a:gd name="connsiteY10" fmla="*/ 74917 h 117746"/>
              <a:gd name="connsiteX11" fmla="*/ 78064 w 138203"/>
              <a:gd name="connsiteY11" fmla="*/ 66365 h 117746"/>
              <a:gd name="connsiteX12" fmla="*/ 97563 w 138203"/>
              <a:gd name="connsiteY12" fmla="*/ 58565 h 117746"/>
              <a:gd name="connsiteX13" fmla="*/ 67870 w 138203"/>
              <a:gd name="connsiteY13" fmla="*/ 39819 h 117746"/>
              <a:gd name="connsiteX14" fmla="*/ 54666 w 138203"/>
              <a:gd name="connsiteY14" fmla="*/ 29693 h 117746"/>
              <a:gd name="connsiteX15" fmla="*/ 71017 w 138203"/>
              <a:gd name="connsiteY15" fmla="*/ 21073 h 117746"/>
              <a:gd name="connsiteX16" fmla="*/ 69444 w 138203"/>
              <a:gd name="connsiteY16" fmla="*/ 0 h 117746"/>
              <a:gd name="connsiteX17" fmla="*/ 38998 w 138203"/>
              <a:gd name="connsiteY17" fmla="*/ 22646 h 117746"/>
              <a:gd name="connsiteX18" fmla="*/ 8552 w 138203"/>
              <a:gd name="connsiteY18" fmla="*/ 24220 h 117746"/>
              <a:gd name="connsiteX19" fmla="*/ 0 w 138203"/>
              <a:gd name="connsiteY19" fmla="*/ 49192 h 117746"/>
              <a:gd name="connsiteX20" fmla="*/ 8552 w 138203"/>
              <a:gd name="connsiteY20" fmla="*/ 71838 h 117746"/>
              <a:gd name="connsiteX21" fmla="*/ 752 w 138203"/>
              <a:gd name="connsiteY21" fmla="*/ 80391 h 117746"/>
              <a:gd name="connsiteX22" fmla="*/ 14026 w 138203"/>
              <a:gd name="connsiteY22" fmla="*/ 94074 h 117746"/>
              <a:gd name="connsiteX23" fmla="*/ 18746 w 138203"/>
              <a:gd name="connsiteY23" fmla="*/ 114599 h 117746"/>
              <a:gd name="connsiteX24" fmla="*/ 60891 w 138203"/>
              <a:gd name="connsiteY24" fmla="*/ 117746 h 117746"/>
              <a:gd name="connsiteX25" fmla="*/ 43718 w 138203"/>
              <a:gd name="connsiteY25" fmla="*/ 101326 h 117746"/>
              <a:gd name="connsiteX26" fmla="*/ 65544 w 138203"/>
              <a:gd name="connsiteY26" fmla="*/ 86617 h 117746"/>
              <a:gd name="connsiteX27" fmla="*/ 53092 w 138203"/>
              <a:gd name="connsiteY27" fmla="*/ 99890 h 117746"/>
              <a:gd name="connsiteX28" fmla="*/ 75738 w 138203"/>
              <a:gd name="connsiteY28" fmla="*/ 113984 h 117746"/>
              <a:gd name="connsiteX29" fmla="*/ 85043 w 138203"/>
              <a:gd name="connsiteY29" fmla="*/ 105363 h 117746"/>
              <a:gd name="connsiteX30" fmla="*/ 73343 w 138203"/>
              <a:gd name="connsiteY30" fmla="*/ 82717 h 11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8203" h="117746">
                <a:moveTo>
                  <a:pt x="131977" y="63423"/>
                </a:moveTo>
                <a:cubicBezTo>
                  <a:pt x="131977" y="63423"/>
                  <a:pt x="120278" y="62670"/>
                  <a:pt x="120278" y="64997"/>
                </a:cubicBezTo>
                <a:cubicBezTo>
                  <a:pt x="119700" y="69187"/>
                  <a:pt x="118900" y="73343"/>
                  <a:pt x="117883" y="77449"/>
                </a:cubicBezTo>
                <a:lnTo>
                  <a:pt x="104200" y="73549"/>
                </a:lnTo>
                <a:lnTo>
                  <a:pt x="87848" y="82922"/>
                </a:lnTo>
                <a:lnTo>
                  <a:pt x="94690" y="103447"/>
                </a:lnTo>
                <a:lnTo>
                  <a:pt x="112683" y="103447"/>
                </a:lnTo>
                <a:lnTo>
                  <a:pt x="118910" y="116720"/>
                </a:lnTo>
                <a:lnTo>
                  <a:pt x="131361" y="107347"/>
                </a:lnTo>
                <a:lnTo>
                  <a:pt x="138203" y="82375"/>
                </a:lnTo>
                <a:close/>
                <a:moveTo>
                  <a:pt x="59318" y="74917"/>
                </a:moveTo>
                <a:lnTo>
                  <a:pt x="78064" y="66365"/>
                </a:lnTo>
                <a:lnTo>
                  <a:pt x="97563" y="58565"/>
                </a:lnTo>
                <a:lnTo>
                  <a:pt x="67870" y="39819"/>
                </a:lnTo>
                <a:lnTo>
                  <a:pt x="54666" y="29693"/>
                </a:lnTo>
                <a:lnTo>
                  <a:pt x="71017" y="21073"/>
                </a:lnTo>
                <a:lnTo>
                  <a:pt x="69444" y="0"/>
                </a:lnTo>
                <a:lnTo>
                  <a:pt x="38998" y="22646"/>
                </a:lnTo>
                <a:lnTo>
                  <a:pt x="8552" y="24220"/>
                </a:lnTo>
                <a:lnTo>
                  <a:pt x="0" y="49192"/>
                </a:lnTo>
                <a:lnTo>
                  <a:pt x="8552" y="71838"/>
                </a:lnTo>
                <a:lnTo>
                  <a:pt x="752" y="80391"/>
                </a:lnTo>
                <a:lnTo>
                  <a:pt x="14026" y="94074"/>
                </a:lnTo>
                <a:lnTo>
                  <a:pt x="18746" y="114599"/>
                </a:lnTo>
                <a:lnTo>
                  <a:pt x="60891" y="117746"/>
                </a:lnTo>
                <a:lnTo>
                  <a:pt x="43718" y="101326"/>
                </a:lnTo>
                <a:close/>
                <a:moveTo>
                  <a:pt x="65544" y="86617"/>
                </a:moveTo>
                <a:lnTo>
                  <a:pt x="53092" y="99890"/>
                </a:lnTo>
                <a:lnTo>
                  <a:pt x="75738" y="113984"/>
                </a:lnTo>
                <a:lnTo>
                  <a:pt x="85043" y="105363"/>
                </a:lnTo>
                <a:lnTo>
                  <a:pt x="73343" y="8271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2" name="Forme libre : forme 1292">
            <a:extLst>
              <a:ext uri="{FF2B5EF4-FFF2-40B4-BE49-F238E27FC236}">
                <a16:creationId xmlns:a16="http://schemas.microsoft.com/office/drawing/2014/main" id="{983CC851-9133-4C9F-8105-BCA9F01729B0}"/>
              </a:ext>
            </a:extLst>
          </p:cNvPr>
          <p:cNvSpPr/>
          <p:nvPr/>
        </p:nvSpPr>
        <p:spPr>
          <a:xfrm>
            <a:off x="6243615" y="2331952"/>
            <a:ext cx="119245" cy="101595"/>
          </a:xfrm>
          <a:custGeom>
            <a:avLst/>
            <a:gdLst>
              <a:gd name="connsiteX0" fmla="*/ 131977 w 138203"/>
              <a:gd name="connsiteY0" fmla="*/ 63423 h 117746"/>
              <a:gd name="connsiteX1" fmla="*/ 120278 w 138203"/>
              <a:gd name="connsiteY1" fmla="*/ 64997 h 117746"/>
              <a:gd name="connsiteX2" fmla="*/ 117883 w 138203"/>
              <a:gd name="connsiteY2" fmla="*/ 77449 h 117746"/>
              <a:gd name="connsiteX3" fmla="*/ 104200 w 138203"/>
              <a:gd name="connsiteY3" fmla="*/ 73549 h 117746"/>
              <a:gd name="connsiteX4" fmla="*/ 87848 w 138203"/>
              <a:gd name="connsiteY4" fmla="*/ 82922 h 117746"/>
              <a:gd name="connsiteX5" fmla="*/ 94690 w 138203"/>
              <a:gd name="connsiteY5" fmla="*/ 103447 h 117746"/>
              <a:gd name="connsiteX6" fmla="*/ 112683 w 138203"/>
              <a:gd name="connsiteY6" fmla="*/ 103447 h 117746"/>
              <a:gd name="connsiteX7" fmla="*/ 118910 w 138203"/>
              <a:gd name="connsiteY7" fmla="*/ 116720 h 117746"/>
              <a:gd name="connsiteX8" fmla="*/ 131361 w 138203"/>
              <a:gd name="connsiteY8" fmla="*/ 107347 h 117746"/>
              <a:gd name="connsiteX9" fmla="*/ 138203 w 138203"/>
              <a:gd name="connsiteY9" fmla="*/ 82375 h 117746"/>
              <a:gd name="connsiteX10" fmla="*/ 59318 w 138203"/>
              <a:gd name="connsiteY10" fmla="*/ 74917 h 117746"/>
              <a:gd name="connsiteX11" fmla="*/ 78064 w 138203"/>
              <a:gd name="connsiteY11" fmla="*/ 66365 h 117746"/>
              <a:gd name="connsiteX12" fmla="*/ 97563 w 138203"/>
              <a:gd name="connsiteY12" fmla="*/ 58565 h 117746"/>
              <a:gd name="connsiteX13" fmla="*/ 67870 w 138203"/>
              <a:gd name="connsiteY13" fmla="*/ 39819 h 117746"/>
              <a:gd name="connsiteX14" fmla="*/ 54666 w 138203"/>
              <a:gd name="connsiteY14" fmla="*/ 29693 h 117746"/>
              <a:gd name="connsiteX15" fmla="*/ 71017 w 138203"/>
              <a:gd name="connsiteY15" fmla="*/ 21073 h 117746"/>
              <a:gd name="connsiteX16" fmla="*/ 69444 w 138203"/>
              <a:gd name="connsiteY16" fmla="*/ 0 h 117746"/>
              <a:gd name="connsiteX17" fmla="*/ 38998 w 138203"/>
              <a:gd name="connsiteY17" fmla="*/ 22646 h 117746"/>
              <a:gd name="connsiteX18" fmla="*/ 8552 w 138203"/>
              <a:gd name="connsiteY18" fmla="*/ 24220 h 117746"/>
              <a:gd name="connsiteX19" fmla="*/ 0 w 138203"/>
              <a:gd name="connsiteY19" fmla="*/ 49192 h 117746"/>
              <a:gd name="connsiteX20" fmla="*/ 8552 w 138203"/>
              <a:gd name="connsiteY20" fmla="*/ 71838 h 117746"/>
              <a:gd name="connsiteX21" fmla="*/ 752 w 138203"/>
              <a:gd name="connsiteY21" fmla="*/ 80391 h 117746"/>
              <a:gd name="connsiteX22" fmla="*/ 14026 w 138203"/>
              <a:gd name="connsiteY22" fmla="*/ 94074 h 117746"/>
              <a:gd name="connsiteX23" fmla="*/ 18746 w 138203"/>
              <a:gd name="connsiteY23" fmla="*/ 114599 h 117746"/>
              <a:gd name="connsiteX24" fmla="*/ 60891 w 138203"/>
              <a:gd name="connsiteY24" fmla="*/ 117746 h 117746"/>
              <a:gd name="connsiteX25" fmla="*/ 43718 w 138203"/>
              <a:gd name="connsiteY25" fmla="*/ 101326 h 117746"/>
              <a:gd name="connsiteX26" fmla="*/ 65544 w 138203"/>
              <a:gd name="connsiteY26" fmla="*/ 86617 h 117746"/>
              <a:gd name="connsiteX27" fmla="*/ 53092 w 138203"/>
              <a:gd name="connsiteY27" fmla="*/ 99890 h 117746"/>
              <a:gd name="connsiteX28" fmla="*/ 75738 w 138203"/>
              <a:gd name="connsiteY28" fmla="*/ 113984 h 117746"/>
              <a:gd name="connsiteX29" fmla="*/ 85043 w 138203"/>
              <a:gd name="connsiteY29" fmla="*/ 105363 h 117746"/>
              <a:gd name="connsiteX30" fmla="*/ 73343 w 138203"/>
              <a:gd name="connsiteY30" fmla="*/ 82717 h 11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8203" h="117746">
                <a:moveTo>
                  <a:pt x="131977" y="63423"/>
                </a:moveTo>
                <a:cubicBezTo>
                  <a:pt x="131977" y="63423"/>
                  <a:pt x="120278" y="62670"/>
                  <a:pt x="120278" y="64997"/>
                </a:cubicBezTo>
                <a:cubicBezTo>
                  <a:pt x="119700" y="69187"/>
                  <a:pt x="118900" y="73343"/>
                  <a:pt x="117883" y="77449"/>
                </a:cubicBezTo>
                <a:lnTo>
                  <a:pt x="104200" y="73549"/>
                </a:lnTo>
                <a:lnTo>
                  <a:pt x="87848" y="82922"/>
                </a:lnTo>
                <a:lnTo>
                  <a:pt x="94690" y="103447"/>
                </a:lnTo>
                <a:lnTo>
                  <a:pt x="112683" y="103447"/>
                </a:lnTo>
                <a:lnTo>
                  <a:pt x="118910" y="116720"/>
                </a:lnTo>
                <a:lnTo>
                  <a:pt x="131361" y="107347"/>
                </a:lnTo>
                <a:lnTo>
                  <a:pt x="138203" y="82375"/>
                </a:lnTo>
                <a:close/>
                <a:moveTo>
                  <a:pt x="59318" y="74917"/>
                </a:moveTo>
                <a:lnTo>
                  <a:pt x="78064" y="66365"/>
                </a:lnTo>
                <a:lnTo>
                  <a:pt x="97563" y="58565"/>
                </a:lnTo>
                <a:lnTo>
                  <a:pt x="67870" y="39819"/>
                </a:lnTo>
                <a:lnTo>
                  <a:pt x="54666" y="29693"/>
                </a:lnTo>
                <a:lnTo>
                  <a:pt x="71017" y="21073"/>
                </a:lnTo>
                <a:lnTo>
                  <a:pt x="69444" y="0"/>
                </a:lnTo>
                <a:lnTo>
                  <a:pt x="38998" y="22646"/>
                </a:lnTo>
                <a:lnTo>
                  <a:pt x="8552" y="24220"/>
                </a:lnTo>
                <a:lnTo>
                  <a:pt x="0" y="49192"/>
                </a:lnTo>
                <a:lnTo>
                  <a:pt x="8552" y="71838"/>
                </a:lnTo>
                <a:lnTo>
                  <a:pt x="752" y="80391"/>
                </a:lnTo>
                <a:lnTo>
                  <a:pt x="14026" y="94074"/>
                </a:lnTo>
                <a:lnTo>
                  <a:pt x="18746" y="114599"/>
                </a:lnTo>
                <a:lnTo>
                  <a:pt x="60891" y="117746"/>
                </a:lnTo>
                <a:lnTo>
                  <a:pt x="43718" y="101326"/>
                </a:lnTo>
                <a:close/>
                <a:moveTo>
                  <a:pt x="65544" y="86617"/>
                </a:moveTo>
                <a:lnTo>
                  <a:pt x="53092" y="99890"/>
                </a:lnTo>
                <a:lnTo>
                  <a:pt x="75738" y="113984"/>
                </a:lnTo>
                <a:lnTo>
                  <a:pt x="85043" y="105363"/>
                </a:lnTo>
                <a:lnTo>
                  <a:pt x="73343" y="8271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3" name="Forme libre : forme 1293">
            <a:extLst>
              <a:ext uri="{FF2B5EF4-FFF2-40B4-BE49-F238E27FC236}">
                <a16:creationId xmlns:a16="http://schemas.microsoft.com/office/drawing/2014/main" id="{0CD6962E-88B7-4F9B-9F32-0975E1DE9246}"/>
              </a:ext>
            </a:extLst>
          </p:cNvPr>
          <p:cNvSpPr/>
          <p:nvPr/>
        </p:nvSpPr>
        <p:spPr>
          <a:xfrm>
            <a:off x="6409261" y="2435851"/>
            <a:ext cx="285540" cy="203367"/>
          </a:xfrm>
          <a:custGeom>
            <a:avLst/>
            <a:gdLst>
              <a:gd name="connsiteX0" fmla="*/ 53845 w 330935"/>
              <a:gd name="connsiteY0" fmla="*/ 22578 h 235698"/>
              <a:gd name="connsiteX1" fmla="*/ 102216 w 330935"/>
              <a:gd name="connsiteY1" fmla="*/ 753 h 235698"/>
              <a:gd name="connsiteX2" fmla="*/ 137382 w 330935"/>
              <a:gd name="connsiteY2" fmla="*/ 0 h 235698"/>
              <a:gd name="connsiteX3" fmla="*/ 147508 w 330935"/>
              <a:gd name="connsiteY3" fmla="*/ 17925 h 235698"/>
              <a:gd name="connsiteX4" fmla="*/ 179527 w 330935"/>
              <a:gd name="connsiteY4" fmla="*/ 15599 h 235698"/>
              <a:gd name="connsiteX5" fmla="*/ 289543 w 330935"/>
              <a:gd name="connsiteY5" fmla="*/ 14778 h 235698"/>
              <a:gd name="connsiteX6" fmla="*/ 297342 w 330935"/>
              <a:gd name="connsiteY6" fmla="*/ 27299 h 235698"/>
              <a:gd name="connsiteX7" fmla="*/ 302063 w 330935"/>
              <a:gd name="connsiteY7" fmla="*/ 49124 h 235698"/>
              <a:gd name="connsiteX8" fmla="*/ 317662 w 330935"/>
              <a:gd name="connsiteY8" fmla="*/ 69444 h 235698"/>
              <a:gd name="connsiteX9" fmla="*/ 314515 w 330935"/>
              <a:gd name="connsiteY9" fmla="*/ 88190 h 235698"/>
              <a:gd name="connsiteX10" fmla="*/ 295016 w 330935"/>
              <a:gd name="connsiteY10" fmla="*/ 100642 h 235698"/>
              <a:gd name="connsiteX11" fmla="*/ 310615 w 330935"/>
              <a:gd name="connsiteY11" fmla="*/ 129514 h 235698"/>
              <a:gd name="connsiteX12" fmla="*/ 330935 w 330935"/>
              <a:gd name="connsiteY12" fmla="*/ 164681 h 235698"/>
              <a:gd name="connsiteX13" fmla="*/ 327788 w 330935"/>
              <a:gd name="connsiteY13" fmla="*/ 179459 h 235698"/>
              <a:gd name="connsiteX14" fmla="*/ 290295 w 330935"/>
              <a:gd name="connsiteY14" fmla="*/ 208331 h 235698"/>
              <a:gd name="connsiteX15" fmla="*/ 288790 w 330935"/>
              <a:gd name="connsiteY15" fmla="*/ 233304 h 235698"/>
              <a:gd name="connsiteX16" fmla="*/ 277091 w 330935"/>
              <a:gd name="connsiteY16" fmla="*/ 235698 h 235698"/>
              <a:gd name="connsiteX17" fmla="*/ 253624 w 330935"/>
              <a:gd name="connsiteY17" fmla="*/ 215378 h 235698"/>
              <a:gd name="connsiteX18" fmla="*/ 207578 w 330935"/>
              <a:gd name="connsiteY18" fmla="*/ 220099 h 235698"/>
              <a:gd name="connsiteX19" fmla="*/ 195126 w 330935"/>
              <a:gd name="connsiteY19" fmla="*/ 227830 h 235698"/>
              <a:gd name="connsiteX20" fmla="*/ 179527 w 330935"/>
              <a:gd name="connsiteY20" fmla="*/ 212231 h 235698"/>
              <a:gd name="connsiteX21" fmla="*/ 156060 w 330935"/>
              <a:gd name="connsiteY21" fmla="*/ 215378 h 235698"/>
              <a:gd name="connsiteX22" fmla="*/ 134988 w 330935"/>
              <a:gd name="connsiteY22" fmla="*/ 196632 h 235698"/>
              <a:gd name="connsiteX23" fmla="*/ 115489 w 330935"/>
              <a:gd name="connsiteY23" fmla="*/ 183359 h 235698"/>
              <a:gd name="connsiteX24" fmla="*/ 92090 w 330935"/>
              <a:gd name="connsiteY24" fmla="*/ 190406 h 235698"/>
              <a:gd name="connsiteX25" fmla="*/ 64791 w 330935"/>
              <a:gd name="connsiteY25" fmla="*/ 168581 h 235698"/>
              <a:gd name="connsiteX26" fmla="*/ 29624 w 330935"/>
              <a:gd name="connsiteY26" fmla="*/ 158387 h 235698"/>
              <a:gd name="connsiteX27" fmla="*/ 31198 w 330935"/>
              <a:gd name="connsiteY27" fmla="*/ 140461 h 235698"/>
              <a:gd name="connsiteX28" fmla="*/ 21825 w 330935"/>
              <a:gd name="connsiteY28" fmla="*/ 132662 h 235698"/>
              <a:gd name="connsiteX29" fmla="*/ 20320 w 330935"/>
              <a:gd name="connsiteY29" fmla="*/ 95990 h 235698"/>
              <a:gd name="connsiteX30" fmla="*/ 0 w 330935"/>
              <a:gd name="connsiteY30" fmla="*/ 77243 h 235698"/>
              <a:gd name="connsiteX31" fmla="*/ 6226 w 330935"/>
              <a:gd name="connsiteY31" fmla="*/ 67870 h 235698"/>
              <a:gd name="connsiteX32" fmla="*/ 7047 w 330935"/>
              <a:gd name="connsiteY32" fmla="*/ 35098 h 235698"/>
              <a:gd name="connsiteX33" fmla="*/ 53845 w 330935"/>
              <a:gd name="connsiteY33" fmla="*/ 22578 h 2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0935" h="235698">
                <a:moveTo>
                  <a:pt x="53845" y="22578"/>
                </a:moveTo>
                <a:lnTo>
                  <a:pt x="102216" y="753"/>
                </a:lnTo>
                <a:lnTo>
                  <a:pt x="137382" y="0"/>
                </a:lnTo>
                <a:lnTo>
                  <a:pt x="147508" y="17925"/>
                </a:lnTo>
                <a:lnTo>
                  <a:pt x="179527" y="15599"/>
                </a:lnTo>
                <a:lnTo>
                  <a:pt x="289543" y="14778"/>
                </a:lnTo>
                <a:lnTo>
                  <a:pt x="297342" y="27299"/>
                </a:lnTo>
                <a:lnTo>
                  <a:pt x="302063" y="49124"/>
                </a:lnTo>
                <a:lnTo>
                  <a:pt x="317662" y="69444"/>
                </a:lnTo>
                <a:lnTo>
                  <a:pt x="314515" y="88190"/>
                </a:lnTo>
                <a:lnTo>
                  <a:pt x="295016" y="100642"/>
                </a:lnTo>
                <a:lnTo>
                  <a:pt x="310615" y="129514"/>
                </a:lnTo>
                <a:lnTo>
                  <a:pt x="330935" y="164681"/>
                </a:lnTo>
                <a:lnTo>
                  <a:pt x="327788" y="179459"/>
                </a:lnTo>
                <a:lnTo>
                  <a:pt x="290295" y="208331"/>
                </a:lnTo>
                <a:lnTo>
                  <a:pt x="288790" y="233304"/>
                </a:lnTo>
                <a:lnTo>
                  <a:pt x="277091" y="235698"/>
                </a:lnTo>
                <a:lnTo>
                  <a:pt x="253624" y="215378"/>
                </a:lnTo>
                <a:lnTo>
                  <a:pt x="207578" y="220099"/>
                </a:lnTo>
                <a:lnTo>
                  <a:pt x="195126" y="227830"/>
                </a:lnTo>
                <a:lnTo>
                  <a:pt x="179527" y="212231"/>
                </a:lnTo>
                <a:lnTo>
                  <a:pt x="156060" y="215378"/>
                </a:lnTo>
                <a:lnTo>
                  <a:pt x="134988" y="196632"/>
                </a:lnTo>
                <a:lnTo>
                  <a:pt x="115489" y="183359"/>
                </a:lnTo>
                <a:lnTo>
                  <a:pt x="92090" y="190406"/>
                </a:lnTo>
                <a:lnTo>
                  <a:pt x="64791" y="168581"/>
                </a:lnTo>
                <a:lnTo>
                  <a:pt x="29624" y="158387"/>
                </a:lnTo>
                <a:lnTo>
                  <a:pt x="31198" y="140461"/>
                </a:lnTo>
                <a:lnTo>
                  <a:pt x="21825" y="132662"/>
                </a:lnTo>
                <a:lnTo>
                  <a:pt x="20320" y="95990"/>
                </a:lnTo>
                <a:lnTo>
                  <a:pt x="0" y="77243"/>
                </a:lnTo>
                <a:lnTo>
                  <a:pt x="6226" y="67870"/>
                </a:lnTo>
                <a:lnTo>
                  <a:pt x="7047" y="35098"/>
                </a:lnTo>
                <a:lnTo>
                  <a:pt x="53845" y="22578"/>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4" name="Forme libre : forme 1294">
            <a:extLst>
              <a:ext uri="{FF2B5EF4-FFF2-40B4-BE49-F238E27FC236}">
                <a16:creationId xmlns:a16="http://schemas.microsoft.com/office/drawing/2014/main" id="{6C755D62-5625-4BE9-B273-B5C86FD6827D}"/>
              </a:ext>
            </a:extLst>
          </p:cNvPr>
          <p:cNvSpPr/>
          <p:nvPr/>
        </p:nvSpPr>
        <p:spPr>
          <a:xfrm>
            <a:off x="6351350" y="2569855"/>
            <a:ext cx="192564" cy="85479"/>
          </a:xfrm>
          <a:custGeom>
            <a:avLst/>
            <a:gdLst>
              <a:gd name="connsiteX0" fmla="*/ 90516 w 223177"/>
              <a:gd name="connsiteY0" fmla="*/ 99069 h 99068"/>
              <a:gd name="connsiteX1" fmla="*/ 106116 w 223177"/>
              <a:gd name="connsiteY1" fmla="*/ 77243 h 99068"/>
              <a:gd name="connsiteX2" fmla="*/ 138887 w 223177"/>
              <a:gd name="connsiteY2" fmla="*/ 92090 h 99068"/>
              <a:gd name="connsiteX3" fmla="*/ 166254 w 223177"/>
              <a:gd name="connsiteY3" fmla="*/ 92090 h 99068"/>
              <a:gd name="connsiteX4" fmla="*/ 191227 w 223177"/>
              <a:gd name="connsiteY4" fmla="*/ 85796 h 99068"/>
              <a:gd name="connsiteX5" fmla="*/ 223178 w 223177"/>
              <a:gd name="connsiteY5" fmla="*/ 60071 h 99068"/>
              <a:gd name="connsiteX6" fmla="*/ 202105 w 223177"/>
              <a:gd name="connsiteY6" fmla="*/ 41324 h 99068"/>
              <a:gd name="connsiteX7" fmla="*/ 182606 w 223177"/>
              <a:gd name="connsiteY7" fmla="*/ 28051 h 99068"/>
              <a:gd name="connsiteX8" fmla="*/ 159207 w 223177"/>
              <a:gd name="connsiteY8" fmla="*/ 35098 h 99068"/>
              <a:gd name="connsiteX9" fmla="*/ 131909 w 223177"/>
              <a:gd name="connsiteY9" fmla="*/ 13273 h 99068"/>
              <a:gd name="connsiteX10" fmla="*/ 96742 w 223177"/>
              <a:gd name="connsiteY10" fmla="*/ 3079 h 99068"/>
              <a:gd name="connsiteX11" fmla="*/ 76491 w 223177"/>
              <a:gd name="connsiteY11" fmla="*/ 0 h 99068"/>
              <a:gd name="connsiteX12" fmla="*/ 30445 w 223177"/>
              <a:gd name="connsiteY12" fmla="*/ 21073 h 99068"/>
              <a:gd name="connsiteX13" fmla="*/ 0 w 223177"/>
              <a:gd name="connsiteY13" fmla="*/ 26546 h 99068"/>
              <a:gd name="connsiteX14" fmla="*/ 18746 w 223177"/>
              <a:gd name="connsiteY14" fmla="*/ 54597 h 99068"/>
              <a:gd name="connsiteX15" fmla="*/ 65544 w 223177"/>
              <a:gd name="connsiteY15" fmla="*/ 95169 h 99068"/>
              <a:gd name="connsiteX16" fmla="*/ 90516 w 223177"/>
              <a:gd name="connsiteY16" fmla="*/ 99069 h 9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177" h="99068">
                <a:moveTo>
                  <a:pt x="90516" y="99069"/>
                </a:moveTo>
                <a:lnTo>
                  <a:pt x="106116" y="77243"/>
                </a:lnTo>
                <a:lnTo>
                  <a:pt x="138887" y="92090"/>
                </a:lnTo>
                <a:lnTo>
                  <a:pt x="166254" y="92090"/>
                </a:lnTo>
                <a:lnTo>
                  <a:pt x="191227" y="85796"/>
                </a:lnTo>
                <a:lnTo>
                  <a:pt x="223178" y="60071"/>
                </a:lnTo>
                <a:lnTo>
                  <a:pt x="202105" y="41324"/>
                </a:lnTo>
                <a:lnTo>
                  <a:pt x="182606" y="28051"/>
                </a:lnTo>
                <a:lnTo>
                  <a:pt x="159207" y="35098"/>
                </a:lnTo>
                <a:lnTo>
                  <a:pt x="131909" y="13273"/>
                </a:lnTo>
                <a:lnTo>
                  <a:pt x="96742" y="3079"/>
                </a:lnTo>
                <a:lnTo>
                  <a:pt x="76491" y="0"/>
                </a:lnTo>
                <a:lnTo>
                  <a:pt x="30445" y="21073"/>
                </a:lnTo>
                <a:lnTo>
                  <a:pt x="0" y="26546"/>
                </a:lnTo>
                <a:lnTo>
                  <a:pt x="18746" y="54597"/>
                </a:lnTo>
                <a:lnTo>
                  <a:pt x="65544" y="95169"/>
                </a:lnTo>
                <a:lnTo>
                  <a:pt x="90516" y="99069"/>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5" name="Forme libre : forme 1295">
            <a:extLst>
              <a:ext uri="{FF2B5EF4-FFF2-40B4-BE49-F238E27FC236}">
                <a16:creationId xmlns:a16="http://schemas.microsoft.com/office/drawing/2014/main" id="{D4BBF1DA-F31A-4F77-AAA5-3076493ECEDF}"/>
              </a:ext>
            </a:extLst>
          </p:cNvPr>
          <p:cNvSpPr/>
          <p:nvPr/>
        </p:nvSpPr>
        <p:spPr>
          <a:xfrm>
            <a:off x="6281987" y="2636502"/>
            <a:ext cx="221548" cy="98997"/>
          </a:xfrm>
          <a:custGeom>
            <a:avLst/>
            <a:gdLst>
              <a:gd name="connsiteX0" fmla="*/ 46866 w 256770"/>
              <a:gd name="connsiteY0" fmla="*/ 95990 h 114736"/>
              <a:gd name="connsiteX1" fmla="*/ 64791 w 256770"/>
              <a:gd name="connsiteY1" fmla="*/ 88190 h 114736"/>
              <a:gd name="connsiteX2" fmla="*/ 91337 w 256770"/>
              <a:gd name="connsiteY2" fmla="*/ 88190 h 114736"/>
              <a:gd name="connsiteX3" fmla="*/ 112410 w 256770"/>
              <a:gd name="connsiteY3" fmla="*/ 106116 h 114736"/>
              <a:gd name="connsiteX4" fmla="*/ 134988 w 256770"/>
              <a:gd name="connsiteY4" fmla="*/ 114736 h 114736"/>
              <a:gd name="connsiteX5" fmla="*/ 163928 w 256770"/>
              <a:gd name="connsiteY5" fmla="*/ 105363 h 114736"/>
              <a:gd name="connsiteX6" fmla="*/ 193553 w 256770"/>
              <a:gd name="connsiteY6" fmla="*/ 103789 h 114736"/>
              <a:gd name="connsiteX7" fmla="*/ 227899 w 256770"/>
              <a:gd name="connsiteY7" fmla="*/ 91337 h 114736"/>
              <a:gd name="connsiteX8" fmla="*/ 234945 w 256770"/>
              <a:gd name="connsiteY8" fmla="*/ 56992 h 114736"/>
              <a:gd name="connsiteX9" fmla="*/ 252871 w 256770"/>
              <a:gd name="connsiteY9" fmla="*/ 52271 h 114736"/>
              <a:gd name="connsiteX10" fmla="*/ 256771 w 256770"/>
              <a:gd name="connsiteY10" fmla="*/ 42145 h 114736"/>
              <a:gd name="connsiteX11" fmla="*/ 246645 w 256770"/>
              <a:gd name="connsiteY11" fmla="*/ 14847 h 114736"/>
              <a:gd name="connsiteX12" fmla="*/ 219278 w 256770"/>
              <a:gd name="connsiteY12" fmla="*/ 14847 h 114736"/>
              <a:gd name="connsiteX13" fmla="*/ 186506 w 256770"/>
              <a:gd name="connsiteY13" fmla="*/ 0 h 114736"/>
              <a:gd name="connsiteX14" fmla="*/ 170907 w 256770"/>
              <a:gd name="connsiteY14" fmla="*/ 21825 h 114736"/>
              <a:gd name="connsiteX15" fmla="*/ 145934 w 256770"/>
              <a:gd name="connsiteY15" fmla="*/ 17925 h 114736"/>
              <a:gd name="connsiteX16" fmla="*/ 124862 w 256770"/>
              <a:gd name="connsiteY16" fmla="*/ 22646 h 114736"/>
              <a:gd name="connsiteX17" fmla="*/ 103037 w 256770"/>
              <a:gd name="connsiteY17" fmla="*/ 41324 h 114736"/>
              <a:gd name="connsiteX18" fmla="*/ 117883 w 256770"/>
              <a:gd name="connsiteY18" fmla="*/ 65544 h 114736"/>
              <a:gd name="connsiteX19" fmla="*/ 89764 w 256770"/>
              <a:gd name="connsiteY19" fmla="*/ 58565 h 114736"/>
              <a:gd name="connsiteX20" fmla="*/ 52271 w 256770"/>
              <a:gd name="connsiteY20" fmla="*/ 70265 h 114736"/>
              <a:gd name="connsiteX21" fmla="*/ 28119 w 256770"/>
              <a:gd name="connsiteY21" fmla="*/ 63970 h 114736"/>
              <a:gd name="connsiteX22" fmla="*/ 8552 w 256770"/>
              <a:gd name="connsiteY22" fmla="*/ 67118 h 114736"/>
              <a:gd name="connsiteX23" fmla="*/ 0 w 256770"/>
              <a:gd name="connsiteY23" fmla="*/ 86617 h 114736"/>
              <a:gd name="connsiteX24" fmla="*/ 24972 w 256770"/>
              <a:gd name="connsiteY24" fmla="*/ 99890 h 114736"/>
              <a:gd name="connsiteX25" fmla="*/ 46866 w 256770"/>
              <a:gd name="connsiteY25" fmla="*/ 95990 h 1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770" h="114736">
                <a:moveTo>
                  <a:pt x="46866" y="95990"/>
                </a:moveTo>
                <a:lnTo>
                  <a:pt x="64791" y="88190"/>
                </a:lnTo>
                <a:lnTo>
                  <a:pt x="91337" y="88190"/>
                </a:lnTo>
                <a:lnTo>
                  <a:pt x="112410" y="106116"/>
                </a:lnTo>
                <a:lnTo>
                  <a:pt x="134988" y="114736"/>
                </a:lnTo>
                <a:lnTo>
                  <a:pt x="163928" y="105363"/>
                </a:lnTo>
                <a:lnTo>
                  <a:pt x="193553" y="103789"/>
                </a:lnTo>
                <a:lnTo>
                  <a:pt x="227899" y="91337"/>
                </a:lnTo>
                <a:lnTo>
                  <a:pt x="234945" y="56992"/>
                </a:lnTo>
                <a:lnTo>
                  <a:pt x="252871" y="52271"/>
                </a:lnTo>
                <a:lnTo>
                  <a:pt x="256771" y="42145"/>
                </a:lnTo>
                <a:lnTo>
                  <a:pt x="246645" y="14847"/>
                </a:lnTo>
                <a:lnTo>
                  <a:pt x="219278" y="14847"/>
                </a:lnTo>
                <a:lnTo>
                  <a:pt x="186506" y="0"/>
                </a:lnTo>
                <a:lnTo>
                  <a:pt x="170907" y="21825"/>
                </a:lnTo>
                <a:lnTo>
                  <a:pt x="145934" y="17925"/>
                </a:lnTo>
                <a:lnTo>
                  <a:pt x="124862" y="22646"/>
                </a:lnTo>
                <a:lnTo>
                  <a:pt x="103037" y="41324"/>
                </a:lnTo>
                <a:lnTo>
                  <a:pt x="117883" y="65544"/>
                </a:lnTo>
                <a:lnTo>
                  <a:pt x="89764" y="58565"/>
                </a:lnTo>
                <a:lnTo>
                  <a:pt x="52271" y="70265"/>
                </a:lnTo>
                <a:lnTo>
                  <a:pt x="28119" y="63970"/>
                </a:lnTo>
                <a:lnTo>
                  <a:pt x="8552" y="67118"/>
                </a:lnTo>
                <a:lnTo>
                  <a:pt x="0" y="86617"/>
                </a:lnTo>
                <a:lnTo>
                  <a:pt x="24972" y="99890"/>
                </a:lnTo>
                <a:lnTo>
                  <a:pt x="46866" y="95990"/>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6" name="Forme libre : forme 1296">
            <a:extLst>
              <a:ext uri="{FF2B5EF4-FFF2-40B4-BE49-F238E27FC236}">
                <a16:creationId xmlns:a16="http://schemas.microsoft.com/office/drawing/2014/main" id="{1C036A81-ECA9-47AD-929B-D265A6077B43}"/>
              </a:ext>
            </a:extLst>
          </p:cNvPr>
          <p:cNvSpPr/>
          <p:nvPr/>
        </p:nvSpPr>
        <p:spPr>
          <a:xfrm>
            <a:off x="6494799" y="2618969"/>
            <a:ext cx="153544" cy="68064"/>
          </a:xfrm>
          <a:custGeom>
            <a:avLst/>
            <a:gdLst>
              <a:gd name="connsiteX0" fmla="*/ 28872 w 177954"/>
              <a:gd name="connsiteY0" fmla="*/ 78885 h 78885"/>
              <a:gd name="connsiteX1" fmla="*/ 67118 w 177954"/>
              <a:gd name="connsiteY1" fmla="*/ 78064 h 78885"/>
              <a:gd name="connsiteX2" fmla="*/ 71770 w 177954"/>
              <a:gd name="connsiteY2" fmla="*/ 56239 h 78885"/>
              <a:gd name="connsiteX3" fmla="*/ 110015 w 177954"/>
              <a:gd name="connsiteY3" fmla="*/ 53913 h 78885"/>
              <a:gd name="connsiteX4" fmla="*/ 127188 w 177954"/>
              <a:gd name="connsiteY4" fmla="*/ 40640 h 78885"/>
              <a:gd name="connsiteX5" fmla="*/ 177133 w 177954"/>
              <a:gd name="connsiteY5" fmla="*/ 53913 h 78885"/>
              <a:gd name="connsiteX6" fmla="*/ 177954 w 177954"/>
              <a:gd name="connsiteY6" fmla="*/ 23467 h 78885"/>
              <a:gd name="connsiteX7" fmla="*/ 154487 w 177954"/>
              <a:gd name="connsiteY7" fmla="*/ 3147 h 78885"/>
              <a:gd name="connsiteX8" fmla="*/ 108442 w 177954"/>
              <a:gd name="connsiteY8" fmla="*/ 7868 h 78885"/>
              <a:gd name="connsiteX9" fmla="*/ 95990 w 177954"/>
              <a:gd name="connsiteY9" fmla="*/ 15599 h 78885"/>
              <a:gd name="connsiteX10" fmla="*/ 80391 w 177954"/>
              <a:gd name="connsiteY10" fmla="*/ 0 h 78885"/>
              <a:gd name="connsiteX11" fmla="*/ 56923 w 177954"/>
              <a:gd name="connsiteY11" fmla="*/ 3147 h 78885"/>
              <a:gd name="connsiteX12" fmla="*/ 24972 w 177954"/>
              <a:gd name="connsiteY12" fmla="*/ 28872 h 78885"/>
              <a:gd name="connsiteX13" fmla="*/ 0 w 177954"/>
              <a:gd name="connsiteY13" fmla="*/ 35167 h 78885"/>
              <a:gd name="connsiteX14" fmla="*/ 10126 w 177954"/>
              <a:gd name="connsiteY14" fmla="*/ 62465 h 78885"/>
              <a:gd name="connsiteX15" fmla="*/ 28872 w 177954"/>
              <a:gd name="connsiteY15" fmla="*/ 78885 h 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954" h="78885">
                <a:moveTo>
                  <a:pt x="28872" y="78885"/>
                </a:moveTo>
                <a:lnTo>
                  <a:pt x="67118" y="78064"/>
                </a:lnTo>
                <a:lnTo>
                  <a:pt x="71770" y="56239"/>
                </a:lnTo>
                <a:lnTo>
                  <a:pt x="110015" y="53913"/>
                </a:lnTo>
                <a:lnTo>
                  <a:pt x="127188" y="40640"/>
                </a:lnTo>
                <a:lnTo>
                  <a:pt x="177133" y="53913"/>
                </a:lnTo>
                <a:lnTo>
                  <a:pt x="177954" y="23467"/>
                </a:lnTo>
                <a:lnTo>
                  <a:pt x="154487" y="3147"/>
                </a:lnTo>
                <a:lnTo>
                  <a:pt x="108442" y="7868"/>
                </a:lnTo>
                <a:lnTo>
                  <a:pt x="95990" y="15599"/>
                </a:lnTo>
                <a:lnTo>
                  <a:pt x="80391" y="0"/>
                </a:lnTo>
                <a:lnTo>
                  <a:pt x="56923" y="3147"/>
                </a:lnTo>
                <a:lnTo>
                  <a:pt x="24972" y="28872"/>
                </a:lnTo>
                <a:lnTo>
                  <a:pt x="0" y="35167"/>
                </a:lnTo>
                <a:lnTo>
                  <a:pt x="10126" y="62465"/>
                </a:lnTo>
                <a:lnTo>
                  <a:pt x="28872" y="78885"/>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7" name="Forme libre : forme 1297">
            <a:extLst>
              <a:ext uri="{FF2B5EF4-FFF2-40B4-BE49-F238E27FC236}">
                <a16:creationId xmlns:a16="http://schemas.microsoft.com/office/drawing/2014/main" id="{B44B114A-5DF1-42EC-851E-D10BB2721EB4}"/>
              </a:ext>
            </a:extLst>
          </p:cNvPr>
          <p:cNvSpPr/>
          <p:nvPr/>
        </p:nvSpPr>
        <p:spPr>
          <a:xfrm>
            <a:off x="6478800" y="2654035"/>
            <a:ext cx="188373" cy="105019"/>
          </a:xfrm>
          <a:custGeom>
            <a:avLst/>
            <a:gdLst>
              <a:gd name="connsiteX0" fmla="*/ 8416 w 218320"/>
              <a:gd name="connsiteY0" fmla="*/ 89695 h 121714"/>
              <a:gd name="connsiteX1" fmla="*/ 42624 w 218320"/>
              <a:gd name="connsiteY1" fmla="*/ 116241 h 121714"/>
              <a:gd name="connsiteX2" fmla="*/ 76833 w 218320"/>
              <a:gd name="connsiteY2" fmla="*/ 121715 h 121714"/>
              <a:gd name="connsiteX3" fmla="*/ 119799 w 218320"/>
              <a:gd name="connsiteY3" fmla="*/ 103789 h 121714"/>
              <a:gd name="connsiteX4" fmla="*/ 134646 w 218320"/>
              <a:gd name="connsiteY4" fmla="*/ 106116 h 121714"/>
              <a:gd name="connsiteX5" fmla="*/ 168170 w 218320"/>
              <a:gd name="connsiteY5" fmla="*/ 92843 h 121714"/>
              <a:gd name="connsiteX6" fmla="*/ 188696 w 218320"/>
              <a:gd name="connsiteY6" fmla="*/ 49124 h 121714"/>
              <a:gd name="connsiteX7" fmla="*/ 218321 w 218320"/>
              <a:gd name="connsiteY7" fmla="*/ 24973 h 121714"/>
              <a:gd name="connsiteX8" fmla="*/ 195674 w 218320"/>
              <a:gd name="connsiteY8" fmla="*/ 13273 h 121714"/>
              <a:gd name="connsiteX9" fmla="*/ 145729 w 218320"/>
              <a:gd name="connsiteY9" fmla="*/ 0 h 121714"/>
              <a:gd name="connsiteX10" fmla="*/ 128557 w 218320"/>
              <a:gd name="connsiteY10" fmla="*/ 13273 h 121714"/>
              <a:gd name="connsiteX11" fmla="*/ 90311 w 218320"/>
              <a:gd name="connsiteY11" fmla="*/ 15599 h 121714"/>
              <a:gd name="connsiteX12" fmla="*/ 85659 w 218320"/>
              <a:gd name="connsiteY12" fmla="*/ 37424 h 121714"/>
              <a:gd name="connsiteX13" fmla="*/ 47413 w 218320"/>
              <a:gd name="connsiteY13" fmla="*/ 38246 h 121714"/>
              <a:gd name="connsiteX14" fmla="*/ 28667 w 218320"/>
              <a:gd name="connsiteY14" fmla="*/ 21825 h 121714"/>
              <a:gd name="connsiteX15" fmla="*/ 24767 w 218320"/>
              <a:gd name="connsiteY15" fmla="*/ 31951 h 121714"/>
              <a:gd name="connsiteX16" fmla="*/ 6842 w 218320"/>
              <a:gd name="connsiteY16" fmla="*/ 36672 h 121714"/>
              <a:gd name="connsiteX17" fmla="*/ 0 w 218320"/>
              <a:gd name="connsiteY17" fmla="*/ 70881 h 1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8320" h="121714">
                <a:moveTo>
                  <a:pt x="8416" y="89695"/>
                </a:moveTo>
                <a:lnTo>
                  <a:pt x="42624" y="116241"/>
                </a:lnTo>
                <a:lnTo>
                  <a:pt x="76833" y="121715"/>
                </a:lnTo>
                <a:cubicBezTo>
                  <a:pt x="76833" y="121715"/>
                  <a:pt x="117473" y="103789"/>
                  <a:pt x="119799" y="103789"/>
                </a:cubicBezTo>
                <a:cubicBezTo>
                  <a:pt x="122126" y="103789"/>
                  <a:pt x="134646" y="106116"/>
                  <a:pt x="134646" y="106116"/>
                </a:cubicBezTo>
                <a:lnTo>
                  <a:pt x="168170" y="92843"/>
                </a:lnTo>
                <a:lnTo>
                  <a:pt x="188696" y="49124"/>
                </a:lnTo>
                <a:lnTo>
                  <a:pt x="218321" y="24973"/>
                </a:lnTo>
                <a:lnTo>
                  <a:pt x="195674" y="13273"/>
                </a:lnTo>
                <a:lnTo>
                  <a:pt x="145729" y="0"/>
                </a:lnTo>
                <a:lnTo>
                  <a:pt x="128557" y="13273"/>
                </a:lnTo>
                <a:lnTo>
                  <a:pt x="90311" y="15599"/>
                </a:lnTo>
                <a:lnTo>
                  <a:pt x="85659" y="37424"/>
                </a:lnTo>
                <a:lnTo>
                  <a:pt x="47413" y="38246"/>
                </a:lnTo>
                <a:lnTo>
                  <a:pt x="28667" y="21825"/>
                </a:lnTo>
                <a:lnTo>
                  <a:pt x="24767" y="31951"/>
                </a:lnTo>
                <a:lnTo>
                  <a:pt x="6842" y="36672"/>
                </a:lnTo>
                <a:lnTo>
                  <a:pt x="0" y="70881"/>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8" name="Forme libre : forme 1298">
            <a:extLst>
              <a:ext uri="{FF2B5EF4-FFF2-40B4-BE49-F238E27FC236}">
                <a16:creationId xmlns:a16="http://schemas.microsoft.com/office/drawing/2014/main" id="{08CAC4E1-EC84-4E66-AE88-410E6F2F5989}"/>
              </a:ext>
            </a:extLst>
          </p:cNvPr>
          <p:cNvSpPr/>
          <p:nvPr/>
        </p:nvSpPr>
        <p:spPr>
          <a:xfrm>
            <a:off x="6398458" y="2715311"/>
            <a:ext cx="87545" cy="55195"/>
          </a:xfrm>
          <a:custGeom>
            <a:avLst/>
            <a:gdLst>
              <a:gd name="connsiteX0" fmla="*/ 821 w 101463"/>
              <a:gd name="connsiteY0" fmla="*/ 46798 h 63970"/>
              <a:gd name="connsiteX1" fmla="*/ 14094 w 101463"/>
              <a:gd name="connsiteY1" fmla="*/ 63970 h 63970"/>
              <a:gd name="connsiteX2" fmla="*/ 57813 w 101463"/>
              <a:gd name="connsiteY2" fmla="*/ 61644 h 63970"/>
              <a:gd name="connsiteX3" fmla="*/ 77312 w 101463"/>
              <a:gd name="connsiteY3" fmla="*/ 30377 h 63970"/>
              <a:gd name="connsiteX4" fmla="*/ 101463 w 101463"/>
              <a:gd name="connsiteY4" fmla="*/ 18678 h 63970"/>
              <a:gd name="connsiteX5" fmla="*/ 92911 w 101463"/>
              <a:gd name="connsiteY5" fmla="*/ 0 h 63970"/>
              <a:gd name="connsiteX6" fmla="*/ 58565 w 101463"/>
              <a:gd name="connsiteY6" fmla="*/ 12452 h 63970"/>
              <a:gd name="connsiteX7" fmla="*/ 28940 w 101463"/>
              <a:gd name="connsiteY7" fmla="*/ 14026 h 63970"/>
              <a:gd name="connsiteX8" fmla="*/ 0 w 101463"/>
              <a:gd name="connsiteY8" fmla="*/ 23399 h 63970"/>
              <a:gd name="connsiteX9" fmla="*/ 821 w 101463"/>
              <a:gd name="connsiteY9" fmla="*/ 46798 h 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63" h="63970">
                <a:moveTo>
                  <a:pt x="821" y="46798"/>
                </a:moveTo>
                <a:lnTo>
                  <a:pt x="14094" y="63970"/>
                </a:lnTo>
                <a:lnTo>
                  <a:pt x="57813" y="61644"/>
                </a:lnTo>
                <a:lnTo>
                  <a:pt x="77312" y="30377"/>
                </a:lnTo>
                <a:lnTo>
                  <a:pt x="101463" y="18678"/>
                </a:lnTo>
                <a:lnTo>
                  <a:pt x="92911" y="0"/>
                </a:lnTo>
                <a:lnTo>
                  <a:pt x="58565" y="12452"/>
                </a:lnTo>
                <a:lnTo>
                  <a:pt x="28940" y="14026"/>
                </a:lnTo>
                <a:lnTo>
                  <a:pt x="0" y="23399"/>
                </a:lnTo>
                <a:lnTo>
                  <a:pt x="821" y="4679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59" name="Forme libre : forme 1299">
            <a:extLst>
              <a:ext uri="{FF2B5EF4-FFF2-40B4-BE49-F238E27FC236}">
                <a16:creationId xmlns:a16="http://schemas.microsoft.com/office/drawing/2014/main" id="{50285B68-91E4-4594-A312-DA7852B15B62}"/>
              </a:ext>
            </a:extLst>
          </p:cNvPr>
          <p:cNvSpPr/>
          <p:nvPr/>
        </p:nvSpPr>
        <p:spPr>
          <a:xfrm>
            <a:off x="6397808" y="2731427"/>
            <a:ext cx="168360" cy="148171"/>
          </a:xfrm>
          <a:custGeom>
            <a:avLst/>
            <a:gdLst>
              <a:gd name="connsiteX0" fmla="*/ 0 w 195126"/>
              <a:gd name="connsiteY0" fmla="*/ 51518 h 171727"/>
              <a:gd name="connsiteX1" fmla="*/ 14846 w 195126"/>
              <a:gd name="connsiteY1" fmla="*/ 77312 h 171727"/>
              <a:gd name="connsiteX2" fmla="*/ 42145 w 195126"/>
              <a:gd name="connsiteY2" fmla="*/ 60892 h 171727"/>
              <a:gd name="connsiteX3" fmla="*/ 56991 w 195126"/>
              <a:gd name="connsiteY3" fmla="*/ 85111 h 171727"/>
              <a:gd name="connsiteX4" fmla="*/ 74164 w 195126"/>
              <a:gd name="connsiteY4" fmla="*/ 111657 h 171727"/>
              <a:gd name="connsiteX5" fmla="*/ 111589 w 195126"/>
              <a:gd name="connsiteY5" fmla="*/ 141282 h 171727"/>
              <a:gd name="connsiteX6" fmla="*/ 147508 w 195126"/>
              <a:gd name="connsiteY6" fmla="*/ 161602 h 171727"/>
              <a:gd name="connsiteX7" fmla="*/ 174054 w 195126"/>
              <a:gd name="connsiteY7" fmla="*/ 171728 h 171727"/>
              <a:gd name="connsiteX8" fmla="*/ 140461 w 195126"/>
              <a:gd name="connsiteY8" fmla="*/ 142856 h 171727"/>
              <a:gd name="connsiteX9" fmla="*/ 112410 w 195126"/>
              <a:gd name="connsiteY9" fmla="*/ 118636 h 171727"/>
              <a:gd name="connsiteX10" fmla="*/ 88190 w 195126"/>
              <a:gd name="connsiteY10" fmla="*/ 88190 h 171727"/>
              <a:gd name="connsiteX11" fmla="*/ 81143 w 195126"/>
              <a:gd name="connsiteY11" fmla="*/ 54666 h 171727"/>
              <a:gd name="connsiteX12" fmla="*/ 131909 w 195126"/>
              <a:gd name="connsiteY12" fmla="*/ 53845 h 171727"/>
              <a:gd name="connsiteX13" fmla="*/ 170154 w 195126"/>
              <a:gd name="connsiteY13" fmla="*/ 59318 h 171727"/>
              <a:gd name="connsiteX14" fmla="*/ 195126 w 195126"/>
              <a:gd name="connsiteY14" fmla="*/ 72591 h 171727"/>
              <a:gd name="connsiteX15" fmla="*/ 193553 w 195126"/>
              <a:gd name="connsiteY15" fmla="*/ 52339 h 171727"/>
              <a:gd name="connsiteX16" fmla="*/ 181101 w 195126"/>
              <a:gd name="connsiteY16" fmla="*/ 26546 h 171727"/>
              <a:gd name="connsiteX17" fmla="*/ 170907 w 195126"/>
              <a:gd name="connsiteY17" fmla="*/ 32019 h 171727"/>
              <a:gd name="connsiteX18" fmla="*/ 136561 w 195126"/>
              <a:gd name="connsiteY18" fmla="*/ 26546 h 171727"/>
              <a:gd name="connsiteX19" fmla="*/ 102216 w 195126"/>
              <a:gd name="connsiteY19" fmla="*/ 0 h 171727"/>
              <a:gd name="connsiteX20" fmla="*/ 78064 w 195126"/>
              <a:gd name="connsiteY20" fmla="*/ 11699 h 171727"/>
              <a:gd name="connsiteX21" fmla="*/ 58565 w 195126"/>
              <a:gd name="connsiteY21" fmla="*/ 42966 h 171727"/>
              <a:gd name="connsiteX22" fmla="*/ 14846 w 195126"/>
              <a:gd name="connsiteY22" fmla="*/ 45292 h 171727"/>
              <a:gd name="connsiteX23" fmla="*/ 0 w 195126"/>
              <a:gd name="connsiteY23" fmla="*/ 51518 h 1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126" h="171727">
                <a:moveTo>
                  <a:pt x="0" y="51518"/>
                </a:moveTo>
                <a:lnTo>
                  <a:pt x="14846" y="77312"/>
                </a:lnTo>
                <a:lnTo>
                  <a:pt x="42145" y="60892"/>
                </a:lnTo>
                <a:lnTo>
                  <a:pt x="56991" y="85111"/>
                </a:lnTo>
                <a:lnTo>
                  <a:pt x="74164" y="111657"/>
                </a:lnTo>
                <a:lnTo>
                  <a:pt x="111589" y="141282"/>
                </a:lnTo>
                <a:lnTo>
                  <a:pt x="147508" y="161602"/>
                </a:lnTo>
                <a:lnTo>
                  <a:pt x="174054" y="171728"/>
                </a:lnTo>
                <a:lnTo>
                  <a:pt x="140461" y="142856"/>
                </a:lnTo>
                <a:lnTo>
                  <a:pt x="112410" y="118636"/>
                </a:lnTo>
                <a:lnTo>
                  <a:pt x="88190" y="88190"/>
                </a:lnTo>
                <a:lnTo>
                  <a:pt x="81143" y="54666"/>
                </a:lnTo>
                <a:lnTo>
                  <a:pt x="131909" y="53845"/>
                </a:lnTo>
                <a:lnTo>
                  <a:pt x="170154" y="59318"/>
                </a:lnTo>
                <a:lnTo>
                  <a:pt x="195126" y="72591"/>
                </a:lnTo>
                <a:lnTo>
                  <a:pt x="193553" y="52339"/>
                </a:lnTo>
                <a:lnTo>
                  <a:pt x="181101" y="26546"/>
                </a:lnTo>
                <a:lnTo>
                  <a:pt x="170907" y="32019"/>
                </a:lnTo>
                <a:lnTo>
                  <a:pt x="136561" y="26546"/>
                </a:lnTo>
                <a:lnTo>
                  <a:pt x="102216" y="0"/>
                </a:lnTo>
                <a:lnTo>
                  <a:pt x="78064" y="11699"/>
                </a:lnTo>
                <a:lnTo>
                  <a:pt x="58565" y="42966"/>
                </a:lnTo>
                <a:lnTo>
                  <a:pt x="14846" y="45292"/>
                </a:lnTo>
                <a:lnTo>
                  <a:pt x="0" y="5151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0" name="Forme libre : forme 1300">
            <a:extLst>
              <a:ext uri="{FF2B5EF4-FFF2-40B4-BE49-F238E27FC236}">
                <a16:creationId xmlns:a16="http://schemas.microsoft.com/office/drawing/2014/main" id="{A02CF8A4-52A0-452E-B18D-D633DF2FD05D}"/>
              </a:ext>
            </a:extLst>
          </p:cNvPr>
          <p:cNvSpPr/>
          <p:nvPr/>
        </p:nvSpPr>
        <p:spPr>
          <a:xfrm>
            <a:off x="6467822" y="2777884"/>
            <a:ext cx="109092" cy="95632"/>
          </a:xfrm>
          <a:custGeom>
            <a:avLst/>
            <a:gdLst>
              <a:gd name="connsiteX0" fmla="*/ 112410 w 126435"/>
              <a:gd name="connsiteY0" fmla="*/ 40640 h 110836"/>
              <a:gd name="connsiteX1" fmla="*/ 126435 w 126435"/>
              <a:gd name="connsiteY1" fmla="*/ 48440 h 110836"/>
              <a:gd name="connsiteX2" fmla="*/ 126435 w 126435"/>
              <a:gd name="connsiteY2" fmla="*/ 71838 h 110836"/>
              <a:gd name="connsiteX3" fmla="*/ 101463 w 126435"/>
              <a:gd name="connsiteY3" fmla="*/ 82785 h 110836"/>
              <a:gd name="connsiteX4" fmla="*/ 84290 w 126435"/>
              <a:gd name="connsiteY4" fmla="*/ 110836 h 110836"/>
              <a:gd name="connsiteX5" fmla="*/ 31267 w 126435"/>
              <a:gd name="connsiteY5" fmla="*/ 64791 h 110836"/>
              <a:gd name="connsiteX6" fmla="*/ 7047 w 126435"/>
              <a:gd name="connsiteY6" fmla="*/ 34346 h 110836"/>
              <a:gd name="connsiteX7" fmla="*/ 0 w 126435"/>
              <a:gd name="connsiteY7" fmla="*/ 821 h 110836"/>
              <a:gd name="connsiteX8" fmla="*/ 50766 w 126435"/>
              <a:gd name="connsiteY8" fmla="*/ 0 h 110836"/>
              <a:gd name="connsiteX9" fmla="*/ 89011 w 126435"/>
              <a:gd name="connsiteY9" fmla="*/ 5473 h 110836"/>
              <a:gd name="connsiteX10" fmla="*/ 113983 w 126435"/>
              <a:gd name="connsiteY10" fmla="*/ 18746 h 110836"/>
              <a:gd name="connsiteX11" fmla="*/ 112410 w 126435"/>
              <a:gd name="connsiteY11" fmla="*/ 40640 h 1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435" h="110836">
                <a:moveTo>
                  <a:pt x="112410" y="40640"/>
                </a:moveTo>
                <a:lnTo>
                  <a:pt x="126435" y="48440"/>
                </a:lnTo>
                <a:lnTo>
                  <a:pt x="126435" y="71838"/>
                </a:lnTo>
                <a:lnTo>
                  <a:pt x="101463" y="82785"/>
                </a:lnTo>
                <a:lnTo>
                  <a:pt x="84290" y="110836"/>
                </a:lnTo>
                <a:lnTo>
                  <a:pt x="31267" y="64791"/>
                </a:lnTo>
                <a:lnTo>
                  <a:pt x="7047" y="34346"/>
                </a:lnTo>
                <a:lnTo>
                  <a:pt x="0" y="821"/>
                </a:lnTo>
                <a:lnTo>
                  <a:pt x="50766" y="0"/>
                </a:lnTo>
                <a:lnTo>
                  <a:pt x="89011" y="5473"/>
                </a:lnTo>
                <a:lnTo>
                  <a:pt x="113983" y="18746"/>
                </a:lnTo>
                <a:lnTo>
                  <a:pt x="112410" y="4064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1" name="Forme libre : forme 1301">
            <a:extLst>
              <a:ext uri="{FF2B5EF4-FFF2-40B4-BE49-F238E27FC236}">
                <a16:creationId xmlns:a16="http://schemas.microsoft.com/office/drawing/2014/main" id="{95CA8718-87F8-4115-86DA-946A9CDE271B}"/>
              </a:ext>
            </a:extLst>
          </p:cNvPr>
          <p:cNvSpPr/>
          <p:nvPr/>
        </p:nvSpPr>
        <p:spPr>
          <a:xfrm>
            <a:off x="6554069" y="2743587"/>
            <a:ext cx="127215" cy="152835"/>
          </a:xfrm>
          <a:custGeom>
            <a:avLst/>
            <a:gdLst>
              <a:gd name="connsiteX0" fmla="*/ 67870 w 147439"/>
              <a:gd name="connsiteY0" fmla="*/ 20252 h 177132"/>
              <a:gd name="connsiteX1" fmla="*/ 68623 w 147439"/>
              <a:gd name="connsiteY1" fmla="*/ 40572 h 177132"/>
              <a:gd name="connsiteX2" fmla="*/ 87369 w 147439"/>
              <a:gd name="connsiteY2" fmla="*/ 41324 h 177132"/>
              <a:gd name="connsiteX3" fmla="*/ 92843 w 147439"/>
              <a:gd name="connsiteY3" fmla="*/ 59318 h 177132"/>
              <a:gd name="connsiteX4" fmla="*/ 137314 w 147439"/>
              <a:gd name="connsiteY4" fmla="*/ 63218 h 177132"/>
              <a:gd name="connsiteX5" fmla="*/ 134235 w 147439"/>
              <a:gd name="connsiteY5" fmla="*/ 89695 h 177132"/>
              <a:gd name="connsiteX6" fmla="*/ 124041 w 147439"/>
              <a:gd name="connsiteY6" fmla="*/ 95990 h 177132"/>
              <a:gd name="connsiteX7" fmla="*/ 125614 w 147439"/>
              <a:gd name="connsiteY7" fmla="*/ 110836 h 177132"/>
              <a:gd name="connsiteX8" fmla="*/ 147440 w 147439"/>
              <a:gd name="connsiteY8" fmla="*/ 125615 h 177132"/>
              <a:gd name="connsiteX9" fmla="*/ 133414 w 147439"/>
              <a:gd name="connsiteY9" fmla="*/ 142787 h 177132"/>
              <a:gd name="connsiteX10" fmla="*/ 132662 w 147439"/>
              <a:gd name="connsiteY10" fmla="*/ 163107 h 177132"/>
              <a:gd name="connsiteX11" fmla="*/ 104542 w 147439"/>
              <a:gd name="connsiteY11" fmla="*/ 167007 h 177132"/>
              <a:gd name="connsiteX12" fmla="*/ 70196 w 147439"/>
              <a:gd name="connsiteY12" fmla="*/ 177133 h 177132"/>
              <a:gd name="connsiteX13" fmla="*/ 47550 w 147439"/>
              <a:gd name="connsiteY13" fmla="*/ 155308 h 177132"/>
              <a:gd name="connsiteX14" fmla="*/ 50698 w 147439"/>
              <a:gd name="connsiteY14" fmla="*/ 136561 h 177132"/>
              <a:gd name="connsiteX15" fmla="*/ 14026 w 147439"/>
              <a:gd name="connsiteY15" fmla="*/ 116241 h 177132"/>
              <a:gd name="connsiteX16" fmla="*/ 26478 w 147439"/>
              <a:gd name="connsiteY16" fmla="*/ 111589 h 177132"/>
              <a:gd name="connsiteX17" fmla="*/ 26478 w 147439"/>
              <a:gd name="connsiteY17" fmla="*/ 88190 h 177132"/>
              <a:gd name="connsiteX18" fmla="*/ 12452 w 147439"/>
              <a:gd name="connsiteY18" fmla="*/ 80391 h 177132"/>
              <a:gd name="connsiteX19" fmla="*/ 14026 w 147439"/>
              <a:gd name="connsiteY19" fmla="*/ 58497 h 177132"/>
              <a:gd name="connsiteX20" fmla="*/ 12452 w 147439"/>
              <a:gd name="connsiteY20" fmla="*/ 38245 h 177132"/>
              <a:gd name="connsiteX21" fmla="*/ 0 w 147439"/>
              <a:gd name="connsiteY21" fmla="*/ 12452 h 177132"/>
              <a:gd name="connsiteX22" fmla="*/ 32772 w 147439"/>
              <a:gd name="connsiteY22" fmla="*/ 0 h 177132"/>
              <a:gd name="connsiteX23" fmla="*/ 47550 w 147439"/>
              <a:gd name="connsiteY23" fmla="*/ 2326 h 177132"/>
              <a:gd name="connsiteX24" fmla="*/ 67870 w 147439"/>
              <a:gd name="connsiteY24" fmla="*/ 20252 h 17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439" h="177132">
                <a:moveTo>
                  <a:pt x="67870" y="20252"/>
                </a:moveTo>
                <a:lnTo>
                  <a:pt x="68623" y="40572"/>
                </a:lnTo>
                <a:lnTo>
                  <a:pt x="87369" y="41324"/>
                </a:lnTo>
                <a:lnTo>
                  <a:pt x="92843" y="59318"/>
                </a:lnTo>
                <a:lnTo>
                  <a:pt x="137314" y="63218"/>
                </a:lnTo>
                <a:lnTo>
                  <a:pt x="134235" y="89695"/>
                </a:lnTo>
                <a:lnTo>
                  <a:pt x="124041" y="95990"/>
                </a:lnTo>
                <a:lnTo>
                  <a:pt x="125614" y="110836"/>
                </a:lnTo>
                <a:lnTo>
                  <a:pt x="147440" y="125615"/>
                </a:lnTo>
                <a:lnTo>
                  <a:pt x="133414" y="142787"/>
                </a:lnTo>
                <a:lnTo>
                  <a:pt x="132662" y="163107"/>
                </a:lnTo>
                <a:lnTo>
                  <a:pt x="104542" y="167007"/>
                </a:lnTo>
                <a:lnTo>
                  <a:pt x="70196" y="177133"/>
                </a:lnTo>
                <a:lnTo>
                  <a:pt x="47550" y="155308"/>
                </a:lnTo>
                <a:lnTo>
                  <a:pt x="50698" y="136561"/>
                </a:lnTo>
                <a:lnTo>
                  <a:pt x="14026" y="116241"/>
                </a:lnTo>
                <a:lnTo>
                  <a:pt x="26478" y="111589"/>
                </a:lnTo>
                <a:lnTo>
                  <a:pt x="26478" y="88190"/>
                </a:lnTo>
                <a:lnTo>
                  <a:pt x="12452" y="80391"/>
                </a:lnTo>
                <a:lnTo>
                  <a:pt x="14026" y="58497"/>
                </a:lnTo>
                <a:lnTo>
                  <a:pt x="12452" y="38245"/>
                </a:lnTo>
                <a:lnTo>
                  <a:pt x="0" y="12452"/>
                </a:lnTo>
                <a:lnTo>
                  <a:pt x="32772" y="0"/>
                </a:lnTo>
                <a:lnTo>
                  <a:pt x="47550" y="2326"/>
                </a:lnTo>
                <a:lnTo>
                  <a:pt x="67870" y="2025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2" name="Forme libre : forme 1302">
            <a:extLst>
              <a:ext uri="{FF2B5EF4-FFF2-40B4-BE49-F238E27FC236}">
                <a16:creationId xmlns:a16="http://schemas.microsoft.com/office/drawing/2014/main" id="{0C844B7C-178C-4FD1-A208-B0A6FF980D09}"/>
              </a:ext>
            </a:extLst>
          </p:cNvPr>
          <p:cNvSpPr/>
          <p:nvPr/>
        </p:nvSpPr>
        <p:spPr>
          <a:xfrm>
            <a:off x="6540548" y="2843884"/>
            <a:ext cx="57261" cy="54545"/>
          </a:xfrm>
          <a:custGeom>
            <a:avLst/>
            <a:gdLst>
              <a:gd name="connsiteX0" fmla="*/ 38245 w 66365"/>
              <a:gd name="connsiteY0" fmla="*/ 63218 h 63217"/>
              <a:gd name="connsiteX1" fmla="*/ 43719 w 66365"/>
              <a:gd name="connsiteY1" fmla="*/ 41393 h 63217"/>
              <a:gd name="connsiteX2" fmla="*/ 63218 w 66365"/>
              <a:gd name="connsiteY2" fmla="*/ 39066 h 63217"/>
              <a:gd name="connsiteX3" fmla="*/ 66365 w 66365"/>
              <a:gd name="connsiteY3" fmla="*/ 20320 h 63217"/>
              <a:gd name="connsiteX4" fmla="*/ 29693 w 66365"/>
              <a:gd name="connsiteY4" fmla="*/ 0 h 63217"/>
              <a:gd name="connsiteX5" fmla="*/ 17173 w 66365"/>
              <a:gd name="connsiteY5" fmla="*/ 6294 h 63217"/>
              <a:gd name="connsiteX6" fmla="*/ 0 w 66365"/>
              <a:gd name="connsiteY6" fmla="*/ 34346 h 63217"/>
              <a:gd name="connsiteX7" fmla="*/ 8621 w 66365"/>
              <a:gd name="connsiteY7" fmla="*/ 41393 h 63217"/>
              <a:gd name="connsiteX8" fmla="*/ 27367 w 66365"/>
              <a:gd name="connsiteY8" fmla="*/ 53845 h 63217"/>
              <a:gd name="connsiteX9" fmla="*/ 38245 w 66365"/>
              <a:gd name="connsiteY9" fmla="*/ 63218 h 6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365" h="63217">
                <a:moveTo>
                  <a:pt x="38245" y="63218"/>
                </a:moveTo>
                <a:lnTo>
                  <a:pt x="43719" y="41393"/>
                </a:lnTo>
                <a:lnTo>
                  <a:pt x="63218" y="39066"/>
                </a:lnTo>
                <a:lnTo>
                  <a:pt x="66365" y="20320"/>
                </a:lnTo>
                <a:lnTo>
                  <a:pt x="29693" y="0"/>
                </a:lnTo>
                <a:lnTo>
                  <a:pt x="17173" y="6294"/>
                </a:lnTo>
                <a:lnTo>
                  <a:pt x="0" y="34346"/>
                </a:lnTo>
                <a:lnTo>
                  <a:pt x="8621" y="41393"/>
                </a:lnTo>
                <a:lnTo>
                  <a:pt x="27367" y="53845"/>
                </a:lnTo>
                <a:lnTo>
                  <a:pt x="38245" y="6321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3" name="Forme libre : forme 1303">
            <a:extLst>
              <a:ext uri="{FF2B5EF4-FFF2-40B4-BE49-F238E27FC236}">
                <a16:creationId xmlns:a16="http://schemas.microsoft.com/office/drawing/2014/main" id="{F6549E93-9E31-4BAF-A92E-F429F60A8C21}"/>
              </a:ext>
            </a:extLst>
          </p:cNvPr>
          <p:cNvSpPr/>
          <p:nvPr/>
        </p:nvSpPr>
        <p:spPr>
          <a:xfrm>
            <a:off x="6572191" y="2877592"/>
            <a:ext cx="57261" cy="104369"/>
          </a:xfrm>
          <a:custGeom>
            <a:avLst/>
            <a:gdLst>
              <a:gd name="connsiteX0" fmla="*/ 10947 w 66365"/>
              <a:gd name="connsiteY0" fmla="*/ 50697 h 120962"/>
              <a:gd name="connsiteX1" fmla="*/ 8621 w 66365"/>
              <a:gd name="connsiteY1" fmla="*/ 73344 h 120962"/>
              <a:gd name="connsiteX2" fmla="*/ 0 w 66365"/>
              <a:gd name="connsiteY2" fmla="*/ 87369 h 120962"/>
              <a:gd name="connsiteX3" fmla="*/ 16420 w 66365"/>
              <a:gd name="connsiteY3" fmla="*/ 99069 h 120962"/>
              <a:gd name="connsiteX4" fmla="*/ 28119 w 66365"/>
              <a:gd name="connsiteY4" fmla="*/ 107689 h 120962"/>
              <a:gd name="connsiteX5" fmla="*/ 28872 w 66365"/>
              <a:gd name="connsiteY5" fmla="*/ 120141 h 120962"/>
              <a:gd name="connsiteX6" fmla="*/ 42966 w 66365"/>
              <a:gd name="connsiteY6" fmla="*/ 120962 h 120962"/>
              <a:gd name="connsiteX7" fmla="*/ 66365 w 66365"/>
              <a:gd name="connsiteY7" fmla="*/ 75670 h 120962"/>
              <a:gd name="connsiteX8" fmla="*/ 44540 w 66365"/>
              <a:gd name="connsiteY8" fmla="*/ 55418 h 120962"/>
              <a:gd name="connsiteX9" fmla="*/ 49192 w 66365"/>
              <a:gd name="connsiteY9" fmla="*/ 21825 h 120962"/>
              <a:gd name="connsiteX10" fmla="*/ 26546 w 66365"/>
              <a:gd name="connsiteY10" fmla="*/ 0 h 120962"/>
              <a:gd name="connsiteX11" fmla="*/ 7047 w 66365"/>
              <a:gd name="connsiteY11" fmla="*/ 2326 h 120962"/>
              <a:gd name="connsiteX12" fmla="*/ 1573 w 66365"/>
              <a:gd name="connsiteY12" fmla="*/ 24151 h 120962"/>
              <a:gd name="connsiteX13" fmla="*/ 10947 w 66365"/>
              <a:gd name="connsiteY13" fmla="*/ 50697 h 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365" h="120962">
                <a:moveTo>
                  <a:pt x="10947" y="50697"/>
                </a:moveTo>
                <a:lnTo>
                  <a:pt x="8621" y="73344"/>
                </a:lnTo>
                <a:lnTo>
                  <a:pt x="0" y="87369"/>
                </a:lnTo>
                <a:lnTo>
                  <a:pt x="16420" y="99069"/>
                </a:lnTo>
                <a:lnTo>
                  <a:pt x="28119" y="107689"/>
                </a:lnTo>
                <a:lnTo>
                  <a:pt x="28872" y="120141"/>
                </a:lnTo>
                <a:lnTo>
                  <a:pt x="42966" y="120962"/>
                </a:lnTo>
                <a:lnTo>
                  <a:pt x="66365" y="75670"/>
                </a:lnTo>
                <a:lnTo>
                  <a:pt x="44540" y="55418"/>
                </a:lnTo>
                <a:lnTo>
                  <a:pt x="49192" y="21825"/>
                </a:lnTo>
                <a:lnTo>
                  <a:pt x="26546" y="0"/>
                </a:lnTo>
                <a:lnTo>
                  <a:pt x="7047" y="2326"/>
                </a:lnTo>
                <a:lnTo>
                  <a:pt x="1573" y="24151"/>
                </a:lnTo>
                <a:lnTo>
                  <a:pt x="10947" y="5069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4" name="Forme libre : forme 1304">
            <a:extLst>
              <a:ext uri="{FF2B5EF4-FFF2-40B4-BE49-F238E27FC236}">
                <a16:creationId xmlns:a16="http://schemas.microsoft.com/office/drawing/2014/main" id="{EB319011-3617-405C-8422-57AE4E46E962}"/>
              </a:ext>
            </a:extLst>
          </p:cNvPr>
          <p:cNvSpPr/>
          <p:nvPr/>
        </p:nvSpPr>
        <p:spPr>
          <a:xfrm>
            <a:off x="6610620" y="2884320"/>
            <a:ext cx="75384" cy="58560"/>
          </a:xfrm>
          <a:custGeom>
            <a:avLst/>
            <a:gdLst>
              <a:gd name="connsiteX0" fmla="*/ 87369 w 87369"/>
              <a:gd name="connsiteY0" fmla="*/ 22646 h 67870"/>
              <a:gd name="connsiteX1" fmla="*/ 74917 w 87369"/>
              <a:gd name="connsiteY1" fmla="*/ 46798 h 67870"/>
              <a:gd name="connsiteX2" fmla="*/ 21825 w 87369"/>
              <a:gd name="connsiteY2" fmla="*/ 67870 h 67870"/>
              <a:gd name="connsiteX3" fmla="*/ 0 w 87369"/>
              <a:gd name="connsiteY3" fmla="*/ 47619 h 67870"/>
              <a:gd name="connsiteX4" fmla="*/ 4652 w 87369"/>
              <a:gd name="connsiteY4" fmla="*/ 14026 h 67870"/>
              <a:gd name="connsiteX5" fmla="*/ 38998 w 87369"/>
              <a:gd name="connsiteY5" fmla="*/ 3900 h 67870"/>
              <a:gd name="connsiteX6" fmla="*/ 67118 w 87369"/>
              <a:gd name="connsiteY6" fmla="*/ 0 h 67870"/>
              <a:gd name="connsiteX7" fmla="*/ 87369 w 87369"/>
              <a:gd name="connsiteY7" fmla="*/ 22646 h 6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69" h="67870">
                <a:moveTo>
                  <a:pt x="87369" y="22646"/>
                </a:moveTo>
                <a:lnTo>
                  <a:pt x="74917" y="46798"/>
                </a:lnTo>
                <a:lnTo>
                  <a:pt x="21825" y="67870"/>
                </a:lnTo>
                <a:lnTo>
                  <a:pt x="0" y="47619"/>
                </a:lnTo>
                <a:lnTo>
                  <a:pt x="4652" y="14026"/>
                </a:lnTo>
                <a:lnTo>
                  <a:pt x="38998" y="3900"/>
                </a:lnTo>
                <a:lnTo>
                  <a:pt x="67118" y="0"/>
                </a:lnTo>
                <a:lnTo>
                  <a:pt x="87369" y="2264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5" name="Forme libre : forme 1305">
            <a:extLst>
              <a:ext uri="{FF2B5EF4-FFF2-40B4-BE49-F238E27FC236}">
                <a16:creationId xmlns:a16="http://schemas.microsoft.com/office/drawing/2014/main" id="{6DAA5A04-3B60-4CF0-9B37-12167F0441E8}"/>
              </a:ext>
            </a:extLst>
          </p:cNvPr>
          <p:cNvSpPr/>
          <p:nvPr/>
        </p:nvSpPr>
        <p:spPr>
          <a:xfrm>
            <a:off x="6199637" y="2713067"/>
            <a:ext cx="350121" cy="377691"/>
          </a:xfrm>
          <a:custGeom>
            <a:avLst/>
            <a:gdLst>
              <a:gd name="connsiteX0" fmla="*/ 79091 w 405784"/>
              <a:gd name="connsiteY0" fmla="*/ 247671 h 437735"/>
              <a:gd name="connsiteX1" fmla="*/ 63491 w 405784"/>
              <a:gd name="connsiteY1" fmla="*/ 258550 h 437735"/>
              <a:gd name="connsiteX2" fmla="*/ 46319 w 405784"/>
              <a:gd name="connsiteY2" fmla="*/ 261697 h 437735"/>
              <a:gd name="connsiteX3" fmla="*/ 48645 w 405784"/>
              <a:gd name="connsiteY3" fmla="*/ 277296 h 437735"/>
              <a:gd name="connsiteX4" fmla="*/ 55487 w 405784"/>
              <a:gd name="connsiteY4" fmla="*/ 286670 h 437735"/>
              <a:gd name="connsiteX5" fmla="*/ 57060 w 405784"/>
              <a:gd name="connsiteY5" fmla="*/ 339761 h 437735"/>
              <a:gd name="connsiteX6" fmla="*/ 69580 w 405784"/>
              <a:gd name="connsiteY6" fmla="*/ 345987 h 437735"/>
              <a:gd name="connsiteX7" fmla="*/ 80459 w 405784"/>
              <a:gd name="connsiteY7" fmla="*/ 332714 h 437735"/>
              <a:gd name="connsiteX8" fmla="*/ 96127 w 405784"/>
              <a:gd name="connsiteY8" fmla="*/ 332714 h 437735"/>
              <a:gd name="connsiteX9" fmla="*/ 98453 w 405784"/>
              <a:gd name="connsiteY9" fmla="*/ 295222 h 437735"/>
              <a:gd name="connsiteX10" fmla="*/ 96127 w 405784"/>
              <a:gd name="connsiteY10" fmla="*/ 283522 h 437735"/>
              <a:gd name="connsiteX11" fmla="*/ 100026 w 405784"/>
              <a:gd name="connsiteY11" fmla="*/ 266350 h 437735"/>
              <a:gd name="connsiteX12" fmla="*/ 295221 w 405784"/>
              <a:gd name="connsiteY12" fmla="*/ 372533 h 437735"/>
              <a:gd name="connsiteX13" fmla="*/ 265049 w 405784"/>
              <a:gd name="connsiteY13" fmla="*/ 383412 h 437735"/>
              <a:gd name="connsiteX14" fmla="*/ 232209 w 405784"/>
              <a:gd name="connsiteY14" fmla="*/ 381907 h 437735"/>
              <a:gd name="connsiteX15" fmla="*/ 202584 w 405784"/>
              <a:gd name="connsiteY15" fmla="*/ 381086 h 437735"/>
              <a:gd name="connsiteX16" fmla="*/ 195742 w 405784"/>
              <a:gd name="connsiteY16" fmla="*/ 395111 h 437735"/>
              <a:gd name="connsiteX17" fmla="*/ 229336 w 405784"/>
              <a:gd name="connsiteY17" fmla="*/ 409205 h 437735"/>
              <a:gd name="connsiteX18" fmla="*/ 262860 w 405784"/>
              <a:gd name="connsiteY18" fmla="*/ 423231 h 437735"/>
              <a:gd name="connsiteX19" fmla="*/ 272233 w 405784"/>
              <a:gd name="connsiteY19" fmla="*/ 436914 h 437735"/>
              <a:gd name="connsiteX20" fmla="*/ 288654 w 405784"/>
              <a:gd name="connsiteY20" fmla="*/ 437735 h 437735"/>
              <a:gd name="connsiteX21" fmla="*/ 298027 w 405784"/>
              <a:gd name="connsiteY21" fmla="*/ 419810 h 437735"/>
              <a:gd name="connsiteX22" fmla="*/ 291185 w 405784"/>
              <a:gd name="connsiteY22" fmla="*/ 401064 h 437735"/>
              <a:gd name="connsiteX23" fmla="*/ 306031 w 405784"/>
              <a:gd name="connsiteY23" fmla="*/ 372944 h 437735"/>
              <a:gd name="connsiteX24" fmla="*/ 402979 w 405784"/>
              <a:gd name="connsiteY24" fmla="*/ 276749 h 437735"/>
              <a:gd name="connsiteX25" fmla="*/ 314036 w 405784"/>
              <a:gd name="connsiteY25" fmla="*/ 232209 h 437735"/>
              <a:gd name="connsiteX26" fmla="*/ 322657 w 405784"/>
              <a:gd name="connsiteY26" fmla="*/ 220510 h 437735"/>
              <a:gd name="connsiteX27" fmla="*/ 300763 w 405784"/>
              <a:gd name="connsiteY27" fmla="*/ 215036 h 437735"/>
              <a:gd name="connsiteX28" fmla="*/ 278938 w 405784"/>
              <a:gd name="connsiteY28" fmla="*/ 212710 h 437735"/>
              <a:gd name="connsiteX29" fmla="*/ 246166 w 405784"/>
              <a:gd name="connsiteY29" fmla="*/ 181512 h 437735"/>
              <a:gd name="connsiteX30" fmla="*/ 241445 w 405784"/>
              <a:gd name="connsiteY30" fmla="*/ 153392 h 437735"/>
              <a:gd name="connsiteX31" fmla="*/ 187601 w 405784"/>
              <a:gd name="connsiteY31" fmla="*/ 119868 h 437735"/>
              <a:gd name="connsiteX32" fmla="*/ 185275 w 405784"/>
              <a:gd name="connsiteY32" fmla="*/ 97974 h 437735"/>
              <a:gd name="connsiteX33" fmla="*/ 193895 w 405784"/>
              <a:gd name="connsiteY33" fmla="*/ 84290 h 437735"/>
              <a:gd name="connsiteX34" fmla="*/ 187053 w 405784"/>
              <a:gd name="connsiteY34" fmla="*/ 65544 h 437735"/>
              <a:gd name="connsiteX35" fmla="*/ 231525 w 405784"/>
              <a:gd name="connsiteY35" fmla="*/ 49945 h 437735"/>
              <a:gd name="connsiteX36" fmla="*/ 230772 w 405784"/>
              <a:gd name="connsiteY36" fmla="*/ 26546 h 437735"/>
              <a:gd name="connsiteX37" fmla="*/ 208126 w 405784"/>
              <a:gd name="connsiteY37" fmla="*/ 17926 h 437735"/>
              <a:gd name="connsiteX38" fmla="*/ 187053 w 405784"/>
              <a:gd name="connsiteY38" fmla="*/ 0 h 437735"/>
              <a:gd name="connsiteX39" fmla="*/ 160507 w 405784"/>
              <a:gd name="connsiteY39" fmla="*/ 0 h 437735"/>
              <a:gd name="connsiteX40" fmla="*/ 142582 w 405784"/>
              <a:gd name="connsiteY40" fmla="*/ 7800 h 437735"/>
              <a:gd name="connsiteX41" fmla="*/ 120689 w 405784"/>
              <a:gd name="connsiteY41" fmla="*/ 11700 h 437735"/>
              <a:gd name="connsiteX42" fmla="*/ 111315 w 405784"/>
              <a:gd name="connsiteY42" fmla="*/ 32772 h 437735"/>
              <a:gd name="connsiteX43" fmla="*/ 86343 w 405784"/>
              <a:gd name="connsiteY43" fmla="*/ 25930 h 437735"/>
              <a:gd name="connsiteX44" fmla="*/ 76970 w 405784"/>
              <a:gd name="connsiteY44" fmla="*/ 48508 h 437735"/>
              <a:gd name="connsiteX45" fmla="*/ 52818 w 405784"/>
              <a:gd name="connsiteY45" fmla="*/ 25930 h 437735"/>
              <a:gd name="connsiteX46" fmla="*/ 41871 w 405784"/>
              <a:gd name="connsiteY46" fmla="*/ 44608 h 437735"/>
              <a:gd name="connsiteX47" fmla="*/ 6363 w 405784"/>
              <a:gd name="connsiteY47" fmla="*/ 46387 h 437735"/>
              <a:gd name="connsiteX48" fmla="*/ 12657 w 405784"/>
              <a:gd name="connsiteY48" fmla="*/ 69102 h 437735"/>
              <a:gd name="connsiteX49" fmla="*/ 0 w 405784"/>
              <a:gd name="connsiteY49" fmla="*/ 79228 h 437735"/>
              <a:gd name="connsiteX50" fmla="*/ 5063 w 405784"/>
              <a:gd name="connsiteY50" fmla="*/ 115831 h 437735"/>
              <a:gd name="connsiteX51" fmla="*/ 32430 w 405784"/>
              <a:gd name="connsiteY51" fmla="*/ 118978 h 437735"/>
              <a:gd name="connsiteX52" fmla="*/ 23536 w 405784"/>
              <a:gd name="connsiteY52" fmla="*/ 139161 h 437735"/>
              <a:gd name="connsiteX53" fmla="*/ 45292 w 405784"/>
              <a:gd name="connsiteY53" fmla="*/ 128215 h 437735"/>
              <a:gd name="connsiteX54" fmla="*/ 61713 w 405784"/>
              <a:gd name="connsiteY54" fmla="*/ 111863 h 437735"/>
              <a:gd name="connsiteX55" fmla="*/ 84359 w 405784"/>
              <a:gd name="connsiteY55" fmla="*/ 107142 h 437735"/>
              <a:gd name="connsiteX56" fmla="*/ 96811 w 405784"/>
              <a:gd name="connsiteY56" fmla="*/ 118841 h 437735"/>
              <a:gd name="connsiteX57" fmla="*/ 117883 w 405784"/>
              <a:gd name="connsiteY57" fmla="*/ 138409 h 437735"/>
              <a:gd name="connsiteX58" fmla="*/ 135056 w 405784"/>
              <a:gd name="connsiteY58" fmla="*/ 173712 h 437735"/>
              <a:gd name="connsiteX59" fmla="*/ 177201 w 405784"/>
              <a:gd name="connsiteY59" fmla="*/ 210384 h 437735"/>
              <a:gd name="connsiteX60" fmla="*/ 221672 w 405784"/>
              <a:gd name="connsiteY60" fmla="*/ 246303 h 437735"/>
              <a:gd name="connsiteX61" fmla="*/ 269565 w 405784"/>
              <a:gd name="connsiteY61" fmla="*/ 269702 h 437735"/>
              <a:gd name="connsiteX62" fmla="*/ 310958 w 405784"/>
              <a:gd name="connsiteY62" fmla="*/ 297822 h 437735"/>
              <a:gd name="connsiteX63" fmla="*/ 330456 w 405784"/>
              <a:gd name="connsiteY63" fmla="*/ 345372 h 437735"/>
              <a:gd name="connsiteX64" fmla="*/ 317936 w 405784"/>
              <a:gd name="connsiteY64" fmla="*/ 370344 h 437735"/>
              <a:gd name="connsiteX65" fmla="*/ 315610 w 405784"/>
              <a:gd name="connsiteY65" fmla="*/ 386764 h 437735"/>
              <a:gd name="connsiteX66" fmla="*/ 325736 w 405784"/>
              <a:gd name="connsiteY66" fmla="*/ 382865 h 437735"/>
              <a:gd name="connsiteX67" fmla="*/ 340582 w 405784"/>
              <a:gd name="connsiteY67" fmla="*/ 368018 h 437735"/>
              <a:gd name="connsiteX68" fmla="*/ 346056 w 405784"/>
              <a:gd name="connsiteY68" fmla="*/ 343046 h 437735"/>
              <a:gd name="connsiteX69" fmla="*/ 362407 w 405784"/>
              <a:gd name="connsiteY69" fmla="*/ 341472 h 437735"/>
              <a:gd name="connsiteX70" fmla="*/ 359329 w 405784"/>
              <a:gd name="connsiteY70" fmla="*/ 324299 h 437735"/>
              <a:gd name="connsiteX71" fmla="*/ 338804 w 405784"/>
              <a:gd name="connsiteY71" fmla="*/ 311094 h 437735"/>
              <a:gd name="connsiteX72" fmla="*/ 355224 w 405784"/>
              <a:gd name="connsiteY72" fmla="*/ 276886 h 437735"/>
              <a:gd name="connsiteX73" fmla="*/ 389432 w 405784"/>
              <a:gd name="connsiteY73" fmla="*/ 290159 h 437735"/>
              <a:gd name="connsiteX74" fmla="*/ 394085 w 405784"/>
              <a:gd name="connsiteY74" fmla="*/ 303842 h 437735"/>
              <a:gd name="connsiteX75" fmla="*/ 405784 w 405784"/>
              <a:gd name="connsiteY75" fmla="*/ 301516 h 4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5784" h="437735">
                <a:moveTo>
                  <a:pt x="79091" y="247671"/>
                </a:moveTo>
                <a:lnTo>
                  <a:pt x="63491" y="258550"/>
                </a:lnTo>
                <a:lnTo>
                  <a:pt x="46319" y="261697"/>
                </a:lnTo>
                <a:lnTo>
                  <a:pt x="48645" y="277296"/>
                </a:lnTo>
                <a:lnTo>
                  <a:pt x="55487" y="286670"/>
                </a:lnTo>
                <a:lnTo>
                  <a:pt x="57060" y="339761"/>
                </a:lnTo>
                <a:lnTo>
                  <a:pt x="69580" y="345987"/>
                </a:lnTo>
                <a:lnTo>
                  <a:pt x="80459" y="332714"/>
                </a:lnTo>
                <a:lnTo>
                  <a:pt x="96127" y="332714"/>
                </a:lnTo>
                <a:lnTo>
                  <a:pt x="98453" y="295222"/>
                </a:lnTo>
                <a:lnTo>
                  <a:pt x="96127" y="283522"/>
                </a:lnTo>
                <a:lnTo>
                  <a:pt x="100026" y="266350"/>
                </a:lnTo>
                <a:close/>
                <a:moveTo>
                  <a:pt x="295221" y="372533"/>
                </a:moveTo>
                <a:lnTo>
                  <a:pt x="265049" y="383412"/>
                </a:lnTo>
                <a:lnTo>
                  <a:pt x="232209" y="381907"/>
                </a:lnTo>
                <a:lnTo>
                  <a:pt x="202584" y="381086"/>
                </a:lnTo>
                <a:lnTo>
                  <a:pt x="195742" y="395111"/>
                </a:lnTo>
                <a:lnTo>
                  <a:pt x="229336" y="409205"/>
                </a:lnTo>
                <a:lnTo>
                  <a:pt x="262860" y="423231"/>
                </a:lnTo>
                <a:lnTo>
                  <a:pt x="272233" y="436914"/>
                </a:lnTo>
                <a:lnTo>
                  <a:pt x="288654" y="437735"/>
                </a:lnTo>
                <a:lnTo>
                  <a:pt x="298027" y="419810"/>
                </a:lnTo>
                <a:lnTo>
                  <a:pt x="291185" y="401064"/>
                </a:lnTo>
                <a:lnTo>
                  <a:pt x="306031" y="372944"/>
                </a:lnTo>
                <a:close/>
                <a:moveTo>
                  <a:pt x="402979" y="276749"/>
                </a:moveTo>
                <a:lnTo>
                  <a:pt x="314036" y="232209"/>
                </a:lnTo>
                <a:lnTo>
                  <a:pt x="322657" y="220510"/>
                </a:lnTo>
                <a:lnTo>
                  <a:pt x="300763" y="215036"/>
                </a:lnTo>
                <a:lnTo>
                  <a:pt x="278938" y="212710"/>
                </a:lnTo>
                <a:lnTo>
                  <a:pt x="246166" y="181512"/>
                </a:lnTo>
                <a:lnTo>
                  <a:pt x="241445" y="153392"/>
                </a:lnTo>
                <a:lnTo>
                  <a:pt x="187601" y="119868"/>
                </a:lnTo>
                <a:lnTo>
                  <a:pt x="185275" y="97974"/>
                </a:lnTo>
                <a:lnTo>
                  <a:pt x="193895" y="84290"/>
                </a:lnTo>
                <a:lnTo>
                  <a:pt x="187053" y="65544"/>
                </a:lnTo>
                <a:lnTo>
                  <a:pt x="231525" y="49945"/>
                </a:lnTo>
                <a:lnTo>
                  <a:pt x="230772" y="26546"/>
                </a:lnTo>
                <a:lnTo>
                  <a:pt x="208126" y="17926"/>
                </a:lnTo>
                <a:lnTo>
                  <a:pt x="187053" y="0"/>
                </a:lnTo>
                <a:lnTo>
                  <a:pt x="160507" y="0"/>
                </a:lnTo>
                <a:lnTo>
                  <a:pt x="142582" y="7800"/>
                </a:lnTo>
                <a:lnTo>
                  <a:pt x="120689" y="11700"/>
                </a:lnTo>
                <a:lnTo>
                  <a:pt x="111315" y="32772"/>
                </a:lnTo>
                <a:lnTo>
                  <a:pt x="86343" y="25930"/>
                </a:lnTo>
                <a:lnTo>
                  <a:pt x="76970" y="48508"/>
                </a:lnTo>
                <a:lnTo>
                  <a:pt x="52818" y="25930"/>
                </a:lnTo>
                <a:lnTo>
                  <a:pt x="41871" y="44608"/>
                </a:lnTo>
                <a:lnTo>
                  <a:pt x="6363" y="46387"/>
                </a:lnTo>
                <a:lnTo>
                  <a:pt x="12657" y="69102"/>
                </a:lnTo>
                <a:lnTo>
                  <a:pt x="0" y="79228"/>
                </a:lnTo>
                <a:lnTo>
                  <a:pt x="5063" y="115831"/>
                </a:lnTo>
                <a:lnTo>
                  <a:pt x="32430" y="118978"/>
                </a:lnTo>
                <a:lnTo>
                  <a:pt x="23536" y="139161"/>
                </a:lnTo>
                <a:lnTo>
                  <a:pt x="45292" y="128215"/>
                </a:lnTo>
                <a:lnTo>
                  <a:pt x="61713" y="111863"/>
                </a:lnTo>
                <a:lnTo>
                  <a:pt x="84359" y="107142"/>
                </a:lnTo>
                <a:lnTo>
                  <a:pt x="96811" y="118841"/>
                </a:lnTo>
                <a:lnTo>
                  <a:pt x="117883" y="138409"/>
                </a:lnTo>
                <a:lnTo>
                  <a:pt x="135056" y="173712"/>
                </a:lnTo>
                <a:lnTo>
                  <a:pt x="177201" y="210384"/>
                </a:lnTo>
                <a:lnTo>
                  <a:pt x="221672" y="246303"/>
                </a:lnTo>
                <a:lnTo>
                  <a:pt x="269565" y="269702"/>
                </a:lnTo>
                <a:lnTo>
                  <a:pt x="310958" y="297822"/>
                </a:lnTo>
                <a:lnTo>
                  <a:pt x="330456" y="345372"/>
                </a:lnTo>
                <a:lnTo>
                  <a:pt x="317936" y="370344"/>
                </a:lnTo>
                <a:lnTo>
                  <a:pt x="315610" y="386764"/>
                </a:lnTo>
                <a:lnTo>
                  <a:pt x="325736" y="382865"/>
                </a:lnTo>
                <a:lnTo>
                  <a:pt x="340582" y="368018"/>
                </a:lnTo>
                <a:cubicBezTo>
                  <a:pt x="340582" y="368018"/>
                  <a:pt x="343730" y="343046"/>
                  <a:pt x="346056" y="343046"/>
                </a:cubicBezTo>
                <a:cubicBezTo>
                  <a:pt x="348382" y="343046"/>
                  <a:pt x="362407" y="341472"/>
                  <a:pt x="362407" y="341472"/>
                </a:cubicBezTo>
                <a:lnTo>
                  <a:pt x="359329" y="324299"/>
                </a:lnTo>
                <a:lnTo>
                  <a:pt x="338804" y="311094"/>
                </a:lnTo>
                <a:lnTo>
                  <a:pt x="355224" y="276886"/>
                </a:lnTo>
                <a:lnTo>
                  <a:pt x="389432" y="290159"/>
                </a:lnTo>
                <a:lnTo>
                  <a:pt x="394085" y="303842"/>
                </a:lnTo>
                <a:lnTo>
                  <a:pt x="405784" y="30151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6" name="Forme libre : forme 1306">
            <a:extLst>
              <a:ext uri="{FF2B5EF4-FFF2-40B4-BE49-F238E27FC236}">
                <a16:creationId xmlns:a16="http://schemas.microsoft.com/office/drawing/2014/main" id="{DFA366E8-B48B-4BED-8C8E-1E7063A15FD0}"/>
              </a:ext>
            </a:extLst>
          </p:cNvPr>
          <p:cNvSpPr/>
          <p:nvPr/>
        </p:nvSpPr>
        <p:spPr>
          <a:xfrm>
            <a:off x="6199637" y="2713067"/>
            <a:ext cx="350121" cy="377691"/>
          </a:xfrm>
          <a:custGeom>
            <a:avLst/>
            <a:gdLst>
              <a:gd name="connsiteX0" fmla="*/ 79091 w 405784"/>
              <a:gd name="connsiteY0" fmla="*/ 247671 h 437735"/>
              <a:gd name="connsiteX1" fmla="*/ 63491 w 405784"/>
              <a:gd name="connsiteY1" fmla="*/ 258550 h 437735"/>
              <a:gd name="connsiteX2" fmla="*/ 46319 w 405784"/>
              <a:gd name="connsiteY2" fmla="*/ 261697 h 437735"/>
              <a:gd name="connsiteX3" fmla="*/ 48645 w 405784"/>
              <a:gd name="connsiteY3" fmla="*/ 277296 h 437735"/>
              <a:gd name="connsiteX4" fmla="*/ 55487 w 405784"/>
              <a:gd name="connsiteY4" fmla="*/ 286670 h 437735"/>
              <a:gd name="connsiteX5" fmla="*/ 57060 w 405784"/>
              <a:gd name="connsiteY5" fmla="*/ 339761 h 437735"/>
              <a:gd name="connsiteX6" fmla="*/ 69580 w 405784"/>
              <a:gd name="connsiteY6" fmla="*/ 345987 h 437735"/>
              <a:gd name="connsiteX7" fmla="*/ 80459 w 405784"/>
              <a:gd name="connsiteY7" fmla="*/ 332714 h 437735"/>
              <a:gd name="connsiteX8" fmla="*/ 96127 w 405784"/>
              <a:gd name="connsiteY8" fmla="*/ 332714 h 437735"/>
              <a:gd name="connsiteX9" fmla="*/ 98453 w 405784"/>
              <a:gd name="connsiteY9" fmla="*/ 295222 h 437735"/>
              <a:gd name="connsiteX10" fmla="*/ 96127 w 405784"/>
              <a:gd name="connsiteY10" fmla="*/ 283522 h 437735"/>
              <a:gd name="connsiteX11" fmla="*/ 100026 w 405784"/>
              <a:gd name="connsiteY11" fmla="*/ 266350 h 437735"/>
              <a:gd name="connsiteX12" fmla="*/ 295221 w 405784"/>
              <a:gd name="connsiteY12" fmla="*/ 372533 h 437735"/>
              <a:gd name="connsiteX13" fmla="*/ 265049 w 405784"/>
              <a:gd name="connsiteY13" fmla="*/ 383412 h 437735"/>
              <a:gd name="connsiteX14" fmla="*/ 232209 w 405784"/>
              <a:gd name="connsiteY14" fmla="*/ 381907 h 437735"/>
              <a:gd name="connsiteX15" fmla="*/ 202584 w 405784"/>
              <a:gd name="connsiteY15" fmla="*/ 381086 h 437735"/>
              <a:gd name="connsiteX16" fmla="*/ 195742 w 405784"/>
              <a:gd name="connsiteY16" fmla="*/ 395111 h 437735"/>
              <a:gd name="connsiteX17" fmla="*/ 229336 w 405784"/>
              <a:gd name="connsiteY17" fmla="*/ 409205 h 437735"/>
              <a:gd name="connsiteX18" fmla="*/ 262860 w 405784"/>
              <a:gd name="connsiteY18" fmla="*/ 423231 h 437735"/>
              <a:gd name="connsiteX19" fmla="*/ 272233 w 405784"/>
              <a:gd name="connsiteY19" fmla="*/ 436914 h 437735"/>
              <a:gd name="connsiteX20" fmla="*/ 288654 w 405784"/>
              <a:gd name="connsiteY20" fmla="*/ 437735 h 437735"/>
              <a:gd name="connsiteX21" fmla="*/ 298027 w 405784"/>
              <a:gd name="connsiteY21" fmla="*/ 419810 h 437735"/>
              <a:gd name="connsiteX22" fmla="*/ 291185 w 405784"/>
              <a:gd name="connsiteY22" fmla="*/ 401064 h 437735"/>
              <a:gd name="connsiteX23" fmla="*/ 306031 w 405784"/>
              <a:gd name="connsiteY23" fmla="*/ 372944 h 437735"/>
              <a:gd name="connsiteX24" fmla="*/ 402979 w 405784"/>
              <a:gd name="connsiteY24" fmla="*/ 276749 h 437735"/>
              <a:gd name="connsiteX25" fmla="*/ 314036 w 405784"/>
              <a:gd name="connsiteY25" fmla="*/ 232209 h 437735"/>
              <a:gd name="connsiteX26" fmla="*/ 322657 w 405784"/>
              <a:gd name="connsiteY26" fmla="*/ 220510 h 437735"/>
              <a:gd name="connsiteX27" fmla="*/ 300763 w 405784"/>
              <a:gd name="connsiteY27" fmla="*/ 215036 h 437735"/>
              <a:gd name="connsiteX28" fmla="*/ 278938 w 405784"/>
              <a:gd name="connsiteY28" fmla="*/ 212710 h 437735"/>
              <a:gd name="connsiteX29" fmla="*/ 246166 w 405784"/>
              <a:gd name="connsiteY29" fmla="*/ 181512 h 437735"/>
              <a:gd name="connsiteX30" fmla="*/ 241445 w 405784"/>
              <a:gd name="connsiteY30" fmla="*/ 153392 h 437735"/>
              <a:gd name="connsiteX31" fmla="*/ 187601 w 405784"/>
              <a:gd name="connsiteY31" fmla="*/ 119868 h 437735"/>
              <a:gd name="connsiteX32" fmla="*/ 185275 w 405784"/>
              <a:gd name="connsiteY32" fmla="*/ 97974 h 437735"/>
              <a:gd name="connsiteX33" fmla="*/ 193895 w 405784"/>
              <a:gd name="connsiteY33" fmla="*/ 84290 h 437735"/>
              <a:gd name="connsiteX34" fmla="*/ 187053 w 405784"/>
              <a:gd name="connsiteY34" fmla="*/ 65544 h 437735"/>
              <a:gd name="connsiteX35" fmla="*/ 231525 w 405784"/>
              <a:gd name="connsiteY35" fmla="*/ 49945 h 437735"/>
              <a:gd name="connsiteX36" fmla="*/ 230772 w 405784"/>
              <a:gd name="connsiteY36" fmla="*/ 26546 h 437735"/>
              <a:gd name="connsiteX37" fmla="*/ 208126 w 405784"/>
              <a:gd name="connsiteY37" fmla="*/ 17926 h 437735"/>
              <a:gd name="connsiteX38" fmla="*/ 187053 w 405784"/>
              <a:gd name="connsiteY38" fmla="*/ 0 h 437735"/>
              <a:gd name="connsiteX39" fmla="*/ 160507 w 405784"/>
              <a:gd name="connsiteY39" fmla="*/ 0 h 437735"/>
              <a:gd name="connsiteX40" fmla="*/ 142582 w 405784"/>
              <a:gd name="connsiteY40" fmla="*/ 7800 h 437735"/>
              <a:gd name="connsiteX41" fmla="*/ 120689 w 405784"/>
              <a:gd name="connsiteY41" fmla="*/ 11700 h 437735"/>
              <a:gd name="connsiteX42" fmla="*/ 111315 w 405784"/>
              <a:gd name="connsiteY42" fmla="*/ 32772 h 437735"/>
              <a:gd name="connsiteX43" fmla="*/ 86343 w 405784"/>
              <a:gd name="connsiteY43" fmla="*/ 25930 h 437735"/>
              <a:gd name="connsiteX44" fmla="*/ 76970 w 405784"/>
              <a:gd name="connsiteY44" fmla="*/ 48508 h 437735"/>
              <a:gd name="connsiteX45" fmla="*/ 52818 w 405784"/>
              <a:gd name="connsiteY45" fmla="*/ 25930 h 437735"/>
              <a:gd name="connsiteX46" fmla="*/ 41871 w 405784"/>
              <a:gd name="connsiteY46" fmla="*/ 44608 h 437735"/>
              <a:gd name="connsiteX47" fmla="*/ 6363 w 405784"/>
              <a:gd name="connsiteY47" fmla="*/ 46387 h 437735"/>
              <a:gd name="connsiteX48" fmla="*/ 12657 w 405784"/>
              <a:gd name="connsiteY48" fmla="*/ 69102 h 437735"/>
              <a:gd name="connsiteX49" fmla="*/ 0 w 405784"/>
              <a:gd name="connsiteY49" fmla="*/ 79228 h 437735"/>
              <a:gd name="connsiteX50" fmla="*/ 5063 w 405784"/>
              <a:gd name="connsiteY50" fmla="*/ 115831 h 437735"/>
              <a:gd name="connsiteX51" fmla="*/ 32430 w 405784"/>
              <a:gd name="connsiteY51" fmla="*/ 118978 h 437735"/>
              <a:gd name="connsiteX52" fmla="*/ 23536 w 405784"/>
              <a:gd name="connsiteY52" fmla="*/ 139161 h 437735"/>
              <a:gd name="connsiteX53" fmla="*/ 45292 w 405784"/>
              <a:gd name="connsiteY53" fmla="*/ 128215 h 437735"/>
              <a:gd name="connsiteX54" fmla="*/ 61713 w 405784"/>
              <a:gd name="connsiteY54" fmla="*/ 111863 h 437735"/>
              <a:gd name="connsiteX55" fmla="*/ 84359 w 405784"/>
              <a:gd name="connsiteY55" fmla="*/ 107142 h 437735"/>
              <a:gd name="connsiteX56" fmla="*/ 96811 w 405784"/>
              <a:gd name="connsiteY56" fmla="*/ 118841 h 437735"/>
              <a:gd name="connsiteX57" fmla="*/ 117883 w 405784"/>
              <a:gd name="connsiteY57" fmla="*/ 138409 h 437735"/>
              <a:gd name="connsiteX58" fmla="*/ 135056 w 405784"/>
              <a:gd name="connsiteY58" fmla="*/ 173712 h 437735"/>
              <a:gd name="connsiteX59" fmla="*/ 177201 w 405784"/>
              <a:gd name="connsiteY59" fmla="*/ 210384 h 437735"/>
              <a:gd name="connsiteX60" fmla="*/ 221672 w 405784"/>
              <a:gd name="connsiteY60" fmla="*/ 246303 h 437735"/>
              <a:gd name="connsiteX61" fmla="*/ 269565 w 405784"/>
              <a:gd name="connsiteY61" fmla="*/ 269702 h 437735"/>
              <a:gd name="connsiteX62" fmla="*/ 310958 w 405784"/>
              <a:gd name="connsiteY62" fmla="*/ 297822 h 437735"/>
              <a:gd name="connsiteX63" fmla="*/ 330456 w 405784"/>
              <a:gd name="connsiteY63" fmla="*/ 345372 h 437735"/>
              <a:gd name="connsiteX64" fmla="*/ 317936 w 405784"/>
              <a:gd name="connsiteY64" fmla="*/ 370344 h 437735"/>
              <a:gd name="connsiteX65" fmla="*/ 315610 w 405784"/>
              <a:gd name="connsiteY65" fmla="*/ 386764 h 437735"/>
              <a:gd name="connsiteX66" fmla="*/ 325736 w 405784"/>
              <a:gd name="connsiteY66" fmla="*/ 382865 h 437735"/>
              <a:gd name="connsiteX67" fmla="*/ 340582 w 405784"/>
              <a:gd name="connsiteY67" fmla="*/ 368018 h 437735"/>
              <a:gd name="connsiteX68" fmla="*/ 346056 w 405784"/>
              <a:gd name="connsiteY68" fmla="*/ 343046 h 437735"/>
              <a:gd name="connsiteX69" fmla="*/ 362407 w 405784"/>
              <a:gd name="connsiteY69" fmla="*/ 341472 h 437735"/>
              <a:gd name="connsiteX70" fmla="*/ 359329 w 405784"/>
              <a:gd name="connsiteY70" fmla="*/ 324299 h 437735"/>
              <a:gd name="connsiteX71" fmla="*/ 338804 w 405784"/>
              <a:gd name="connsiteY71" fmla="*/ 311094 h 437735"/>
              <a:gd name="connsiteX72" fmla="*/ 355224 w 405784"/>
              <a:gd name="connsiteY72" fmla="*/ 276886 h 437735"/>
              <a:gd name="connsiteX73" fmla="*/ 389432 w 405784"/>
              <a:gd name="connsiteY73" fmla="*/ 290159 h 437735"/>
              <a:gd name="connsiteX74" fmla="*/ 394085 w 405784"/>
              <a:gd name="connsiteY74" fmla="*/ 303842 h 437735"/>
              <a:gd name="connsiteX75" fmla="*/ 405784 w 405784"/>
              <a:gd name="connsiteY75" fmla="*/ 301516 h 43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5784" h="437735">
                <a:moveTo>
                  <a:pt x="79091" y="247671"/>
                </a:moveTo>
                <a:lnTo>
                  <a:pt x="63491" y="258550"/>
                </a:lnTo>
                <a:lnTo>
                  <a:pt x="46319" y="261697"/>
                </a:lnTo>
                <a:lnTo>
                  <a:pt x="48645" y="277296"/>
                </a:lnTo>
                <a:lnTo>
                  <a:pt x="55487" y="286670"/>
                </a:lnTo>
                <a:lnTo>
                  <a:pt x="57060" y="339761"/>
                </a:lnTo>
                <a:lnTo>
                  <a:pt x="69580" y="345987"/>
                </a:lnTo>
                <a:lnTo>
                  <a:pt x="80459" y="332714"/>
                </a:lnTo>
                <a:lnTo>
                  <a:pt x="96127" y="332714"/>
                </a:lnTo>
                <a:lnTo>
                  <a:pt x="98453" y="295222"/>
                </a:lnTo>
                <a:lnTo>
                  <a:pt x="96127" y="283522"/>
                </a:lnTo>
                <a:lnTo>
                  <a:pt x="100026" y="266350"/>
                </a:lnTo>
                <a:close/>
                <a:moveTo>
                  <a:pt x="295221" y="372533"/>
                </a:moveTo>
                <a:lnTo>
                  <a:pt x="265049" y="383412"/>
                </a:lnTo>
                <a:lnTo>
                  <a:pt x="232209" y="381907"/>
                </a:lnTo>
                <a:lnTo>
                  <a:pt x="202584" y="381086"/>
                </a:lnTo>
                <a:lnTo>
                  <a:pt x="195742" y="395111"/>
                </a:lnTo>
                <a:lnTo>
                  <a:pt x="229336" y="409205"/>
                </a:lnTo>
                <a:lnTo>
                  <a:pt x="262860" y="423231"/>
                </a:lnTo>
                <a:lnTo>
                  <a:pt x="272233" y="436914"/>
                </a:lnTo>
                <a:lnTo>
                  <a:pt x="288654" y="437735"/>
                </a:lnTo>
                <a:lnTo>
                  <a:pt x="298027" y="419810"/>
                </a:lnTo>
                <a:lnTo>
                  <a:pt x="291185" y="401064"/>
                </a:lnTo>
                <a:lnTo>
                  <a:pt x="306031" y="372944"/>
                </a:lnTo>
                <a:close/>
                <a:moveTo>
                  <a:pt x="402979" y="276749"/>
                </a:moveTo>
                <a:lnTo>
                  <a:pt x="314036" y="232209"/>
                </a:lnTo>
                <a:lnTo>
                  <a:pt x="322657" y="220510"/>
                </a:lnTo>
                <a:lnTo>
                  <a:pt x="300763" y="215036"/>
                </a:lnTo>
                <a:lnTo>
                  <a:pt x="278938" y="212710"/>
                </a:lnTo>
                <a:lnTo>
                  <a:pt x="246166" y="181512"/>
                </a:lnTo>
                <a:lnTo>
                  <a:pt x="241445" y="153392"/>
                </a:lnTo>
                <a:lnTo>
                  <a:pt x="187601" y="119868"/>
                </a:lnTo>
                <a:lnTo>
                  <a:pt x="185275" y="97974"/>
                </a:lnTo>
                <a:lnTo>
                  <a:pt x="193895" y="84290"/>
                </a:lnTo>
                <a:lnTo>
                  <a:pt x="187053" y="65544"/>
                </a:lnTo>
                <a:lnTo>
                  <a:pt x="231525" y="49945"/>
                </a:lnTo>
                <a:lnTo>
                  <a:pt x="230772" y="26546"/>
                </a:lnTo>
                <a:lnTo>
                  <a:pt x="208126" y="17926"/>
                </a:lnTo>
                <a:lnTo>
                  <a:pt x="187053" y="0"/>
                </a:lnTo>
                <a:lnTo>
                  <a:pt x="160507" y="0"/>
                </a:lnTo>
                <a:lnTo>
                  <a:pt x="142582" y="7800"/>
                </a:lnTo>
                <a:lnTo>
                  <a:pt x="120689" y="11700"/>
                </a:lnTo>
                <a:lnTo>
                  <a:pt x="111315" y="32772"/>
                </a:lnTo>
                <a:lnTo>
                  <a:pt x="86343" y="25930"/>
                </a:lnTo>
                <a:lnTo>
                  <a:pt x="76970" y="48508"/>
                </a:lnTo>
                <a:lnTo>
                  <a:pt x="52818" y="25930"/>
                </a:lnTo>
                <a:lnTo>
                  <a:pt x="41871" y="44608"/>
                </a:lnTo>
                <a:lnTo>
                  <a:pt x="6363" y="46387"/>
                </a:lnTo>
                <a:lnTo>
                  <a:pt x="12657" y="69102"/>
                </a:lnTo>
                <a:lnTo>
                  <a:pt x="0" y="79228"/>
                </a:lnTo>
                <a:lnTo>
                  <a:pt x="5063" y="115831"/>
                </a:lnTo>
                <a:lnTo>
                  <a:pt x="32430" y="118978"/>
                </a:lnTo>
                <a:lnTo>
                  <a:pt x="23536" y="139161"/>
                </a:lnTo>
                <a:lnTo>
                  <a:pt x="45292" y="128215"/>
                </a:lnTo>
                <a:lnTo>
                  <a:pt x="61713" y="111863"/>
                </a:lnTo>
                <a:lnTo>
                  <a:pt x="84359" y="107142"/>
                </a:lnTo>
                <a:lnTo>
                  <a:pt x="96811" y="118841"/>
                </a:lnTo>
                <a:lnTo>
                  <a:pt x="117883" y="138409"/>
                </a:lnTo>
                <a:lnTo>
                  <a:pt x="135056" y="173712"/>
                </a:lnTo>
                <a:lnTo>
                  <a:pt x="177201" y="210384"/>
                </a:lnTo>
                <a:lnTo>
                  <a:pt x="221672" y="246303"/>
                </a:lnTo>
                <a:lnTo>
                  <a:pt x="269565" y="269702"/>
                </a:lnTo>
                <a:lnTo>
                  <a:pt x="310958" y="297822"/>
                </a:lnTo>
                <a:lnTo>
                  <a:pt x="330456" y="345372"/>
                </a:lnTo>
                <a:lnTo>
                  <a:pt x="317936" y="370344"/>
                </a:lnTo>
                <a:lnTo>
                  <a:pt x="315610" y="386764"/>
                </a:lnTo>
                <a:lnTo>
                  <a:pt x="325736" y="382865"/>
                </a:lnTo>
                <a:lnTo>
                  <a:pt x="340582" y="368018"/>
                </a:lnTo>
                <a:cubicBezTo>
                  <a:pt x="340582" y="368018"/>
                  <a:pt x="343730" y="343046"/>
                  <a:pt x="346056" y="343046"/>
                </a:cubicBezTo>
                <a:cubicBezTo>
                  <a:pt x="348382" y="343046"/>
                  <a:pt x="362407" y="341472"/>
                  <a:pt x="362407" y="341472"/>
                </a:cubicBezTo>
                <a:lnTo>
                  <a:pt x="359329" y="324299"/>
                </a:lnTo>
                <a:lnTo>
                  <a:pt x="338804" y="311094"/>
                </a:lnTo>
                <a:lnTo>
                  <a:pt x="355224" y="276886"/>
                </a:lnTo>
                <a:lnTo>
                  <a:pt x="389432" y="290159"/>
                </a:lnTo>
                <a:lnTo>
                  <a:pt x="394085" y="303842"/>
                </a:lnTo>
                <a:lnTo>
                  <a:pt x="405784" y="301516"/>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7" name="Forme libre : forme 1307">
            <a:extLst>
              <a:ext uri="{FF2B5EF4-FFF2-40B4-BE49-F238E27FC236}">
                <a16:creationId xmlns:a16="http://schemas.microsoft.com/office/drawing/2014/main" id="{AE76B0E7-AA7E-4D4F-92CC-E6AF0BCE084A}"/>
              </a:ext>
            </a:extLst>
          </p:cNvPr>
          <p:cNvSpPr/>
          <p:nvPr/>
        </p:nvSpPr>
        <p:spPr>
          <a:xfrm>
            <a:off x="6420714" y="3113248"/>
            <a:ext cx="12101" cy="12101"/>
          </a:xfrm>
          <a:custGeom>
            <a:avLst/>
            <a:gdLst>
              <a:gd name="connsiteX0" fmla="*/ 0 w 14025"/>
              <a:gd name="connsiteY0" fmla="*/ 0 h 14025"/>
              <a:gd name="connsiteX1" fmla="*/ 1573 w 14025"/>
              <a:gd name="connsiteY1" fmla="*/ 14026 h 14025"/>
              <a:gd name="connsiteX2" fmla="*/ 12452 w 14025"/>
              <a:gd name="connsiteY2" fmla="*/ 14026 h 14025"/>
              <a:gd name="connsiteX3" fmla="*/ 14026 w 14025"/>
              <a:gd name="connsiteY3" fmla="*/ 1573 h 14025"/>
              <a:gd name="connsiteX4" fmla="*/ 0 w 14025"/>
              <a:gd name="connsiteY4" fmla="*/ 0 h 14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5" h="14025">
                <a:moveTo>
                  <a:pt x="0" y="0"/>
                </a:moveTo>
                <a:lnTo>
                  <a:pt x="1573" y="14026"/>
                </a:lnTo>
                <a:lnTo>
                  <a:pt x="12452" y="14026"/>
                </a:lnTo>
                <a:lnTo>
                  <a:pt x="14026" y="1573"/>
                </a:lnTo>
                <a:lnTo>
                  <a:pt x="0"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8" name="Forme libre : forme 1308">
            <a:extLst>
              <a:ext uri="{FF2B5EF4-FFF2-40B4-BE49-F238E27FC236}">
                <a16:creationId xmlns:a16="http://schemas.microsoft.com/office/drawing/2014/main" id="{C4E46F92-F38B-40F6-BE63-83B2312D0C88}"/>
              </a:ext>
            </a:extLst>
          </p:cNvPr>
          <p:cNvSpPr/>
          <p:nvPr/>
        </p:nvSpPr>
        <p:spPr>
          <a:xfrm>
            <a:off x="6595095" y="2666137"/>
            <a:ext cx="280168" cy="170367"/>
          </a:xfrm>
          <a:custGeom>
            <a:avLst/>
            <a:gdLst>
              <a:gd name="connsiteX0" fmla="*/ 138135 w 324709"/>
              <a:gd name="connsiteY0" fmla="*/ 10947 h 197452"/>
              <a:gd name="connsiteX1" fmla="*/ 153734 w 324709"/>
              <a:gd name="connsiteY1" fmla="*/ 25725 h 197452"/>
              <a:gd name="connsiteX2" fmla="*/ 213052 w 324709"/>
              <a:gd name="connsiteY2" fmla="*/ 0 h 197452"/>
              <a:gd name="connsiteX3" fmla="*/ 266144 w 324709"/>
              <a:gd name="connsiteY3" fmla="*/ 63970 h 197452"/>
              <a:gd name="connsiteX4" fmla="*/ 268470 w 324709"/>
              <a:gd name="connsiteY4" fmla="*/ 118636 h 197452"/>
              <a:gd name="connsiteX5" fmla="*/ 286464 w 324709"/>
              <a:gd name="connsiteY5" fmla="*/ 131088 h 197452"/>
              <a:gd name="connsiteX6" fmla="*/ 303637 w 324709"/>
              <a:gd name="connsiteY6" fmla="*/ 120962 h 197452"/>
              <a:gd name="connsiteX7" fmla="*/ 324710 w 324709"/>
              <a:gd name="connsiteY7" fmla="*/ 126436 h 197452"/>
              <a:gd name="connsiteX8" fmla="*/ 314516 w 324709"/>
              <a:gd name="connsiteY8" fmla="*/ 146687 h 197452"/>
              <a:gd name="connsiteX9" fmla="*/ 295016 w 324709"/>
              <a:gd name="connsiteY9" fmla="*/ 146687 h 197452"/>
              <a:gd name="connsiteX10" fmla="*/ 291116 w 324709"/>
              <a:gd name="connsiteY10" fmla="*/ 193553 h 197452"/>
              <a:gd name="connsiteX11" fmla="*/ 273944 w 324709"/>
              <a:gd name="connsiteY11" fmla="*/ 193553 h 197452"/>
              <a:gd name="connsiteX12" fmla="*/ 234946 w 324709"/>
              <a:gd name="connsiteY12" fmla="*/ 172480 h 197452"/>
              <a:gd name="connsiteX13" fmla="*/ 203748 w 324709"/>
              <a:gd name="connsiteY13" fmla="*/ 181854 h 197452"/>
              <a:gd name="connsiteX14" fmla="*/ 185754 w 324709"/>
              <a:gd name="connsiteY14" fmla="*/ 197453 h 197452"/>
              <a:gd name="connsiteX15" fmla="*/ 131156 w 324709"/>
              <a:gd name="connsiteY15" fmla="*/ 193553 h 197452"/>
              <a:gd name="connsiteX16" fmla="*/ 86685 w 324709"/>
              <a:gd name="connsiteY16" fmla="*/ 179459 h 197452"/>
              <a:gd name="connsiteX17" fmla="*/ 89764 w 324709"/>
              <a:gd name="connsiteY17" fmla="*/ 152982 h 197452"/>
              <a:gd name="connsiteX18" fmla="*/ 45292 w 324709"/>
              <a:gd name="connsiteY18" fmla="*/ 149082 h 197452"/>
              <a:gd name="connsiteX19" fmla="*/ 39819 w 324709"/>
              <a:gd name="connsiteY19" fmla="*/ 131088 h 197452"/>
              <a:gd name="connsiteX20" fmla="*/ 21073 w 324709"/>
              <a:gd name="connsiteY20" fmla="*/ 130335 h 197452"/>
              <a:gd name="connsiteX21" fmla="*/ 20320 w 324709"/>
              <a:gd name="connsiteY21" fmla="*/ 110015 h 197452"/>
              <a:gd name="connsiteX22" fmla="*/ 0 w 324709"/>
              <a:gd name="connsiteY22" fmla="*/ 92090 h 197452"/>
              <a:gd name="connsiteX23" fmla="*/ 33593 w 324709"/>
              <a:gd name="connsiteY23" fmla="*/ 78817 h 197452"/>
              <a:gd name="connsiteX24" fmla="*/ 53845 w 324709"/>
              <a:gd name="connsiteY24" fmla="*/ 35098 h 197452"/>
              <a:gd name="connsiteX25" fmla="*/ 83538 w 324709"/>
              <a:gd name="connsiteY25" fmla="*/ 10947 h 197452"/>
              <a:gd name="connsiteX26" fmla="*/ 138135 w 324709"/>
              <a:gd name="connsiteY26" fmla="*/ 10947 h 19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4709" h="197452">
                <a:moveTo>
                  <a:pt x="138135" y="10947"/>
                </a:moveTo>
                <a:lnTo>
                  <a:pt x="153734" y="25725"/>
                </a:lnTo>
                <a:lnTo>
                  <a:pt x="213052" y="0"/>
                </a:lnTo>
                <a:lnTo>
                  <a:pt x="266144" y="63970"/>
                </a:lnTo>
                <a:lnTo>
                  <a:pt x="268470" y="118636"/>
                </a:lnTo>
                <a:lnTo>
                  <a:pt x="286464" y="131088"/>
                </a:lnTo>
                <a:lnTo>
                  <a:pt x="303637" y="120962"/>
                </a:lnTo>
                <a:lnTo>
                  <a:pt x="324710" y="126436"/>
                </a:lnTo>
                <a:lnTo>
                  <a:pt x="314516" y="146687"/>
                </a:lnTo>
                <a:lnTo>
                  <a:pt x="295016" y="146687"/>
                </a:lnTo>
                <a:lnTo>
                  <a:pt x="291116" y="193553"/>
                </a:lnTo>
                <a:lnTo>
                  <a:pt x="273944" y="193553"/>
                </a:lnTo>
                <a:lnTo>
                  <a:pt x="234946" y="172480"/>
                </a:lnTo>
                <a:lnTo>
                  <a:pt x="203748" y="181854"/>
                </a:lnTo>
                <a:lnTo>
                  <a:pt x="185754" y="197453"/>
                </a:lnTo>
                <a:lnTo>
                  <a:pt x="131156" y="193553"/>
                </a:lnTo>
                <a:lnTo>
                  <a:pt x="86685" y="179459"/>
                </a:lnTo>
                <a:lnTo>
                  <a:pt x="89764" y="152982"/>
                </a:lnTo>
                <a:lnTo>
                  <a:pt x="45292" y="149082"/>
                </a:lnTo>
                <a:lnTo>
                  <a:pt x="39819" y="131088"/>
                </a:lnTo>
                <a:lnTo>
                  <a:pt x="21073" y="130335"/>
                </a:lnTo>
                <a:lnTo>
                  <a:pt x="20320" y="110015"/>
                </a:lnTo>
                <a:lnTo>
                  <a:pt x="0" y="92090"/>
                </a:lnTo>
                <a:lnTo>
                  <a:pt x="33593" y="78817"/>
                </a:lnTo>
                <a:lnTo>
                  <a:pt x="53845" y="35098"/>
                </a:lnTo>
                <a:lnTo>
                  <a:pt x="83538" y="10947"/>
                </a:lnTo>
                <a:lnTo>
                  <a:pt x="138135" y="10947"/>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69" name="Forme libre : forme 1309">
            <a:extLst>
              <a:ext uri="{FF2B5EF4-FFF2-40B4-BE49-F238E27FC236}">
                <a16:creationId xmlns:a16="http://schemas.microsoft.com/office/drawing/2014/main" id="{999E6AFE-E58E-4FF3-BCFE-A9C04BB3E5E8}"/>
              </a:ext>
            </a:extLst>
          </p:cNvPr>
          <p:cNvSpPr/>
          <p:nvPr/>
        </p:nvSpPr>
        <p:spPr>
          <a:xfrm>
            <a:off x="6661093" y="2814958"/>
            <a:ext cx="185184" cy="109741"/>
          </a:xfrm>
          <a:custGeom>
            <a:avLst/>
            <a:gdLst>
              <a:gd name="connsiteX0" fmla="*/ 196700 w 214625"/>
              <a:gd name="connsiteY0" fmla="*/ 38245 h 127188"/>
              <a:gd name="connsiteX1" fmla="*/ 182606 w 214625"/>
              <a:gd name="connsiteY1" fmla="*/ 78817 h 127188"/>
              <a:gd name="connsiteX2" fmla="*/ 198274 w 214625"/>
              <a:gd name="connsiteY2" fmla="*/ 92090 h 127188"/>
              <a:gd name="connsiteX3" fmla="*/ 186506 w 214625"/>
              <a:gd name="connsiteY3" fmla="*/ 99137 h 127188"/>
              <a:gd name="connsiteX4" fmla="*/ 168581 w 214625"/>
              <a:gd name="connsiteY4" fmla="*/ 87369 h 127188"/>
              <a:gd name="connsiteX5" fmla="*/ 137382 w 214625"/>
              <a:gd name="connsiteY5" fmla="*/ 106937 h 127188"/>
              <a:gd name="connsiteX6" fmla="*/ 131909 w 214625"/>
              <a:gd name="connsiteY6" fmla="*/ 124862 h 127188"/>
              <a:gd name="connsiteX7" fmla="*/ 96811 w 214625"/>
              <a:gd name="connsiteY7" fmla="*/ 124109 h 127188"/>
              <a:gd name="connsiteX8" fmla="*/ 76491 w 214625"/>
              <a:gd name="connsiteY8" fmla="*/ 113163 h 127188"/>
              <a:gd name="connsiteX9" fmla="*/ 40572 w 214625"/>
              <a:gd name="connsiteY9" fmla="*/ 120962 h 127188"/>
              <a:gd name="connsiteX10" fmla="*/ 16420 w 214625"/>
              <a:gd name="connsiteY10" fmla="*/ 127188 h 127188"/>
              <a:gd name="connsiteX11" fmla="*/ 28872 w 214625"/>
              <a:gd name="connsiteY11" fmla="*/ 103037 h 127188"/>
              <a:gd name="connsiteX12" fmla="*/ 8621 w 214625"/>
              <a:gd name="connsiteY12" fmla="*/ 80391 h 127188"/>
              <a:gd name="connsiteX13" fmla="*/ 9373 w 214625"/>
              <a:gd name="connsiteY13" fmla="*/ 60071 h 127188"/>
              <a:gd name="connsiteX14" fmla="*/ 23399 w 214625"/>
              <a:gd name="connsiteY14" fmla="*/ 42898 h 127188"/>
              <a:gd name="connsiteX15" fmla="*/ 1573 w 214625"/>
              <a:gd name="connsiteY15" fmla="*/ 28120 h 127188"/>
              <a:gd name="connsiteX16" fmla="*/ 0 w 214625"/>
              <a:gd name="connsiteY16" fmla="*/ 13273 h 127188"/>
              <a:gd name="connsiteX17" fmla="*/ 10194 w 214625"/>
              <a:gd name="connsiteY17" fmla="*/ 6979 h 127188"/>
              <a:gd name="connsiteX18" fmla="*/ 54666 w 214625"/>
              <a:gd name="connsiteY18" fmla="*/ 21073 h 127188"/>
              <a:gd name="connsiteX19" fmla="*/ 109263 w 214625"/>
              <a:gd name="connsiteY19" fmla="*/ 24972 h 127188"/>
              <a:gd name="connsiteX20" fmla="*/ 127257 w 214625"/>
              <a:gd name="connsiteY20" fmla="*/ 9373 h 127188"/>
              <a:gd name="connsiteX21" fmla="*/ 158455 w 214625"/>
              <a:gd name="connsiteY21" fmla="*/ 0 h 127188"/>
              <a:gd name="connsiteX22" fmla="*/ 197453 w 214625"/>
              <a:gd name="connsiteY22" fmla="*/ 21073 h 127188"/>
              <a:gd name="connsiteX23" fmla="*/ 214626 w 214625"/>
              <a:gd name="connsiteY23" fmla="*/ 21073 h 127188"/>
              <a:gd name="connsiteX24" fmla="*/ 214626 w 214625"/>
              <a:gd name="connsiteY24" fmla="*/ 33525 h 127188"/>
              <a:gd name="connsiteX25" fmla="*/ 196700 w 214625"/>
              <a:gd name="connsiteY25" fmla="*/ 38245 h 12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625" h="127188">
                <a:moveTo>
                  <a:pt x="196700" y="38245"/>
                </a:moveTo>
                <a:lnTo>
                  <a:pt x="182606" y="78817"/>
                </a:lnTo>
                <a:lnTo>
                  <a:pt x="198274" y="92090"/>
                </a:lnTo>
                <a:lnTo>
                  <a:pt x="186506" y="99137"/>
                </a:lnTo>
                <a:lnTo>
                  <a:pt x="168581" y="87369"/>
                </a:lnTo>
                <a:lnTo>
                  <a:pt x="137382" y="106937"/>
                </a:lnTo>
                <a:lnTo>
                  <a:pt x="131909" y="124862"/>
                </a:lnTo>
                <a:lnTo>
                  <a:pt x="96811" y="124109"/>
                </a:lnTo>
                <a:lnTo>
                  <a:pt x="76491" y="113163"/>
                </a:lnTo>
                <a:lnTo>
                  <a:pt x="40572" y="120962"/>
                </a:lnTo>
                <a:lnTo>
                  <a:pt x="16420" y="127188"/>
                </a:lnTo>
                <a:lnTo>
                  <a:pt x="28872" y="103037"/>
                </a:lnTo>
                <a:lnTo>
                  <a:pt x="8621" y="80391"/>
                </a:lnTo>
                <a:lnTo>
                  <a:pt x="9373" y="60071"/>
                </a:lnTo>
                <a:lnTo>
                  <a:pt x="23399" y="42898"/>
                </a:lnTo>
                <a:lnTo>
                  <a:pt x="1573" y="28120"/>
                </a:lnTo>
                <a:lnTo>
                  <a:pt x="0" y="13273"/>
                </a:lnTo>
                <a:lnTo>
                  <a:pt x="10194" y="6979"/>
                </a:lnTo>
                <a:lnTo>
                  <a:pt x="54666" y="21073"/>
                </a:lnTo>
                <a:lnTo>
                  <a:pt x="109263" y="24972"/>
                </a:lnTo>
                <a:lnTo>
                  <a:pt x="127257" y="9373"/>
                </a:lnTo>
                <a:lnTo>
                  <a:pt x="158455" y="0"/>
                </a:lnTo>
                <a:lnTo>
                  <a:pt x="197453" y="21073"/>
                </a:lnTo>
                <a:lnTo>
                  <a:pt x="214626" y="21073"/>
                </a:lnTo>
                <a:lnTo>
                  <a:pt x="214626" y="33525"/>
                </a:lnTo>
                <a:lnTo>
                  <a:pt x="196700" y="38245"/>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0" name="Forme libre : forme 1310">
            <a:extLst>
              <a:ext uri="{FF2B5EF4-FFF2-40B4-BE49-F238E27FC236}">
                <a16:creationId xmlns:a16="http://schemas.microsoft.com/office/drawing/2014/main" id="{DDDB3229-2F6C-4992-9D81-9DC37E027766}"/>
              </a:ext>
            </a:extLst>
          </p:cNvPr>
          <p:cNvSpPr/>
          <p:nvPr/>
        </p:nvSpPr>
        <p:spPr>
          <a:xfrm>
            <a:off x="6778982" y="2658757"/>
            <a:ext cx="103012" cy="110155"/>
          </a:xfrm>
          <a:custGeom>
            <a:avLst/>
            <a:gdLst>
              <a:gd name="connsiteX0" fmla="*/ 24151 w 119388"/>
              <a:gd name="connsiteY0" fmla="*/ 0 h 127667"/>
              <a:gd name="connsiteX1" fmla="*/ 39751 w 119388"/>
              <a:gd name="connsiteY1" fmla="*/ 752 h 127667"/>
              <a:gd name="connsiteX2" fmla="*/ 55418 w 119388"/>
              <a:gd name="connsiteY2" fmla="*/ 19499 h 127667"/>
              <a:gd name="connsiteX3" fmla="*/ 71017 w 119388"/>
              <a:gd name="connsiteY3" fmla="*/ 17925 h 127667"/>
              <a:gd name="connsiteX4" fmla="*/ 115489 w 119388"/>
              <a:gd name="connsiteY4" fmla="*/ 76422 h 127667"/>
              <a:gd name="connsiteX5" fmla="*/ 119388 w 119388"/>
              <a:gd name="connsiteY5" fmla="*/ 92090 h 127667"/>
              <a:gd name="connsiteX6" fmla="*/ 85795 w 119388"/>
              <a:gd name="connsiteY6" fmla="*/ 86617 h 127667"/>
              <a:gd name="connsiteX7" fmla="*/ 81143 w 119388"/>
              <a:gd name="connsiteY7" fmla="*/ 107142 h 127667"/>
              <a:gd name="connsiteX8" fmla="*/ 55418 w 119388"/>
              <a:gd name="connsiteY8" fmla="*/ 127667 h 127667"/>
              <a:gd name="connsiteX9" fmla="*/ 53024 w 119388"/>
              <a:gd name="connsiteY9" fmla="*/ 72933 h 127667"/>
              <a:gd name="connsiteX10" fmla="*/ 0 w 119388"/>
              <a:gd name="connsiteY10" fmla="*/ 8963 h 1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88" h="127667">
                <a:moveTo>
                  <a:pt x="24151" y="0"/>
                </a:moveTo>
                <a:cubicBezTo>
                  <a:pt x="26478" y="0"/>
                  <a:pt x="39751" y="752"/>
                  <a:pt x="39751" y="752"/>
                </a:cubicBezTo>
                <a:lnTo>
                  <a:pt x="55418" y="19499"/>
                </a:lnTo>
                <a:lnTo>
                  <a:pt x="71017" y="17925"/>
                </a:lnTo>
                <a:lnTo>
                  <a:pt x="115489" y="76422"/>
                </a:lnTo>
                <a:lnTo>
                  <a:pt x="119388" y="92090"/>
                </a:lnTo>
                <a:lnTo>
                  <a:pt x="85795" y="86617"/>
                </a:lnTo>
                <a:lnTo>
                  <a:pt x="81143" y="107142"/>
                </a:lnTo>
                <a:lnTo>
                  <a:pt x="55418" y="127667"/>
                </a:lnTo>
                <a:lnTo>
                  <a:pt x="53024" y="72933"/>
                </a:lnTo>
                <a:lnTo>
                  <a:pt x="0" y="896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1" name="Forme libre : forme 1311">
            <a:extLst>
              <a:ext uri="{FF2B5EF4-FFF2-40B4-BE49-F238E27FC236}">
                <a16:creationId xmlns:a16="http://schemas.microsoft.com/office/drawing/2014/main" id="{B3E53380-03C9-4372-AF16-1BBE340D72A2}"/>
              </a:ext>
            </a:extLst>
          </p:cNvPr>
          <p:cNvSpPr/>
          <p:nvPr/>
        </p:nvSpPr>
        <p:spPr>
          <a:xfrm>
            <a:off x="6647635" y="2519973"/>
            <a:ext cx="513819" cy="259271"/>
          </a:xfrm>
          <a:custGeom>
            <a:avLst/>
            <a:gdLst>
              <a:gd name="connsiteX0" fmla="*/ 64039 w 595505"/>
              <a:gd name="connsiteY0" fmla="*/ 16420 h 300489"/>
              <a:gd name="connsiteX1" fmla="*/ 119388 w 595505"/>
              <a:gd name="connsiteY1" fmla="*/ 17241 h 300489"/>
              <a:gd name="connsiteX2" fmla="*/ 157634 w 595505"/>
              <a:gd name="connsiteY2" fmla="*/ 28941 h 300489"/>
              <a:gd name="connsiteX3" fmla="*/ 223246 w 595505"/>
              <a:gd name="connsiteY3" fmla="*/ 33593 h 300489"/>
              <a:gd name="connsiteX4" fmla="*/ 266144 w 595505"/>
              <a:gd name="connsiteY4" fmla="*/ 46113 h 300489"/>
              <a:gd name="connsiteX5" fmla="*/ 270796 w 595505"/>
              <a:gd name="connsiteY5" fmla="*/ 11768 h 300489"/>
              <a:gd name="connsiteX6" fmla="*/ 318415 w 595505"/>
              <a:gd name="connsiteY6" fmla="*/ 10947 h 300489"/>
              <a:gd name="connsiteX7" fmla="*/ 319236 w 595505"/>
              <a:gd name="connsiteY7" fmla="*/ 2395 h 300489"/>
              <a:gd name="connsiteX8" fmla="*/ 366034 w 595505"/>
              <a:gd name="connsiteY8" fmla="*/ 0 h 300489"/>
              <a:gd name="connsiteX9" fmla="*/ 388680 w 595505"/>
              <a:gd name="connsiteY9" fmla="*/ 24220 h 300489"/>
              <a:gd name="connsiteX10" fmla="*/ 387859 w 595505"/>
              <a:gd name="connsiteY10" fmla="*/ 46866 h 300489"/>
              <a:gd name="connsiteX11" fmla="*/ 417552 w 595505"/>
              <a:gd name="connsiteY11" fmla="*/ 48440 h 300489"/>
              <a:gd name="connsiteX12" fmla="*/ 433904 w 595505"/>
              <a:gd name="connsiteY12" fmla="*/ 81212 h 300489"/>
              <a:gd name="connsiteX13" fmla="*/ 495548 w 595505"/>
              <a:gd name="connsiteY13" fmla="*/ 80391 h 300489"/>
              <a:gd name="connsiteX14" fmla="*/ 589212 w 595505"/>
              <a:gd name="connsiteY14" fmla="*/ 113984 h 300489"/>
              <a:gd name="connsiteX15" fmla="*/ 587706 w 595505"/>
              <a:gd name="connsiteY15" fmla="*/ 163928 h 300489"/>
              <a:gd name="connsiteX16" fmla="*/ 595506 w 595505"/>
              <a:gd name="connsiteY16" fmla="*/ 173302 h 300489"/>
              <a:gd name="connsiteX17" fmla="*/ 585312 w 595505"/>
              <a:gd name="connsiteY17" fmla="*/ 192801 h 300489"/>
              <a:gd name="connsiteX18" fmla="*/ 551787 w 595505"/>
              <a:gd name="connsiteY18" fmla="*/ 192801 h 300489"/>
              <a:gd name="connsiteX19" fmla="*/ 541661 w 595505"/>
              <a:gd name="connsiteY19" fmla="*/ 219347 h 300489"/>
              <a:gd name="connsiteX20" fmla="*/ 497121 w 595505"/>
              <a:gd name="connsiteY20" fmla="*/ 233372 h 300489"/>
              <a:gd name="connsiteX21" fmla="*/ 453471 w 595505"/>
              <a:gd name="connsiteY21" fmla="*/ 244319 h 300489"/>
              <a:gd name="connsiteX22" fmla="*/ 430825 w 595505"/>
              <a:gd name="connsiteY22" fmla="*/ 260739 h 300489"/>
              <a:gd name="connsiteX23" fmla="*/ 394906 w 595505"/>
              <a:gd name="connsiteY23" fmla="*/ 262244 h 300489"/>
              <a:gd name="connsiteX24" fmla="*/ 357481 w 595505"/>
              <a:gd name="connsiteY24" fmla="*/ 269291 h 300489"/>
              <a:gd name="connsiteX25" fmla="*/ 333261 w 595505"/>
              <a:gd name="connsiteY25" fmla="*/ 247466 h 300489"/>
              <a:gd name="connsiteX26" fmla="*/ 300490 w 595505"/>
              <a:gd name="connsiteY26" fmla="*/ 239598 h 300489"/>
              <a:gd name="connsiteX27" fmla="*/ 275517 w 595505"/>
              <a:gd name="connsiteY27" fmla="*/ 273944 h 300489"/>
              <a:gd name="connsiteX28" fmla="*/ 252871 w 595505"/>
              <a:gd name="connsiteY28" fmla="*/ 292690 h 300489"/>
              <a:gd name="connsiteX29" fmla="*/ 242745 w 595505"/>
              <a:gd name="connsiteY29" fmla="*/ 290364 h 300489"/>
              <a:gd name="connsiteX30" fmla="*/ 225572 w 595505"/>
              <a:gd name="connsiteY30" fmla="*/ 300490 h 300489"/>
              <a:gd name="connsiteX31" fmla="*/ 207578 w 595505"/>
              <a:gd name="connsiteY31" fmla="*/ 288038 h 300489"/>
              <a:gd name="connsiteX32" fmla="*/ 233372 w 595505"/>
              <a:gd name="connsiteY32" fmla="*/ 267718 h 300489"/>
              <a:gd name="connsiteX33" fmla="*/ 238024 w 595505"/>
              <a:gd name="connsiteY33" fmla="*/ 247466 h 300489"/>
              <a:gd name="connsiteX34" fmla="*/ 271617 w 595505"/>
              <a:gd name="connsiteY34" fmla="*/ 252871 h 300489"/>
              <a:gd name="connsiteX35" fmla="*/ 267718 w 595505"/>
              <a:gd name="connsiteY35" fmla="*/ 237272 h 300489"/>
              <a:gd name="connsiteX36" fmla="*/ 223246 w 595505"/>
              <a:gd name="connsiteY36" fmla="*/ 178775 h 300489"/>
              <a:gd name="connsiteX37" fmla="*/ 207578 w 595505"/>
              <a:gd name="connsiteY37" fmla="*/ 180349 h 300489"/>
              <a:gd name="connsiteX38" fmla="*/ 191980 w 595505"/>
              <a:gd name="connsiteY38" fmla="*/ 161602 h 300489"/>
              <a:gd name="connsiteX39" fmla="*/ 176380 w 595505"/>
              <a:gd name="connsiteY39" fmla="*/ 160781 h 300489"/>
              <a:gd name="connsiteX40" fmla="*/ 152160 w 595505"/>
              <a:gd name="connsiteY40" fmla="*/ 169402 h 300489"/>
              <a:gd name="connsiteX41" fmla="*/ 92843 w 595505"/>
              <a:gd name="connsiteY41" fmla="*/ 195127 h 300489"/>
              <a:gd name="connsiteX42" fmla="*/ 77243 w 595505"/>
              <a:gd name="connsiteY42" fmla="*/ 180349 h 300489"/>
              <a:gd name="connsiteX43" fmla="*/ 22646 w 595505"/>
              <a:gd name="connsiteY43" fmla="*/ 180349 h 300489"/>
              <a:gd name="connsiteX44" fmla="*/ 0 w 595505"/>
              <a:gd name="connsiteY44" fmla="*/ 168649 h 300489"/>
              <a:gd name="connsiteX45" fmla="*/ 821 w 595505"/>
              <a:gd name="connsiteY45" fmla="*/ 138203 h 300489"/>
              <a:gd name="connsiteX46" fmla="*/ 12520 w 595505"/>
              <a:gd name="connsiteY46" fmla="*/ 135809 h 300489"/>
              <a:gd name="connsiteX47" fmla="*/ 14026 w 595505"/>
              <a:gd name="connsiteY47" fmla="*/ 110836 h 300489"/>
              <a:gd name="connsiteX48" fmla="*/ 51518 w 595505"/>
              <a:gd name="connsiteY48" fmla="*/ 81964 h 300489"/>
              <a:gd name="connsiteX49" fmla="*/ 54666 w 595505"/>
              <a:gd name="connsiteY49" fmla="*/ 67186 h 300489"/>
              <a:gd name="connsiteX50" fmla="*/ 34345 w 595505"/>
              <a:gd name="connsiteY50" fmla="*/ 32019 h 300489"/>
              <a:gd name="connsiteX51" fmla="*/ 55418 w 595505"/>
              <a:gd name="connsiteY51" fmla="*/ 30446 h 300489"/>
              <a:gd name="connsiteX52" fmla="*/ 64039 w 595505"/>
              <a:gd name="connsiteY52" fmla="*/ 16420 h 30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95505" h="300489">
                <a:moveTo>
                  <a:pt x="64039" y="16420"/>
                </a:moveTo>
                <a:lnTo>
                  <a:pt x="119388" y="17241"/>
                </a:lnTo>
                <a:lnTo>
                  <a:pt x="157634" y="28941"/>
                </a:lnTo>
                <a:lnTo>
                  <a:pt x="223246" y="33593"/>
                </a:lnTo>
                <a:lnTo>
                  <a:pt x="266144" y="46113"/>
                </a:lnTo>
                <a:lnTo>
                  <a:pt x="270796" y="11768"/>
                </a:lnTo>
                <a:lnTo>
                  <a:pt x="318415" y="10947"/>
                </a:lnTo>
                <a:lnTo>
                  <a:pt x="319236" y="2395"/>
                </a:lnTo>
                <a:lnTo>
                  <a:pt x="366034" y="0"/>
                </a:lnTo>
                <a:lnTo>
                  <a:pt x="388680" y="24220"/>
                </a:lnTo>
                <a:lnTo>
                  <a:pt x="387859" y="46866"/>
                </a:lnTo>
                <a:lnTo>
                  <a:pt x="417552" y="48440"/>
                </a:lnTo>
                <a:lnTo>
                  <a:pt x="433904" y="81212"/>
                </a:lnTo>
                <a:lnTo>
                  <a:pt x="495548" y="80391"/>
                </a:lnTo>
                <a:lnTo>
                  <a:pt x="589212" y="113984"/>
                </a:lnTo>
                <a:lnTo>
                  <a:pt x="587706" y="163928"/>
                </a:lnTo>
                <a:lnTo>
                  <a:pt x="595506" y="173302"/>
                </a:lnTo>
                <a:lnTo>
                  <a:pt x="585312" y="192801"/>
                </a:lnTo>
                <a:lnTo>
                  <a:pt x="551787" y="192801"/>
                </a:lnTo>
                <a:lnTo>
                  <a:pt x="541661" y="219347"/>
                </a:lnTo>
                <a:lnTo>
                  <a:pt x="497121" y="233372"/>
                </a:lnTo>
                <a:lnTo>
                  <a:pt x="453471" y="244319"/>
                </a:lnTo>
                <a:lnTo>
                  <a:pt x="430825" y="260739"/>
                </a:lnTo>
                <a:lnTo>
                  <a:pt x="394906" y="262244"/>
                </a:lnTo>
                <a:lnTo>
                  <a:pt x="357481" y="269291"/>
                </a:lnTo>
                <a:lnTo>
                  <a:pt x="333261" y="247466"/>
                </a:lnTo>
                <a:lnTo>
                  <a:pt x="300490" y="239598"/>
                </a:lnTo>
                <a:lnTo>
                  <a:pt x="275517" y="273944"/>
                </a:lnTo>
                <a:lnTo>
                  <a:pt x="252871" y="292690"/>
                </a:lnTo>
                <a:lnTo>
                  <a:pt x="242745" y="290364"/>
                </a:lnTo>
                <a:lnTo>
                  <a:pt x="225572" y="300490"/>
                </a:lnTo>
                <a:lnTo>
                  <a:pt x="207578" y="288038"/>
                </a:lnTo>
                <a:lnTo>
                  <a:pt x="233372" y="267718"/>
                </a:lnTo>
                <a:lnTo>
                  <a:pt x="238024" y="247466"/>
                </a:lnTo>
                <a:lnTo>
                  <a:pt x="271617" y="252871"/>
                </a:lnTo>
                <a:lnTo>
                  <a:pt x="267718" y="237272"/>
                </a:lnTo>
                <a:lnTo>
                  <a:pt x="223246" y="178775"/>
                </a:lnTo>
                <a:lnTo>
                  <a:pt x="207578" y="180349"/>
                </a:lnTo>
                <a:lnTo>
                  <a:pt x="191980" y="161602"/>
                </a:lnTo>
                <a:lnTo>
                  <a:pt x="176380" y="160781"/>
                </a:lnTo>
                <a:lnTo>
                  <a:pt x="152160" y="169402"/>
                </a:lnTo>
                <a:lnTo>
                  <a:pt x="92843" y="195127"/>
                </a:lnTo>
                <a:lnTo>
                  <a:pt x="77243" y="180349"/>
                </a:lnTo>
                <a:lnTo>
                  <a:pt x="22646" y="180349"/>
                </a:lnTo>
                <a:lnTo>
                  <a:pt x="0" y="168649"/>
                </a:lnTo>
                <a:lnTo>
                  <a:pt x="821" y="138203"/>
                </a:lnTo>
                <a:lnTo>
                  <a:pt x="12520" y="135809"/>
                </a:lnTo>
                <a:lnTo>
                  <a:pt x="14026" y="110836"/>
                </a:lnTo>
                <a:lnTo>
                  <a:pt x="51518" y="81964"/>
                </a:lnTo>
                <a:lnTo>
                  <a:pt x="54666" y="67186"/>
                </a:lnTo>
                <a:lnTo>
                  <a:pt x="34345" y="32019"/>
                </a:lnTo>
                <a:lnTo>
                  <a:pt x="55418" y="30446"/>
                </a:lnTo>
                <a:lnTo>
                  <a:pt x="64039" y="1642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2" name="Forme libre : forme 1312">
            <a:extLst>
              <a:ext uri="{FF2B5EF4-FFF2-40B4-BE49-F238E27FC236}">
                <a16:creationId xmlns:a16="http://schemas.microsoft.com/office/drawing/2014/main" id="{6A990BFB-7DD4-43D5-83B5-1DA598BFE131}"/>
              </a:ext>
            </a:extLst>
          </p:cNvPr>
          <p:cNvSpPr/>
          <p:nvPr/>
        </p:nvSpPr>
        <p:spPr>
          <a:xfrm>
            <a:off x="6663810" y="2385319"/>
            <a:ext cx="265292" cy="174440"/>
          </a:xfrm>
          <a:custGeom>
            <a:avLst/>
            <a:gdLst>
              <a:gd name="connsiteX0" fmla="*/ 35098 w 307468"/>
              <a:gd name="connsiteY0" fmla="*/ 92090 h 202173"/>
              <a:gd name="connsiteX1" fmla="*/ 62397 w 307468"/>
              <a:gd name="connsiteY1" fmla="*/ 78064 h 202173"/>
              <a:gd name="connsiteX2" fmla="*/ 73343 w 307468"/>
              <a:gd name="connsiteY2" fmla="*/ 82717 h 202173"/>
              <a:gd name="connsiteX3" fmla="*/ 77243 w 307468"/>
              <a:gd name="connsiteY3" fmla="*/ 49945 h 202173"/>
              <a:gd name="connsiteX4" fmla="*/ 101463 w 307468"/>
              <a:gd name="connsiteY4" fmla="*/ 37493 h 202173"/>
              <a:gd name="connsiteX5" fmla="*/ 100642 w 307468"/>
              <a:gd name="connsiteY5" fmla="*/ 14847 h 202173"/>
              <a:gd name="connsiteX6" fmla="*/ 130335 w 307468"/>
              <a:gd name="connsiteY6" fmla="*/ 14026 h 202173"/>
              <a:gd name="connsiteX7" fmla="*/ 145182 w 307468"/>
              <a:gd name="connsiteY7" fmla="*/ 0 h 202173"/>
              <a:gd name="connsiteX8" fmla="*/ 201353 w 307468"/>
              <a:gd name="connsiteY8" fmla="*/ 16420 h 202173"/>
              <a:gd name="connsiteX9" fmla="*/ 236451 w 307468"/>
              <a:gd name="connsiteY9" fmla="*/ 25793 h 202173"/>
              <a:gd name="connsiteX10" fmla="*/ 235698 w 307468"/>
              <a:gd name="connsiteY10" fmla="*/ 56992 h 202173"/>
              <a:gd name="connsiteX11" fmla="*/ 276270 w 307468"/>
              <a:gd name="connsiteY11" fmla="*/ 98316 h 202173"/>
              <a:gd name="connsiteX12" fmla="*/ 307468 w 307468"/>
              <a:gd name="connsiteY12" fmla="*/ 112410 h 202173"/>
              <a:gd name="connsiteX13" fmla="*/ 291869 w 307468"/>
              <a:gd name="connsiteY13" fmla="*/ 125683 h 202173"/>
              <a:gd name="connsiteX14" fmla="*/ 262997 w 307468"/>
              <a:gd name="connsiteY14" fmla="*/ 118636 h 202173"/>
              <a:gd name="connsiteX15" fmla="*/ 268470 w 307468"/>
              <a:gd name="connsiteY15" fmla="*/ 145182 h 202173"/>
              <a:gd name="connsiteX16" fmla="*/ 283317 w 307468"/>
              <a:gd name="connsiteY16" fmla="*/ 167828 h 202173"/>
              <a:gd name="connsiteX17" fmla="*/ 252050 w 307468"/>
              <a:gd name="connsiteY17" fmla="*/ 167828 h 202173"/>
              <a:gd name="connsiteX18" fmla="*/ 247398 w 307468"/>
              <a:gd name="connsiteY18" fmla="*/ 202174 h 202173"/>
              <a:gd name="connsiteX19" fmla="*/ 204500 w 307468"/>
              <a:gd name="connsiteY19" fmla="*/ 189653 h 202173"/>
              <a:gd name="connsiteX20" fmla="*/ 138887 w 307468"/>
              <a:gd name="connsiteY20" fmla="*/ 185001 h 202173"/>
              <a:gd name="connsiteX21" fmla="*/ 100642 w 307468"/>
              <a:gd name="connsiteY21" fmla="*/ 173302 h 202173"/>
              <a:gd name="connsiteX22" fmla="*/ 45292 w 307468"/>
              <a:gd name="connsiteY22" fmla="*/ 172481 h 202173"/>
              <a:gd name="connsiteX23" fmla="*/ 36672 w 307468"/>
              <a:gd name="connsiteY23" fmla="*/ 186506 h 202173"/>
              <a:gd name="connsiteX24" fmla="*/ 15599 w 307468"/>
              <a:gd name="connsiteY24" fmla="*/ 188080 h 202173"/>
              <a:gd name="connsiteX25" fmla="*/ 0 w 307468"/>
              <a:gd name="connsiteY25" fmla="*/ 159208 h 202173"/>
              <a:gd name="connsiteX26" fmla="*/ 19499 w 307468"/>
              <a:gd name="connsiteY26" fmla="*/ 146756 h 202173"/>
              <a:gd name="connsiteX27" fmla="*/ 22646 w 307468"/>
              <a:gd name="connsiteY27" fmla="*/ 128009 h 202173"/>
              <a:gd name="connsiteX28" fmla="*/ 7047 w 307468"/>
              <a:gd name="connsiteY28" fmla="*/ 107689 h 202173"/>
              <a:gd name="connsiteX29" fmla="*/ 2326 w 307468"/>
              <a:gd name="connsiteY29" fmla="*/ 85864 h 202173"/>
              <a:gd name="connsiteX30" fmla="*/ 35098 w 307468"/>
              <a:gd name="connsiteY30" fmla="*/ 92090 h 20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7468" h="202173">
                <a:moveTo>
                  <a:pt x="35098" y="92090"/>
                </a:moveTo>
                <a:lnTo>
                  <a:pt x="62397" y="78064"/>
                </a:lnTo>
                <a:lnTo>
                  <a:pt x="73343" y="82717"/>
                </a:lnTo>
                <a:lnTo>
                  <a:pt x="77243" y="49945"/>
                </a:lnTo>
                <a:lnTo>
                  <a:pt x="101463" y="37493"/>
                </a:lnTo>
                <a:lnTo>
                  <a:pt x="100642" y="14847"/>
                </a:lnTo>
                <a:lnTo>
                  <a:pt x="130335" y="14026"/>
                </a:lnTo>
                <a:lnTo>
                  <a:pt x="145182" y="0"/>
                </a:lnTo>
                <a:lnTo>
                  <a:pt x="201353" y="16420"/>
                </a:lnTo>
                <a:lnTo>
                  <a:pt x="236451" y="25793"/>
                </a:lnTo>
                <a:lnTo>
                  <a:pt x="235698" y="56992"/>
                </a:lnTo>
                <a:lnTo>
                  <a:pt x="276270" y="98316"/>
                </a:lnTo>
                <a:lnTo>
                  <a:pt x="307468" y="112410"/>
                </a:lnTo>
                <a:lnTo>
                  <a:pt x="291869" y="125683"/>
                </a:lnTo>
                <a:lnTo>
                  <a:pt x="262997" y="118636"/>
                </a:lnTo>
                <a:lnTo>
                  <a:pt x="268470" y="145182"/>
                </a:lnTo>
                <a:lnTo>
                  <a:pt x="283317" y="167828"/>
                </a:lnTo>
                <a:lnTo>
                  <a:pt x="252050" y="167828"/>
                </a:lnTo>
                <a:lnTo>
                  <a:pt x="247398" y="202174"/>
                </a:lnTo>
                <a:lnTo>
                  <a:pt x="204500" y="189653"/>
                </a:lnTo>
                <a:lnTo>
                  <a:pt x="138887" y="185001"/>
                </a:lnTo>
                <a:lnTo>
                  <a:pt x="100642" y="173302"/>
                </a:lnTo>
                <a:lnTo>
                  <a:pt x="45292" y="172481"/>
                </a:lnTo>
                <a:lnTo>
                  <a:pt x="36672" y="186506"/>
                </a:lnTo>
                <a:lnTo>
                  <a:pt x="15599" y="188080"/>
                </a:lnTo>
                <a:lnTo>
                  <a:pt x="0" y="159208"/>
                </a:lnTo>
                <a:lnTo>
                  <a:pt x="19499" y="146756"/>
                </a:lnTo>
                <a:lnTo>
                  <a:pt x="22646" y="128009"/>
                </a:lnTo>
                <a:lnTo>
                  <a:pt x="7047" y="107689"/>
                </a:lnTo>
                <a:lnTo>
                  <a:pt x="2326" y="85864"/>
                </a:lnTo>
                <a:lnTo>
                  <a:pt x="35098" y="9209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3" name="Forme libre : forme 1313">
            <a:extLst>
              <a:ext uri="{FF2B5EF4-FFF2-40B4-BE49-F238E27FC236}">
                <a16:creationId xmlns:a16="http://schemas.microsoft.com/office/drawing/2014/main" id="{D844788E-7FE1-49D9-9916-9E3B366E704D}"/>
              </a:ext>
            </a:extLst>
          </p:cNvPr>
          <p:cNvSpPr/>
          <p:nvPr/>
        </p:nvSpPr>
        <p:spPr>
          <a:xfrm>
            <a:off x="6593796" y="2373217"/>
            <a:ext cx="157557" cy="91559"/>
          </a:xfrm>
          <a:custGeom>
            <a:avLst/>
            <a:gdLst>
              <a:gd name="connsiteX0" fmla="*/ 0 w 182606"/>
              <a:gd name="connsiteY0" fmla="*/ 19499 h 106115"/>
              <a:gd name="connsiteX1" fmla="*/ 14026 w 182606"/>
              <a:gd name="connsiteY1" fmla="*/ 52271 h 106115"/>
              <a:gd name="connsiteX2" fmla="*/ 62397 w 182606"/>
              <a:gd name="connsiteY2" fmla="*/ 62397 h 106115"/>
              <a:gd name="connsiteX3" fmla="*/ 56171 w 182606"/>
              <a:gd name="connsiteY3" fmla="*/ 87369 h 106115"/>
              <a:gd name="connsiteX4" fmla="*/ 75670 w 182606"/>
              <a:gd name="connsiteY4" fmla="*/ 87369 h 106115"/>
              <a:gd name="connsiteX5" fmla="*/ 83469 w 182606"/>
              <a:gd name="connsiteY5" fmla="*/ 99890 h 106115"/>
              <a:gd name="connsiteX6" fmla="*/ 116241 w 182606"/>
              <a:gd name="connsiteY6" fmla="*/ 106116 h 106115"/>
              <a:gd name="connsiteX7" fmla="*/ 143540 w 182606"/>
              <a:gd name="connsiteY7" fmla="*/ 92090 h 106115"/>
              <a:gd name="connsiteX8" fmla="*/ 154486 w 182606"/>
              <a:gd name="connsiteY8" fmla="*/ 96742 h 106115"/>
              <a:gd name="connsiteX9" fmla="*/ 158386 w 182606"/>
              <a:gd name="connsiteY9" fmla="*/ 63970 h 106115"/>
              <a:gd name="connsiteX10" fmla="*/ 182606 w 182606"/>
              <a:gd name="connsiteY10" fmla="*/ 51518 h 106115"/>
              <a:gd name="connsiteX11" fmla="*/ 181785 w 182606"/>
              <a:gd name="connsiteY11" fmla="*/ 28872 h 106115"/>
              <a:gd name="connsiteX12" fmla="*/ 120141 w 182606"/>
              <a:gd name="connsiteY12" fmla="*/ 3900 h 106115"/>
              <a:gd name="connsiteX13" fmla="*/ 63970 w 182606"/>
              <a:gd name="connsiteY13" fmla="*/ 3900 h 106115"/>
              <a:gd name="connsiteX14" fmla="*/ 36672 w 182606"/>
              <a:gd name="connsiteY14" fmla="*/ 0 h 106115"/>
              <a:gd name="connsiteX15" fmla="*/ 0 w 182606"/>
              <a:gd name="connsiteY15" fmla="*/ 19499 h 10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06" h="106115">
                <a:moveTo>
                  <a:pt x="0" y="19499"/>
                </a:moveTo>
                <a:lnTo>
                  <a:pt x="14026" y="52271"/>
                </a:lnTo>
                <a:lnTo>
                  <a:pt x="62397" y="62397"/>
                </a:lnTo>
                <a:lnTo>
                  <a:pt x="56171" y="87369"/>
                </a:lnTo>
                <a:lnTo>
                  <a:pt x="75670" y="87369"/>
                </a:lnTo>
                <a:lnTo>
                  <a:pt x="83469" y="99890"/>
                </a:lnTo>
                <a:lnTo>
                  <a:pt x="116241" y="106116"/>
                </a:lnTo>
                <a:lnTo>
                  <a:pt x="143540" y="92090"/>
                </a:lnTo>
                <a:lnTo>
                  <a:pt x="154486" y="96742"/>
                </a:lnTo>
                <a:lnTo>
                  <a:pt x="158386" y="63970"/>
                </a:lnTo>
                <a:lnTo>
                  <a:pt x="182606" y="51518"/>
                </a:lnTo>
                <a:lnTo>
                  <a:pt x="181785" y="28872"/>
                </a:lnTo>
                <a:lnTo>
                  <a:pt x="120141" y="3900"/>
                </a:lnTo>
                <a:lnTo>
                  <a:pt x="63970" y="3900"/>
                </a:lnTo>
                <a:lnTo>
                  <a:pt x="36672" y="0"/>
                </a:lnTo>
                <a:lnTo>
                  <a:pt x="0" y="19499"/>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4" name="Forme libre : forme 1314">
            <a:extLst>
              <a:ext uri="{FF2B5EF4-FFF2-40B4-BE49-F238E27FC236}">
                <a16:creationId xmlns:a16="http://schemas.microsoft.com/office/drawing/2014/main" id="{7C8E6837-7438-4298-8EEF-8EFA2A65B21A}"/>
              </a:ext>
            </a:extLst>
          </p:cNvPr>
          <p:cNvSpPr/>
          <p:nvPr/>
        </p:nvSpPr>
        <p:spPr>
          <a:xfrm>
            <a:off x="6593797" y="2319320"/>
            <a:ext cx="195279" cy="78808"/>
          </a:xfrm>
          <a:custGeom>
            <a:avLst/>
            <a:gdLst>
              <a:gd name="connsiteX0" fmla="*/ 46045 w 226324"/>
              <a:gd name="connsiteY0" fmla="*/ 12520 h 91337"/>
              <a:gd name="connsiteX1" fmla="*/ 67049 w 226324"/>
              <a:gd name="connsiteY1" fmla="*/ 39819 h 91337"/>
              <a:gd name="connsiteX2" fmla="*/ 99068 w 226324"/>
              <a:gd name="connsiteY2" fmla="*/ 41393 h 91337"/>
              <a:gd name="connsiteX3" fmla="*/ 98316 w 226324"/>
              <a:gd name="connsiteY3" fmla="*/ 8621 h 91337"/>
              <a:gd name="connsiteX4" fmla="*/ 119388 w 226324"/>
              <a:gd name="connsiteY4" fmla="*/ 0 h 91337"/>
              <a:gd name="connsiteX5" fmla="*/ 158386 w 226324"/>
              <a:gd name="connsiteY5" fmla="*/ 20320 h 91337"/>
              <a:gd name="connsiteX6" fmla="*/ 191980 w 226324"/>
              <a:gd name="connsiteY6" fmla="*/ 19499 h 91337"/>
              <a:gd name="connsiteX7" fmla="*/ 220031 w 226324"/>
              <a:gd name="connsiteY7" fmla="*/ 56992 h 91337"/>
              <a:gd name="connsiteX8" fmla="*/ 226325 w 226324"/>
              <a:gd name="connsiteY8" fmla="*/ 76491 h 91337"/>
              <a:gd name="connsiteX9" fmla="*/ 211478 w 226324"/>
              <a:gd name="connsiteY9" fmla="*/ 90516 h 91337"/>
              <a:gd name="connsiteX10" fmla="*/ 181785 w 226324"/>
              <a:gd name="connsiteY10" fmla="*/ 91337 h 91337"/>
              <a:gd name="connsiteX11" fmla="*/ 120141 w 226324"/>
              <a:gd name="connsiteY11" fmla="*/ 66365 h 91337"/>
              <a:gd name="connsiteX12" fmla="*/ 63970 w 226324"/>
              <a:gd name="connsiteY12" fmla="*/ 66365 h 91337"/>
              <a:gd name="connsiteX13" fmla="*/ 36672 w 226324"/>
              <a:gd name="connsiteY13" fmla="*/ 62465 h 91337"/>
              <a:gd name="connsiteX14" fmla="*/ 0 w 226324"/>
              <a:gd name="connsiteY14" fmla="*/ 81964 h 91337"/>
              <a:gd name="connsiteX15" fmla="*/ 1505 w 226324"/>
              <a:gd name="connsiteY15" fmla="*/ 49192 h 91337"/>
              <a:gd name="connsiteX16" fmla="*/ 30377 w 226324"/>
              <a:gd name="connsiteY16" fmla="*/ 15599 h 91337"/>
              <a:gd name="connsiteX17" fmla="*/ 46045 w 226324"/>
              <a:gd name="connsiteY17" fmla="*/ 12520 h 9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324" h="91337">
                <a:moveTo>
                  <a:pt x="46045" y="12520"/>
                </a:moveTo>
                <a:lnTo>
                  <a:pt x="67049" y="39819"/>
                </a:lnTo>
                <a:lnTo>
                  <a:pt x="99068" y="41393"/>
                </a:lnTo>
                <a:lnTo>
                  <a:pt x="98316" y="8621"/>
                </a:lnTo>
                <a:lnTo>
                  <a:pt x="119388" y="0"/>
                </a:lnTo>
                <a:lnTo>
                  <a:pt x="158386" y="20320"/>
                </a:lnTo>
                <a:lnTo>
                  <a:pt x="191980" y="19499"/>
                </a:lnTo>
                <a:lnTo>
                  <a:pt x="220031" y="56992"/>
                </a:lnTo>
                <a:lnTo>
                  <a:pt x="226325" y="76491"/>
                </a:lnTo>
                <a:lnTo>
                  <a:pt x="211478" y="90516"/>
                </a:lnTo>
                <a:lnTo>
                  <a:pt x="181785" y="91337"/>
                </a:lnTo>
                <a:lnTo>
                  <a:pt x="120141" y="66365"/>
                </a:lnTo>
                <a:lnTo>
                  <a:pt x="63970" y="66365"/>
                </a:lnTo>
                <a:lnTo>
                  <a:pt x="36672" y="62465"/>
                </a:lnTo>
                <a:lnTo>
                  <a:pt x="0" y="81964"/>
                </a:lnTo>
                <a:lnTo>
                  <a:pt x="1505" y="49192"/>
                </a:lnTo>
                <a:lnTo>
                  <a:pt x="30377" y="15599"/>
                </a:lnTo>
                <a:lnTo>
                  <a:pt x="46045" y="1252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5" name="Forme libre : forme 1315">
            <a:extLst>
              <a:ext uri="{FF2B5EF4-FFF2-40B4-BE49-F238E27FC236}">
                <a16:creationId xmlns:a16="http://schemas.microsoft.com/office/drawing/2014/main" id="{9824791B-7835-490D-B93C-D2714306B779}"/>
              </a:ext>
            </a:extLst>
          </p:cNvPr>
          <p:cNvSpPr/>
          <p:nvPr/>
        </p:nvSpPr>
        <p:spPr>
          <a:xfrm>
            <a:off x="6168586" y="1627754"/>
            <a:ext cx="625213" cy="691801"/>
          </a:xfrm>
          <a:custGeom>
            <a:avLst/>
            <a:gdLst>
              <a:gd name="connsiteX0" fmla="*/ 292211 w 724609"/>
              <a:gd name="connsiteY0" fmla="*/ 56992 h 801784"/>
              <a:gd name="connsiteX1" fmla="*/ 235219 w 724609"/>
              <a:gd name="connsiteY1" fmla="*/ 80391 h 801784"/>
              <a:gd name="connsiteX2" fmla="*/ 307879 w 724609"/>
              <a:gd name="connsiteY2" fmla="*/ 124109 h 801784"/>
              <a:gd name="connsiteX3" fmla="*/ 375817 w 724609"/>
              <a:gd name="connsiteY3" fmla="*/ 55692 h 801784"/>
              <a:gd name="connsiteX4" fmla="*/ 428841 w 724609"/>
              <a:gd name="connsiteY4" fmla="*/ 82238 h 801784"/>
              <a:gd name="connsiteX5" fmla="*/ 469412 w 724609"/>
              <a:gd name="connsiteY5" fmla="*/ 97084 h 801784"/>
              <a:gd name="connsiteX6" fmla="*/ 493633 w 724609"/>
              <a:gd name="connsiteY6" fmla="*/ 82990 h 801784"/>
              <a:gd name="connsiteX7" fmla="*/ 361723 w 724609"/>
              <a:gd name="connsiteY7" fmla="*/ 32293 h 801784"/>
              <a:gd name="connsiteX8" fmla="*/ 292279 w 724609"/>
              <a:gd name="connsiteY8" fmla="*/ 12794 h 801784"/>
              <a:gd name="connsiteX9" fmla="*/ 293853 w 724609"/>
              <a:gd name="connsiteY9" fmla="*/ 37766 h 801784"/>
              <a:gd name="connsiteX10" fmla="*/ 261834 w 724609"/>
              <a:gd name="connsiteY10" fmla="*/ 16694 h 801784"/>
              <a:gd name="connsiteX11" fmla="*/ 226736 w 724609"/>
              <a:gd name="connsiteY11" fmla="*/ 29967 h 801784"/>
              <a:gd name="connsiteX12" fmla="*/ 218115 w 724609"/>
              <a:gd name="connsiteY12" fmla="*/ 17446 h 801784"/>
              <a:gd name="connsiteX13" fmla="*/ 181443 w 724609"/>
              <a:gd name="connsiteY13" fmla="*/ 15873 h 801784"/>
              <a:gd name="connsiteX14" fmla="*/ 168170 w 724609"/>
              <a:gd name="connsiteY14" fmla="*/ 36945 h 801784"/>
              <a:gd name="connsiteX15" fmla="*/ 209221 w 724609"/>
              <a:gd name="connsiteY15" fmla="*/ 71154 h 801784"/>
              <a:gd name="connsiteX16" fmla="*/ 292211 w 724609"/>
              <a:gd name="connsiteY16" fmla="*/ 56992 h 801784"/>
              <a:gd name="connsiteX17" fmla="*/ 387448 w 724609"/>
              <a:gd name="connsiteY17" fmla="*/ 17173 h 801784"/>
              <a:gd name="connsiteX18" fmla="*/ 432672 w 724609"/>
              <a:gd name="connsiteY18" fmla="*/ 30446 h 801784"/>
              <a:gd name="connsiteX19" fmla="*/ 511489 w 724609"/>
              <a:gd name="connsiteY19" fmla="*/ 32772 h 801784"/>
              <a:gd name="connsiteX20" fmla="*/ 554455 w 724609"/>
              <a:gd name="connsiteY20" fmla="*/ 10947 h 801784"/>
              <a:gd name="connsiteX21" fmla="*/ 451556 w 724609"/>
              <a:gd name="connsiteY21" fmla="*/ 821 h 801784"/>
              <a:gd name="connsiteX22" fmla="*/ 433630 w 724609"/>
              <a:gd name="connsiteY22" fmla="*/ 8621 h 801784"/>
              <a:gd name="connsiteX23" fmla="*/ 390664 w 724609"/>
              <a:gd name="connsiteY23" fmla="*/ 0 h 801784"/>
              <a:gd name="connsiteX24" fmla="*/ 346192 w 724609"/>
              <a:gd name="connsiteY24" fmla="*/ 1574 h 801784"/>
              <a:gd name="connsiteX25" fmla="*/ 347013 w 724609"/>
              <a:gd name="connsiteY25" fmla="*/ 14094 h 801784"/>
              <a:gd name="connsiteX26" fmla="*/ 724610 w 724609"/>
              <a:gd name="connsiteY26" fmla="*/ 356660 h 801784"/>
              <a:gd name="connsiteX27" fmla="*/ 671518 w 724609"/>
              <a:gd name="connsiteY27" fmla="*/ 342977 h 801784"/>
              <a:gd name="connsiteX28" fmla="*/ 715237 w 724609"/>
              <a:gd name="connsiteY28" fmla="*/ 332851 h 801784"/>
              <a:gd name="connsiteX29" fmla="*/ 649693 w 724609"/>
              <a:gd name="connsiteY29" fmla="*/ 312326 h 801784"/>
              <a:gd name="connsiteX30" fmla="*/ 610626 w 724609"/>
              <a:gd name="connsiteY30" fmla="*/ 313147 h 801784"/>
              <a:gd name="connsiteX31" fmla="*/ 600501 w 724609"/>
              <a:gd name="connsiteY31" fmla="*/ 328746 h 801784"/>
              <a:gd name="connsiteX32" fmla="*/ 571628 w 724609"/>
              <a:gd name="connsiteY32" fmla="*/ 312326 h 801784"/>
              <a:gd name="connsiteX33" fmla="*/ 536462 w 724609"/>
              <a:gd name="connsiteY33" fmla="*/ 318552 h 801784"/>
              <a:gd name="connsiteX34" fmla="*/ 507590 w 724609"/>
              <a:gd name="connsiteY34" fmla="*/ 340446 h 801784"/>
              <a:gd name="connsiteX35" fmla="*/ 458397 w 724609"/>
              <a:gd name="connsiteY35" fmla="*/ 336888 h 801784"/>
              <a:gd name="connsiteX36" fmla="*/ 423231 w 724609"/>
              <a:gd name="connsiteY36" fmla="*/ 356387 h 801784"/>
              <a:gd name="connsiteX37" fmla="*/ 379580 w 724609"/>
              <a:gd name="connsiteY37" fmla="*/ 354061 h 801784"/>
              <a:gd name="connsiteX38" fmla="*/ 326488 w 724609"/>
              <a:gd name="connsiteY38" fmla="*/ 399353 h 801784"/>
              <a:gd name="connsiteX39" fmla="*/ 274970 w 724609"/>
              <a:gd name="connsiteY39" fmla="*/ 439925 h 801784"/>
              <a:gd name="connsiteX40" fmla="*/ 222699 w 724609"/>
              <a:gd name="connsiteY40" fmla="*/ 498422 h 801784"/>
              <a:gd name="connsiteX41" fmla="*/ 201626 w 724609"/>
              <a:gd name="connsiteY41" fmla="*/ 526541 h 801784"/>
              <a:gd name="connsiteX42" fmla="*/ 184454 w 724609"/>
              <a:gd name="connsiteY42" fmla="*/ 542961 h 801784"/>
              <a:gd name="connsiteX43" fmla="*/ 138408 w 724609"/>
              <a:gd name="connsiteY43" fmla="*/ 573407 h 801784"/>
              <a:gd name="connsiteX44" fmla="*/ 138408 w 724609"/>
              <a:gd name="connsiteY44" fmla="*/ 586612 h 801784"/>
              <a:gd name="connsiteX45" fmla="*/ 95443 w 724609"/>
              <a:gd name="connsiteY45" fmla="*/ 585859 h 801784"/>
              <a:gd name="connsiteX46" fmla="*/ 74917 w 724609"/>
              <a:gd name="connsiteY46" fmla="*/ 617879 h 801784"/>
              <a:gd name="connsiteX47" fmla="*/ 35098 w 724609"/>
              <a:gd name="connsiteY47" fmla="*/ 622531 h 801784"/>
              <a:gd name="connsiteX48" fmla="*/ 0 w 724609"/>
              <a:gd name="connsiteY48" fmla="*/ 652977 h 801784"/>
              <a:gd name="connsiteX49" fmla="*/ 0 w 724609"/>
              <a:gd name="connsiteY49" fmla="*/ 726868 h 801784"/>
              <a:gd name="connsiteX50" fmla="*/ 25725 w 724609"/>
              <a:gd name="connsiteY50" fmla="*/ 746367 h 801784"/>
              <a:gd name="connsiteX51" fmla="*/ 8552 w 724609"/>
              <a:gd name="connsiteY51" fmla="*/ 769834 h 801784"/>
              <a:gd name="connsiteX52" fmla="*/ 35098 w 724609"/>
              <a:gd name="connsiteY52" fmla="*/ 793233 h 801784"/>
              <a:gd name="connsiteX53" fmla="*/ 81143 w 724609"/>
              <a:gd name="connsiteY53" fmla="*/ 801785 h 801784"/>
              <a:gd name="connsiteX54" fmla="*/ 152160 w 724609"/>
              <a:gd name="connsiteY54" fmla="*/ 756561 h 801784"/>
              <a:gd name="connsiteX55" fmla="*/ 163108 w 724609"/>
              <a:gd name="connsiteY55" fmla="*/ 737062 h 801784"/>
              <a:gd name="connsiteX56" fmla="*/ 181033 w 724609"/>
              <a:gd name="connsiteY56" fmla="*/ 767439 h 801784"/>
              <a:gd name="connsiteX57" fmla="*/ 198411 w 724609"/>
              <a:gd name="connsiteY57" fmla="*/ 767439 h 801784"/>
              <a:gd name="connsiteX58" fmla="*/ 221809 w 724609"/>
              <a:gd name="connsiteY58" fmla="*/ 721394 h 801784"/>
              <a:gd name="connsiteX59" fmla="*/ 216405 w 724609"/>
              <a:gd name="connsiteY59" fmla="*/ 684722 h 801784"/>
              <a:gd name="connsiteX60" fmla="*/ 232757 w 724609"/>
              <a:gd name="connsiteY60" fmla="*/ 673844 h 801784"/>
              <a:gd name="connsiteX61" fmla="*/ 212094 w 724609"/>
              <a:gd name="connsiteY61" fmla="*/ 651608 h 801784"/>
              <a:gd name="connsiteX62" fmla="*/ 211342 w 724609"/>
              <a:gd name="connsiteY62" fmla="*/ 578265 h 801784"/>
              <a:gd name="connsiteX63" fmla="*/ 226941 w 724609"/>
              <a:gd name="connsiteY63" fmla="*/ 567318 h 801784"/>
              <a:gd name="connsiteX64" fmla="*/ 270660 w 724609"/>
              <a:gd name="connsiteY64" fmla="*/ 565744 h 801784"/>
              <a:gd name="connsiteX65" fmla="*/ 270660 w 724609"/>
              <a:gd name="connsiteY65" fmla="*/ 556508 h 801784"/>
              <a:gd name="connsiteX66" fmla="*/ 253145 w 724609"/>
              <a:gd name="connsiteY66" fmla="*/ 544740 h 801784"/>
              <a:gd name="connsiteX67" fmla="*/ 275791 w 724609"/>
              <a:gd name="connsiteY67" fmla="*/ 525241 h 801784"/>
              <a:gd name="connsiteX68" fmla="*/ 278117 w 724609"/>
              <a:gd name="connsiteY68" fmla="*/ 486996 h 801784"/>
              <a:gd name="connsiteX69" fmla="*/ 326488 w 724609"/>
              <a:gd name="connsiteY69" fmla="*/ 456550 h 801784"/>
              <a:gd name="connsiteX70" fmla="*/ 324915 w 724609"/>
              <a:gd name="connsiteY70" fmla="*/ 442524 h 801784"/>
              <a:gd name="connsiteX71" fmla="*/ 347561 w 724609"/>
              <a:gd name="connsiteY71" fmla="*/ 419878 h 801784"/>
              <a:gd name="connsiteX72" fmla="*/ 368634 w 724609"/>
              <a:gd name="connsiteY72" fmla="*/ 419878 h 801784"/>
              <a:gd name="connsiteX73" fmla="*/ 376433 w 724609"/>
              <a:gd name="connsiteY73" fmla="*/ 399353 h 801784"/>
              <a:gd name="connsiteX74" fmla="*/ 428704 w 724609"/>
              <a:gd name="connsiteY74" fmla="*/ 402432 h 801784"/>
              <a:gd name="connsiteX75" fmla="*/ 433425 w 724609"/>
              <a:gd name="connsiteY75" fmla="*/ 379033 h 801784"/>
              <a:gd name="connsiteX76" fmla="*/ 473244 w 724609"/>
              <a:gd name="connsiteY76" fmla="*/ 374381 h 801784"/>
              <a:gd name="connsiteX77" fmla="*/ 504442 w 724609"/>
              <a:gd name="connsiteY77" fmla="*/ 392306 h 801784"/>
              <a:gd name="connsiteX78" fmla="*/ 548914 w 724609"/>
              <a:gd name="connsiteY78" fmla="*/ 389980 h 801784"/>
              <a:gd name="connsiteX79" fmla="*/ 566086 w 724609"/>
              <a:gd name="connsiteY79" fmla="*/ 393880 h 801784"/>
              <a:gd name="connsiteX80" fmla="*/ 584833 w 724609"/>
              <a:gd name="connsiteY80" fmla="*/ 380607 h 801784"/>
              <a:gd name="connsiteX81" fmla="*/ 584833 w 724609"/>
              <a:gd name="connsiteY81" fmla="*/ 360081 h 801784"/>
              <a:gd name="connsiteX82" fmla="*/ 629304 w 724609"/>
              <a:gd name="connsiteY82" fmla="*/ 341403 h 801784"/>
              <a:gd name="connsiteX83" fmla="*/ 673776 w 724609"/>
              <a:gd name="connsiteY83" fmla="*/ 357755 h 801784"/>
              <a:gd name="connsiteX84" fmla="*/ 663650 w 724609"/>
              <a:gd name="connsiteY84" fmla="*/ 388680 h 8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24609" h="801784">
                <a:moveTo>
                  <a:pt x="292211" y="56992"/>
                </a:moveTo>
                <a:lnTo>
                  <a:pt x="235219" y="80391"/>
                </a:lnTo>
                <a:lnTo>
                  <a:pt x="307879" y="124109"/>
                </a:lnTo>
                <a:cubicBezTo>
                  <a:pt x="307879" y="124109"/>
                  <a:pt x="371097" y="55692"/>
                  <a:pt x="375817" y="55692"/>
                </a:cubicBezTo>
                <a:cubicBezTo>
                  <a:pt x="380538" y="55692"/>
                  <a:pt x="428841" y="82238"/>
                  <a:pt x="428841" y="82238"/>
                </a:cubicBezTo>
                <a:lnTo>
                  <a:pt x="469412" y="97084"/>
                </a:lnTo>
                <a:lnTo>
                  <a:pt x="493633" y="82990"/>
                </a:lnTo>
                <a:lnTo>
                  <a:pt x="361723" y="32293"/>
                </a:lnTo>
                <a:lnTo>
                  <a:pt x="292279" y="12794"/>
                </a:lnTo>
                <a:lnTo>
                  <a:pt x="293853" y="37766"/>
                </a:lnTo>
                <a:lnTo>
                  <a:pt x="261834" y="16694"/>
                </a:lnTo>
                <a:lnTo>
                  <a:pt x="226736" y="29967"/>
                </a:lnTo>
                <a:lnTo>
                  <a:pt x="218115" y="17446"/>
                </a:lnTo>
                <a:lnTo>
                  <a:pt x="181443" y="15873"/>
                </a:lnTo>
                <a:lnTo>
                  <a:pt x="168170" y="36945"/>
                </a:lnTo>
                <a:cubicBezTo>
                  <a:pt x="168170" y="36945"/>
                  <a:pt x="207236" y="72112"/>
                  <a:pt x="209221" y="71154"/>
                </a:cubicBezTo>
                <a:cubicBezTo>
                  <a:pt x="211205" y="70196"/>
                  <a:pt x="292211" y="56992"/>
                  <a:pt x="292211" y="56992"/>
                </a:cubicBezTo>
                <a:close/>
                <a:moveTo>
                  <a:pt x="387448" y="17173"/>
                </a:moveTo>
                <a:lnTo>
                  <a:pt x="432672" y="30446"/>
                </a:lnTo>
                <a:lnTo>
                  <a:pt x="511489" y="32772"/>
                </a:lnTo>
                <a:lnTo>
                  <a:pt x="554455" y="10947"/>
                </a:lnTo>
                <a:cubicBezTo>
                  <a:pt x="554455" y="10947"/>
                  <a:pt x="454566" y="1642"/>
                  <a:pt x="451556" y="821"/>
                </a:cubicBezTo>
                <a:cubicBezTo>
                  <a:pt x="448545" y="0"/>
                  <a:pt x="433630" y="8621"/>
                  <a:pt x="433630" y="8621"/>
                </a:cubicBezTo>
                <a:lnTo>
                  <a:pt x="390664" y="0"/>
                </a:lnTo>
                <a:lnTo>
                  <a:pt x="346192" y="1574"/>
                </a:lnTo>
                <a:lnTo>
                  <a:pt x="347013" y="14094"/>
                </a:lnTo>
                <a:close/>
                <a:moveTo>
                  <a:pt x="724610" y="356660"/>
                </a:moveTo>
                <a:lnTo>
                  <a:pt x="671518" y="342977"/>
                </a:lnTo>
                <a:lnTo>
                  <a:pt x="715237" y="332851"/>
                </a:lnTo>
                <a:lnTo>
                  <a:pt x="649693" y="312326"/>
                </a:lnTo>
                <a:lnTo>
                  <a:pt x="610626" y="313147"/>
                </a:lnTo>
                <a:lnTo>
                  <a:pt x="600501" y="328746"/>
                </a:lnTo>
                <a:lnTo>
                  <a:pt x="571628" y="312326"/>
                </a:lnTo>
                <a:lnTo>
                  <a:pt x="536462" y="318552"/>
                </a:lnTo>
                <a:lnTo>
                  <a:pt x="507590" y="340446"/>
                </a:lnTo>
                <a:lnTo>
                  <a:pt x="458397" y="336888"/>
                </a:lnTo>
                <a:lnTo>
                  <a:pt x="423231" y="356387"/>
                </a:lnTo>
                <a:lnTo>
                  <a:pt x="379580" y="354061"/>
                </a:lnTo>
                <a:lnTo>
                  <a:pt x="326488" y="399353"/>
                </a:lnTo>
                <a:lnTo>
                  <a:pt x="274970" y="439925"/>
                </a:lnTo>
                <a:lnTo>
                  <a:pt x="222699" y="498422"/>
                </a:lnTo>
                <a:lnTo>
                  <a:pt x="201626" y="526541"/>
                </a:lnTo>
                <a:lnTo>
                  <a:pt x="184454" y="542961"/>
                </a:lnTo>
                <a:lnTo>
                  <a:pt x="138408" y="573407"/>
                </a:lnTo>
                <a:lnTo>
                  <a:pt x="138408" y="586612"/>
                </a:lnTo>
                <a:lnTo>
                  <a:pt x="95443" y="585859"/>
                </a:lnTo>
                <a:lnTo>
                  <a:pt x="74917" y="617879"/>
                </a:lnTo>
                <a:lnTo>
                  <a:pt x="35098" y="622531"/>
                </a:lnTo>
                <a:lnTo>
                  <a:pt x="0" y="652977"/>
                </a:lnTo>
                <a:lnTo>
                  <a:pt x="0" y="726868"/>
                </a:lnTo>
                <a:lnTo>
                  <a:pt x="25725" y="746367"/>
                </a:lnTo>
                <a:lnTo>
                  <a:pt x="8552" y="769834"/>
                </a:lnTo>
                <a:lnTo>
                  <a:pt x="35098" y="793233"/>
                </a:lnTo>
                <a:lnTo>
                  <a:pt x="81143" y="801785"/>
                </a:lnTo>
                <a:lnTo>
                  <a:pt x="152160" y="756561"/>
                </a:lnTo>
                <a:lnTo>
                  <a:pt x="163108" y="737062"/>
                </a:lnTo>
                <a:lnTo>
                  <a:pt x="181033" y="767439"/>
                </a:lnTo>
                <a:lnTo>
                  <a:pt x="198411" y="767439"/>
                </a:lnTo>
                <a:lnTo>
                  <a:pt x="221809" y="721394"/>
                </a:lnTo>
                <a:lnTo>
                  <a:pt x="216405" y="684722"/>
                </a:lnTo>
                <a:lnTo>
                  <a:pt x="232757" y="673844"/>
                </a:lnTo>
                <a:lnTo>
                  <a:pt x="212094" y="651608"/>
                </a:lnTo>
                <a:lnTo>
                  <a:pt x="211342" y="578265"/>
                </a:lnTo>
                <a:lnTo>
                  <a:pt x="226941" y="567318"/>
                </a:lnTo>
                <a:lnTo>
                  <a:pt x="270660" y="565744"/>
                </a:lnTo>
                <a:lnTo>
                  <a:pt x="270660" y="556508"/>
                </a:lnTo>
                <a:lnTo>
                  <a:pt x="253145" y="544740"/>
                </a:lnTo>
                <a:lnTo>
                  <a:pt x="275791" y="525241"/>
                </a:lnTo>
                <a:lnTo>
                  <a:pt x="278117" y="486996"/>
                </a:lnTo>
                <a:lnTo>
                  <a:pt x="326488" y="456550"/>
                </a:lnTo>
                <a:lnTo>
                  <a:pt x="324915" y="442524"/>
                </a:lnTo>
                <a:lnTo>
                  <a:pt x="347561" y="419878"/>
                </a:lnTo>
                <a:lnTo>
                  <a:pt x="368634" y="419878"/>
                </a:lnTo>
                <a:lnTo>
                  <a:pt x="376433" y="399353"/>
                </a:lnTo>
                <a:lnTo>
                  <a:pt x="428704" y="402432"/>
                </a:lnTo>
                <a:cubicBezTo>
                  <a:pt x="428704" y="402432"/>
                  <a:pt x="431099" y="379033"/>
                  <a:pt x="433425" y="379033"/>
                </a:cubicBezTo>
                <a:cubicBezTo>
                  <a:pt x="435751" y="379033"/>
                  <a:pt x="473244" y="374381"/>
                  <a:pt x="473244" y="374381"/>
                </a:cubicBezTo>
                <a:lnTo>
                  <a:pt x="504442" y="392306"/>
                </a:lnTo>
                <a:lnTo>
                  <a:pt x="548914" y="389980"/>
                </a:lnTo>
                <a:lnTo>
                  <a:pt x="566086" y="393880"/>
                </a:lnTo>
                <a:lnTo>
                  <a:pt x="584833" y="380607"/>
                </a:lnTo>
                <a:lnTo>
                  <a:pt x="584833" y="360081"/>
                </a:lnTo>
                <a:lnTo>
                  <a:pt x="629304" y="341403"/>
                </a:lnTo>
                <a:lnTo>
                  <a:pt x="673776" y="357755"/>
                </a:lnTo>
                <a:lnTo>
                  <a:pt x="663650" y="38868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6" name="Forme libre : forme 1316">
            <a:extLst>
              <a:ext uri="{FF2B5EF4-FFF2-40B4-BE49-F238E27FC236}">
                <a16:creationId xmlns:a16="http://schemas.microsoft.com/office/drawing/2014/main" id="{5B4CA2E8-2361-4923-A21E-A47E7318A0FC}"/>
              </a:ext>
            </a:extLst>
          </p:cNvPr>
          <p:cNvSpPr/>
          <p:nvPr/>
        </p:nvSpPr>
        <p:spPr>
          <a:xfrm>
            <a:off x="6168586" y="1627754"/>
            <a:ext cx="625213" cy="691801"/>
          </a:xfrm>
          <a:custGeom>
            <a:avLst/>
            <a:gdLst>
              <a:gd name="connsiteX0" fmla="*/ 292211 w 724609"/>
              <a:gd name="connsiteY0" fmla="*/ 56992 h 801784"/>
              <a:gd name="connsiteX1" fmla="*/ 235219 w 724609"/>
              <a:gd name="connsiteY1" fmla="*/ 80391 h 801784"/>
              <a:gd name="connsiteX2" fmla="*/ 307879 w 724609"/>
              <a:gd name="connsiteY2" fmla="*/ 124109 h 801784"/>
              <a:gd name="connsiteX3" fmla="*/ 375817 w 724609"/>
              <a:gd name="connsiteY3" fmla="*/ 55692 h 801784"/>
              <a:gd name="connsiteX4" fmla="*/ 428841 w 724609"/>
              <a:gd name="connsiteY4" fmla="*/ 82238 h 801784"/>
              <a:gd name="connsiteX5" fmla="*/ 469412 w 724609"/>
              <a:gd name="connsiteY5" fmla="*/ 97084 h 801784"/>
              <a:gd name="connsiteX6" fmla="*/ 493633 w 724609"/>
              <a:gd name="connsiteY6" fmla="*/ 82990 h 801784"/>
              <a:gd name="connsiteX7" fmla="*/ 361723 w 724609"/>
              <a:gd name="connsiteY7" fmla="*/ 32293 h 801784"/>
              <a:gd name="connsiteX8" fmla="*/ 292279 w 724609"/>
              <a:gd name="connsiteY8" fmla="*/ 12794 h 801784"/>
              <a:gd name="connsiteX9" fmla="*/ 293853 w 724609"/>
              <a:gd name="connsiteY9" fmla="*/ 37766 h 801784"/>
              <a:gd name="connsiteX10" fmla="*/ 261834 w 724609"/>
              <a:gd name="connsiteY10" fmla="*/ 16694 h 801784"/>
              <a:gd name="connsiteX11" fmla="*/ 226736 w 724609"/>
              <a:gd name="connsiteY11" fmla="*/ 29967 h 801784"/>
              <a:gd name="connsiteX12" fmla="*/ 218115 w 724609"/>
              <a:gd name="connsiteY12" fmla="*/ 17446 h 801784"/>
              <a:gd name="connsiteX13" fmla="*/ 181443 w 724609"/>
              <a:gd name="connsiteY13" fmla="*/ 15873 h 801784"/>
              <a:gd name="connsiteX14" fmla="*/ 168170 w 724609"/>
              <a:gd name="connsiteY14" fmla="*/ 36945 h 801784"/>
              <a:gd name="connsiteX15" fmla="*/ 209221 w 724609"/>
              <a:gd name="connsiteY15" fmla="*/ 71154 h 801784"/>
              <a:gd name="connsiteX16" fmla="*/ 292211 w 724609"/>
              <a:gd name="connsiteY16" fmla="*/ 56992 h 801784"/>
              <a:gd name="connsiteX17" fmla="*/ 387448 w 724609"/>
              <a:gd name="connsiteY17" fmla="*/ 17173 h 801784"/>
              <a:gd name="connsiteX18" fmla="*/ 432672 w 724609"/>
              <a:gd name="connsiteY18" fmla="*/ 30446 h 801784"/>
              <a:gd name="connsiteX19" fmla="*/ 511489 w 724609"/>
              <a:gd name="connsiteY19" fmla="*/ 32772 h 801784"/>
              <a:gd name="connsiteX20" fmla="*/ 554455 w 724609"/>
              <a:gd name="connsiteY20" fmla="*/ 10947 h 801784"/>
              <a:gd name="connsiteX21" fmla="*/ 451556 w 724609"/>
              <a:gd name="connsiteY21" fmla="*/ 821 h 801784"/>
              <a:gd name="connsiteX22" fmla="*/ 433630 w 724609"/>
              <a:gd name="connsiteY22" fmla="*/ 8621 h 801784"/>
              <a:gd name="connsiteX23" fmla="*/ 390664 w 724609"/>
              <a:gd name="connsiteY23" fmla="*/ 0 h 801784"/>
              <a:gd name="connsiteX24" fmla="*/ 346192 w 724609"/>
              <a:gd name="connsiteY24" fmla="*/ 1574 h 801784"/>
              <a:gd name="connsiteX25" fmla="*/ 347013 w 724609"/>
              <a:gd name="connsiteY25" fmla="*/ 14094 h 801784"/>
              <a:gd name="connsiteX26" fmla="*/ 724610 w 724609"/>
              <a:gd name="connsiteY26" fmla="*/ 356660 h 801784"/>
              <a:gd name="connsiteX27" fmla="*/ 671518 w 724609"/>
              <a:gd name="connsiteY27" fmla="*/ 342977 h 801784"/>
              <a:gd name="connsiteX28" fmla="*/ 715237 w 724609"/>
              <a:gd name="connsiteY28" fmla="*/ 332851 h 801784"/>
              <a:gd name="connsiteX29" fmla="*/ 649693 w 724609"/>
              <a:gd name="connsiteY29" fmla="*/ 312326 h 801784"/>
              <a:gd name="connsiteX30" fmla="*/ 610626 w 724609"/>
              <a:gd name="connsiteY30" fmla="*/ 313147 h 801784"/>
              <a:gd name="connsiteX31" fmla="*/ 600501 w 724609"/>
              <a:gd name="connsiteY31" fmla="*/ 328746 h 801784"/>
              <a:gd name="connsiteX32" fmla="*/ 571628 w 724609"/>
              <a:gd name="connsiteY32" fmla="*/ 312326 h 801784"/>
              <a:gd name="connsiteX33" fmla="*/ 536462 w 724609"/>
              <a:gd name="connsiteY33" fmla="*/ 318552 h 801784"/>
              <a:gd name="connsiteX34" fmla="*/ 507590 w 724609"/>
              <a:gd name="connsiteY34" fmla="*/ 340446 h 801784"/>
              <a:gd name="connsiteX35" fmla="*/ 458397 w 724609"/>
              <a:gd name="connsiteY35" fmla="*/ 336888 h 801784"/>
              <a:gd name="connsiteX36" fmla="*/ 423231 w 724609"/>
              <a:gd name="connsiteY36" fmla="*/ 356387 h 801784"/>
              <a:gd name="connsiteX37" fmla="*/ 379580 w 724609"/>
              <a:gd name="connsiteY37" fmla="*/ 354061 h 801784"/>
              <a:gd name="connsiteX38" fmla="*/ 326488 w 724609"/>
              <a:gd name="connsiteY38" fmla="*/ 399353 h 801784"/>
              <a:gd name="connsiteX39" fmla="*/ 274970 w 724609"/>
              <a:gd name="connsiteY39" fmla="*/ 439925 h 801784"/>
              <a:gd name="connsiteX40" fmla="*/ 222699 w 724609"/>
              <a:gd name="connsiteY40" fmla="*/ 498422 h 801784"/>
              <a:gd name="connsiteX41" fmla="*/ 201626 w 724609"/>
              <a:gd name="connsiteY41" fmla="*/ 526541 h 801784"/>
              <a:gd name="connsiteX42" fmla="*/ 184454 w 724609"/>
              <a:gd name="connsiteY42" fmla="*/ 542961 h 801784"/>
              <a:gd name="connsiteX43" fmla="*/ 138408 w 724609"/>
              <a:gd name="connsiteY43" fmla="*/ 573407 h 801784"/>
              <a:gd name="connsiteX44" fmla="*/ 138408 w 724609"/>
              <a:gd name="connsiteY44" fmla="*/ 586612 h 801784"/>
              <a:gd name="connsiteX45" fmla="*/ 95443 w 724609"/>
              <a:gd name="connsiteY45" fmla="*/ 585859 h 801784"/>
              <a:gd name="connsiteX46" fmla="*/ 74917 w 724609"/>
              <a:gd name="connsiteY46" fmla="*/ 617879 h 801784"/>
              <a:gd name="connsiteX47" fmla="*/ 35098 w 724609"/>
              <a:gd name="connsiteY47" fmla="*/ 622531 h 801784"/>
              <a:gd name="connsiteX48" fmla="*/ 0 w 724609"/>
              <a:gd name="connsiteY48" fmla="*/ 652977 h 801784"/>
              <a:gd name="connsiteX49" fmla="*/ 0 w 724609"/>
              <a:gd name="connsiteY49" fmla="*/ 726868 h 801784"/>
              <a:gd name="connsiteX50" fmla="*/ 25725 w 724609"/>
              <a:gd name="connsiteY50" fmla="*/ 746367 h 801784"/>
              <a:gd name="connsiteX51" fmla="*/ 8552 w 724609"/>
              <a:gd name="connsiteY51" fmla="*/ 769834 h 801784"/>
              <a:gd name="connsiteX52" fmla="*/ 35098 w 724609"/>
              <a:gd name="connsiteY52" fmla="*/ 793233 h 801784"/>
              <a:gd name="connsiteX53" fmla="*/ 81143 w 724609"/>
              <a:gd name="connsiteY53" fmla="*/ 801785 h 801784"/>
              <a:gd name="connsiteX54" fmla="*/ 152160 w 724609"/>
              <a:gd name="connsiteY54" fmla="*/ 756561 h 801784"/>
              <a:gd name="connsiteX55" fmla="*/ 163108 w 724609"/>
              <a:gd name="connsiteY55" fmla="*/ 737062 h 801784"/>
              <a:gd name="connsiteX56" fmla="*/ 181033 w 724609"/>
              <a:gd name="connsiteY56" fmla="*/ 767439 h 801784"/>
              <a:gd name="connsiteX57" fmla="*/ 198411 w 724609"/>
              <a:gd name="connsiteY57" fmla="*/ 767439 h 801784"/>
              <a:gd name="connsiteX58" fmla="*/ 221809 w 724609"/>
              <a:gd name="connsiteY58" fmla="*/ 721394 h 801784"/>
              <a:gd name="connsiteX59" fmla="*/ 216405 w 724609"/>
              <a:gd name="connsiteY59" fmla="*/ 684722 h 801784"/>
              <a:gd name="connsiteX60" fmla="*/ 232757 w 724609"/>
              <a:gd name="connsiteY60" fmla="*/ 673844 h 801784"/>
              <a:gd name="connsiteX61" fmla="*/ 212094 w 724609"/>
              <a:gd name="connsiteY61" fmla="*/ 651608 h 801784"/>
              <a:gd name="connsiteX62" fmla="*/ 211342 w 724609"/>
              <a:gd name="connsiteY62" fmla="*/ 578265 h 801784"/>
              <a:gd name="connsiteX63" fmla="*/ 226941 w 724609"/>
              <a:gd name="connsiteY63" fmla="*/ 567318 h 801784"/>
              <a:gd name="connsiteX64" fmla="*/ 270660 w 724609"/>
              <a:gd name="connsiteY64" fmla="*/ 565744 h 801784"/>
              <a:gd name="connsiteX65" fmla="*/ 270660 w 724609"/>
              <a:gd name="connsiteY65" fmla="*/ 556508 h 801784"/>
              <a:gd name="connsiteX66" fmla="*/ 253145 w 724609"/>
              <a:gd name="connsiteY66" fmla="*/ 544740 h 801784"/>
              <a:gd name="connsiteX67" fmla="*/ 275791 w 724609"/>
              <a:gd name="connsiteY67" fmla="*/ 525241 h 801784"/>
              <a:gd name="connsiteX68" fmla="*/ 278117 w 724609"/>
              <a:gd name="connsiteY68" fmla="*/ 486996 h 801784"/>
              <a:gd name="connsiteX69" fmla="*/ 326488 w 724609"/>
              <a:gd name="connsiteY69" fmla="*/ 456550 h 801784"/>
              <a:gd name="connsiteX70" fmla="*/ 324915 w 724609"/>
              <a:gd name="connsiteY70" fmla="*/ 442524 h 801784"/>
              <a:gd name="connsiteX71" fmla="*/ 347561 w 724609"/>
              <a:gd name="connsiteY71" fmla="*/ 419878 h 801784"/>
              <a:gd name="connsiteX72" fmla="*/ 368634 w 724609"/>
              <a:gd name="connsiteY72" fmla="*/ 419878 h 801784"/>
              <a:gd name="connsiteX73" fmla="*/ 376433 w 724609"/>
              <a:gd name="connsiteY73" fmla="*/ 399353 h 801784"/>
              <a:gd name="connsiteX74" fmla="*/ 428704 w 724609"/>
              <a:gd name="connsiteY74" fmla="*/ 402432 h 801784"/>
              <a:gd name="connsiteX75" fmla="*/ 433425 w 724609"/>
              <a:gd name="connsiteY75" fmla="*/ 379033 h 801784"/>
              <a:gd name="connsiteX76" fmla="*/ 473244 w 724609"/>
              <a:gd name="connsiteY76" fmla="*/ 374381 h 801784"/>
              <a:gd name="connsiteX77" fmla="*/ 504442 w 724609"/>
              <a:gd name="connsiteY77" fmla="*/ 392306 h 801784"/>
              <a:gd name="connsiteX78" fmla="*/ 548914 w 724609"/>
              <a:gd name="connsiteY78" fmla="*/ 389980 h 801784"/>
              <a:gd name="connsiteX79" fmla="*/ 566086 w 724609"/>
              <a:gd name="connsiteY79" fmla="*/ 393880 h 801784"/>
              <a:gd name="connsiteX80" fmla="*/ 584833 w 724609"/>
              <a:gd name="connsiteY80" fmla="*/ 380607 h 801784"/>
              <a:gd name="connsiteX81" fmla="*/ 584833 w 724609"/>
              <a:gd name="connsiteY81" fmla="*/ 360081 h 801784"/>
              <a:gd name="connsiteX82" fmla="*/ 629304 w 724609"/>
              <a:gd name="connsiteY82" fmla="*/ 341403 h 801784"/>
              <a:gd name="connsiteX83" fmla="*/ 673776 w 724609"/>
              <a:gd name="connsiteY83" fmla="*/ 357755 h 801784"/>
              <a:gd name="connsiteX84" fmla="*/ 663650 w 724609"/>
              <a:gd name="connsiteY84" fmla="*/ 388680 h 80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24609" h="801784">
                <a:moveTo>
                  <a:pt x="292211" y="56992"/>
                </a:moveTo>
                <a:lnTo>
                  <a:pt x="235219" y="80391"/>
                </a:lnTo>
                <a:lnTo>
                  <a:pt x="307879" y="124109"/>
                </a:lnTo>
                <a:cubicBezTo>
                  <a:pt x="307879" y="124109"/>
                  <a:pt x="371097" y="55692"/>
                  <a:pt x="375817" y="55692"/>
                </a:cubicBezTo>
                <a:cubicBezTo>
                  <a:pt x="380538" y="55692"/>
                  <a:pt x="428841" y="82238"/>
                  <a:pt x="428841" y="82238"/>
                </a:cubicBezTo>
                <a:lnTo>
                  <a:pt x="469412" y="97084"/>
                </a:lnTo>
                <a:lnTo>
                  <a:pt x="493633" y="82990"/>
                </a:lnTo>
                <a:lnTo>
                  <a:pt x="361723" y="32293"/>
                </a:lnTo>
                <a:lnTo>
                  <a:pt x="292279" y="12794"/>
                </a:lnTo>
                <a:lnTo>
                  <a:pt x="293853" y="37766"/>
                </a:lnTo>
                <a:lnTo>
                  <a:pt x="261834" y="16694"/>
                </a:lnTo>
                <a:lnTo>
                  <a:pt x="226736" y="29967"/>
                </a:lnTo>
                <a:lnTo>
                  <a:pt x="218115" y="17446"/>
                </a:lnTo>
                <a:lnTo>
                  <a:pt x="181443" y="15873"/>
                </a:lnTo>
                <a:lnTo>
                  <a:pt x="168170" y="36945"/>
                </a:lnTo>
                <a:cubicBezTo>
                  <a:pt x="168170" y="36945"/>
                  <a:pt x="207236" y="72112"/>
                  <a:pt x="209221" y="71154"/>
                </a:cubicBezTo>
                <a:cubicBezTo>
                  <a:pt x="211205" y="70196"/>
                  <a:pt x="292211" y="56992"/>
                  <a:pt x="292211" y="56992"/>
                </a:cubicBezTo>
                <a:close/>
                <a:moveTo>
                  <a:pt x="387448" y="17173"/>
                </a:moveTo>
                <a:lnTo>
                  <a:pt x="432672" y="30446"/>
                </a:lnTo>
                <a:lnTo>
                  <a:pt x="511489" y="32772"/>
                </a:lnTo>
                <a:lnTo>
                  <a:pt x="554455" y="10947"/>
                </a:lnTo>
                <a:cubicBezTo>
                  <a:pt x="554455" y="10947"/>
                  <a:pt x="454566" y="1642"/>
                  <a:pt x="451556" y="821"/>
                </a:cubicBezTo>
                <a:cubicBezTo>
                  <a:pt x="448545" y="0"/>
                  <a:pt x="433630" y="8621"/>
                  <a:pt x="433630" y="8621"/>
                </a:cubicBezTo>
                <a:lnTo>
                  <a:pt x="390664" y="0"/>
                </a:lnTo>
                <a:lnTo>
                  <a:pt x="346192" y="1574"/>
                </a:lnTo>
                <a:lnTo>
                  <a:pt x="347013" y="14094"/>
                </a:lnTo>
                <a:close/>
                <a:moveTo>
                  <a:pt x="724610" y="356660"/>
                </a:moveTo>
                <a:lnTo>
                  <a:pt x="671518" y="342977"/>
                </a:lnTo>
                <a:lnTo>
                  <a:pt x="715237" y="332851"/>
                </a:lnTo>
                <a:lnTo>
                  <a:pt x="649693" y="312326"/>
                </a:lnTo>
                <a:lnTo>
                  <a:pt x="610626" y="313147"/>
                </a:lnTo>
                <a:lnTo>
                  <a:pt x="600501" y="328746"/>
                </a:lnTo>
                <a:lnTo>
                  <a:pt x="571628" y="312326"/>
                </a:lnTo>
                <a:lnTo>
                  <a:pt x="536462" y="318552"/>
                </a:lnTo>
                <a:lnTo>
                  <a:pt x="507590" y="340446"/>
                </a:lnTo>
                <a:lnTo>
                  <a:pt x="458397" y="336888"/>
                </a:lnTo>
                <a:lnTo>
                  <a:pt x="423231" y="356387"/>
                </a:lnTo>
                <a:lnTo>
                  <a:pt x="379580" y="354061"/>
                </a:lnTo>
                <a:lnTo>
                  <a:pt x="326488" y="399353"/>
                </a:lnTo>
                <a:lnTo>
                  <a:pt x="274970" y="439925"/>
                </a:lnTo>
                <a:lnTo>
                  <a:pt x="222699" y="498422"/>
                </a:lnTo>
                <a:lnTo>
                  <a:pt x="201626" y="526541"/>
                </a:lnTo>
                <a:lnTo>
                  <a:pt x="184454" y="542961"/>
                </a:lnTo>
                <a:lnTo>
                  <a:pt x="138408" y="573407"/>
                </a:lnTo>
                <a:lnTo>
                  <a:pt x="138408" y="586612"/>
                </a:lnTo>
                <a:lnTo>
                  <a:pt x="95443" y="585859"/>
                </a:lnTo>
                <a:lnTo>
                  <a:pt x="74917" y="617879"/>
                </a:lnTo>
                <a:lnTo>
                  <a:pt x="35098" y="622531"/>
                </a:lnTo>
                <a:lnTo>
                  <a:pt x="0" y="652977"/>
                </a:lnTo>
                <a:lnTo>
                  <a:pt x="0" y="726868"/>
                </a:lnTo>
                <a:lnTo>
                  <a:pt x="25725" y="746367"/>
                </a:lnTo>
                <a:lnTo>
                  <a:pt x="8552" y="769834"/>
                </a:lnTo>
                <a:lnTo>
                  <a:pt x="35098" y="793233"/>
                </a:lnTo>
                <a:lnTo>
                  <a:pt x="81143" y="801785"/>
                </a:lnTo>
                <a:lnTo>
                  <a:pt x="152160" y="756561"/>
                </a:lnTo>
                <a:lnTo>
                  <a:pt x="163108" y="737062"/>
                </a:lnTo>
                <a:lnTo>
                  <a:pt x="181033" y="767439"/>
                </a:lnTo>
                <a:lnTo>
                  <a:pt x="198411" y="767439"/>
                </a:lnTo>
                <a:lnTo>
                  <a:pt x="221809" y="721394"/>
                </a:lnTo>
                <a:lnTo>
                  <a:pt x="216405" y="684722"/>
                </a:lnTo>
                <a:lnTo>
                  <a:pt x="232757" y="673844"/>
                </a:lnTo>
                <a:lnTo>
                  <a:pt x="212094" y="651608"/>
                </a:lnTo>
                <a:lnTo>
                  <a:pt x="211342" y="578265"/>
                </a:lnTo>
                <a:lnTo>
                  <a:pt x="226941" y="567318"/>
                </a:lnTo>
                <a:lnTo>
                  <a:pt x="270660" y="565744"/>
                </a:lnTo>
                <a:lnTo>
                  <a:pt x="270660" y="556508"/>
                </a:lnTo>
                <a:lnTo>
                  <a:pt x="253145" y="544740"/>
                </a:lnTo>
                <a:lnTo>
                  <a:pt x="275791" y="525241"/>
                </a:lnTo>
                <a:lnTo>
                  <a:pt x="278117" y="486996"/>
                </a:lnTo>
                <a:lnTo>
                  <a:pt x="326488" y="456550"/>
                </a:lnTo>
                <a:lnTo>
                  <a:pt x="324915" y="442524"/>
                </a:lnTo>
                <a:lnTo>
                  <a:pt x="347561" y="419878"/>
                </a:lnTo>
                <a:lnTo>
                  <a:pt x="368634" y="419878"/>
                </a:lnTo>
                <a:lnTo>
                  <a:pt x="376433" y="399353"/>
                </a:lnTo>
                <a:lnTo>
                  <a:pt x="428704" y="402432"/>
                </a:lnTo>
                <a:cubicBezTo>
                  <a:pt x="428704" y="402432"/>
                  <a:pt x="431099" y="379033"/>
                  <a:pt x="433425" y="379033"/>
                </a:cubicBezTo>
                <a:cubicBezTo>
                  <a:pt x="435751" y="379033"/>
                  <a:pt x="473244" y="374381"/>
                  <a:pt x="473244" y="374381"/>
                </a:cubicBezTo>
                <a:lnTo>
                  <a:pt x="504442" y="392306"/>
                </a:lnTo>
                <a:lnTo>
                  <a:pt x="548914" y="389980"/>
                </a:lnTo>
                <a:lnTo>
                  <a:pt x="566086" y="393880"/>
                </a:lnTo>
                <a:lnTo>
                  <a:pt x="584833" y="380607"/>
                </a:lnTo>
                <a:lnTo>
                  <a:pt x="584833" y="360081"/>
                </a:lnTo>
                <a:lnTo>
                  <a:pt x="629304" y="341403"/>
                </a:lnTo>
                <a:lnTo>
                  <a:pt x="673776" y="357755"/>
                </a:lnTo>
                <a:lnTo>
                  <a:pt x="663650" y="38868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7" name="Forme libre : forme 1317">
            <a:extLst>
              <a:ext uri="{FF2B5EF4-FFF2-40B4-BE49-F238E27FC236}">
                <a16:creationId xmlns:a16="http://schemas.microsoft.com/office/drawing/2014/main" id="{C6339949-02FA-4919-A81B-D1D752FF575A}"/>
              </a:ext>
            </a:extLst>
          </p:cNvPr>
          <p:cNvSpPr/>
          <p:nvPr/>
        </p:nvSpPr>
        <p:spPr>
          <a:xfrm>
            <a:off x="6324962" y="1952906"/>
            <a:ext cx="321077" cy="459921"/>
          </a:xfrm>
          <a:custGeom>
            <a:avLst/>
            <a:gdLst>
              <a:gd name="connsiteX0" fmla="*/ 20252 w 372122"/>
              <a:gd name="connsiteY0" fmla="*/ 434246 h 533040"/>
              <a:gd name="connsiteX1" fmla="*/ 55350 w 372122"/>
              <a:gd name="connsiteY1" fmla="*/ 484464 h 533040"/>
              <a:gd name="connsiteX2" fmla="*/ 44540 w 372122"/>
              <a:gd name="connsiteY2" fmla="*/ 501158 h 533040"/>
              <a:gd name="connsiteX3" fmla="*/ 58223 w 372122"/>
              <a:gd name="connsiteY3" fmla="*/ 519494 h 533040"/>
              <a:gd name="connsiteX4" fmla="*/ 58976 w 372122"/>
              <a:gd name="connsiteY4" fmla="*/ 531467 h 533040"/>
              <a:gd name="connsiteX5" fmla="*/ 102011 w 372122"/>
              <a:gd name="connsiteY5" fmla="*/ 533041 h 533040"/>
              <a:gd name="connsiteX6" fmla="*/ 110768 w 372122"/>
              <a:gd name="connsiteY6" fmla="*/ 505674 h 533040"/>
              <a:gd name="connsiteX7" fmla="*/ 159413 w 372122"/>
              <a:gd name="connsiteY7" fmla="*/ 502527 h 533040"/>
              <a:gd name="connsiteX8" fmla="*/ 176107 w 372122"/>
              <a:gd name="connsiteY8" fmla="*/ 453129 h 533040"/>
              <a:gd name="connsiteX9" fmla="*/ 174533 w 372122"/>
              <a:gd name="connsiteY9" fmla="*/ 404484 h 533040"/>
              <a:gd name="connsiteX10" fmla="*/ 239872 w 372122"/>
              <a:gd name="connsiteY10" fmla="*/ 356592 h 533040"/>
              <a:gd name="connsiteX11" fmla="*/ 227899 w 372122"/>
              <a:gd name="connsiteY11" fmla="*/ 339898 h 533040"/>
              <a:gd name="connsiteX12" fmla="*/ 175354 w 372122"/>
              <a:gd name="connsiteY12" fmla="*/ 308016 h 533040"/>
              <a:gd name="connsiteX13" fmla="*/ 193690 w 372122"/>
              <a:gd name="connsiteY13" fmla="*/ 248219 h 533040"/>
              <a:gd name="connsiteX14" fmla="*/ 301243 w 372122"/>
              <a:gd name="connsiteY14" fmla="*/ 172549 h 533040"/>
              <a:gd name="connsiteX15" fmla="*/ 282085 w 372122"/>
              <a:gd name="connsiteY15" fmla="*/ 158865 h 533040"/>
              <a:gd name="connsiteX16" fmla="*/ 323547 w 372122"/>
              <a:gd name="connsiteY16" fmla="*/ 123767 h 533040"/>
              <a:gd name="connsiteX17" fmla="*/ 372123 w 372122"/>
              <a:gd name="connsiteY17" fmla="*/ 124588 h 533040"/>
              <a:gd name="connsiteX18" fmla="*/ 359260 w 372122"/>
              <a:gd name="connsiteY18" fmla="*/ 83196 h 533040"/>
              <a:gd name="connsiteX19" fmla="*/ 343319 w 372122"/>
              <a:gd name="connsiteY19" fmla="*/ 39340 h 533040"/>
              <a:gd name="connsiteX20" fmla="*/ 297685 w 372122"/>
              <a:gd name="connsiteY20" fmla="*/ 24699 h 533040"/>
              <a:gd name="connsiteX21" fmla="*/ 267444 w 372122"/>
              <a:gd name="connsiteY21" fmla="*/ 0 h 533040"/>
              <a:gd name="connsiteX22" fmla="*/ 252392 w 372122"/>
              <a:gd name="connsiteY22" fmla="*/ 2463 h 533040"/>
              <a:gd name="connsiteX23" fmla="*/ 247671 w 372122"/>
              <a:gd name="connsiteY23" fmla="*/ 25862 h 533040"/>
              <a:gd name="connsiteX24" fmla="*/ 195400 w 372122"/>
              <a:gd name="connsiteY24" fmla="*/ 22783 h 533040"/>
              <a:gd name="connsiteX25" fmla="*/ 187601 w 372122"/>
              <a:gd name="connsiteY25" fmla="*/ 43308 h 533040"/>
              <a:gd name="connsiteX26" fmla="*/ 166528 w 372122"/>
              <a:gd name="connsiteY26" fmla="*/ 43308 h 533040"/>
              <a:gd name="connsiteX27" fmla="*/ 143882 w 372122"/>
              <a:gd name="connsiteY27" fmla="*/ 65954 h 533040"/>
              <a:gd name="connsiteX28" fmla="*/ 145456 w 372122"/>
              <a:gd name="connsiteY28" fmla="*/ 79980 h 533040"/>
              <a:gd name="connsiteX29" fmla="*/ 97084 w 372122"/>
              <a:gd name="connsiteY29" fmla="*/ 110426 h 533040"/>
              <a:gd name="connsiteX30" fmla="*/ 94759 w 372122"/>
              <a:gd name="connsiteY30" fmla="*/ 148671 h 533040"/>
              <a:gd name="connsiteX31" fmla="*/ 71907 w 372122"/>
              <a:gd name="connsiteY31" fmla="*/ 167897 h 533040"/>
              <a:gd name="connsiteX32" fmla="*/ 89080 w 372122"/>
              <a:gd name="connsiteY32" fmla="*/ 179664 h 533040"/>
              <a:gd name="connsiteX33" fmla="*/ 89080 w 372122"/>
              <a:gd name="connsiteY33" fmla="*/ 188969 h 533040"/>
              <a:gd name="connsiteX34" fmla="*/ 45361 w 372122"/>
              <a:gd name="connsiteY34" fmla="*/ 190543 h 533040"/>
              <a:gd name="connsiteX35" fmla="*/ 29762 w 372122"/>
              <a:gd name="connsiteY35" fmla="*/ 201490 h 533040"/>
              <a:gd name="connsiteX36" fmla="*/ 30856 w 372122"/>
              <a:gd name="connsiteY36" fmla="*/ 274765 h 533040"/>
              <a:gd name="connsiteX37" fmla="*/ 51929 w 372122"/>
              <a:gd name="connsiteY37" fmla="*/ 296658 h 533040"/>
              <a:gd name="connsiteX38" fmla="*/ 35577 w 372122"/>
              <a:gd name="connsiteY38" fmla="*/ 307537 h 533040"/>
              <a:gd name="connsiteX39" fmla="*/ 40982 w 372122"/>
              <a:gd name="connsiteY39" fmla="*/ 344209 h 533040"/>
              <a:gd name="connsiteX40" fmla="*/ 17173 w 372122"/>
              <a:gd name="connsiteY40" fmla="*/ 390322 h 533040"/>
              <a:gd name="connsiteX41" fmla="*/ 0 w 372122"/>
              <a:gd name="connsiteY41" fmla="*/ 390322 h 533040"/>
              <a:gd name="connsiteX42" fmla="*/ 7389 w 372122"/>
              <a:gd name="connsiteY42" fmla="*/ 412763 h 53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2122" h="533040">
                <a:moveTo>
                  <a:pt x="20252" y="434246"/>
                </a:moveTo>
                <a:lnTo>
                  <a:pt x="55350" y="484464"/>
                </a:lnTo>
                <a:lnTo>
                  <a:pt x="44540" y="501158"/>
                </a:lnTo>
                <a:lnTo>
                  <a:pt x="58223" y="519494"/>
                </a:lnTo>
                <a:lnTo>
                  <a:pt x="58976" y="531467"/>
                </a:lnTo>
                <a:lnTo>
                  <a:pt x="102011" y="533041"/>
                </a:lnTo>
                <a:cubicBezTo>
                  <a:pt x="102011" y="533041"/>
                  <a:pt x="108374" y="506769"/>
                  <a:pt x="110768" y="505674"/>
                </a:cubicBezTo>
                <a:cubicBezTo>
                  <a:pt x="113163" y="504579"/>
                  <a:pt x="159413" y="502527"/>
                  <a:pt x="159413" y="502527"/>
                </a:cubicBezTo>
                <a:lnTo>
                  <a:pt x="176107" y="453129"/>
                </a:lnTo>
                <a:lnTo>
                  <a:pt x="174533" y="404484"/>
                </a:lnTo>
                <a:lnTo>
                  <a:pt x="239872" y="356592"/>
                </a:lnTo>
                <a:lnTo>
                  <a:pt x="227899" y="339898"/>
                </a:lnTo>
                <a:lnTo>
                  <a:pt x="175354" y="308016"/>
                </a:lnTo>
                <a:lnTo>
                  <a:pt x="193690" y="248219"/>
                </a:lnTo>
                <a:lnTo>
                  <a:pt x="301243" y="172549"/>
                </a:lnTo>
                <a:lnTo>
                  <a:pt x="282085" y="158865"/>
                </a:lnTo>
                <a:lnTo>
                  <a:pt x="323547" y="123767"/>
                </a:lnTo>
                <a:lnTo>
                  <a:pt x="372123" y="124588"/>
                </a:lnTo>
                <a:lnTo>
                  <a:pt x="359260" y="83196"/>
                </a:lnTo>
                <a:lnTo>
                  <a:pt x="343319" y="39340"/>
                </a:lnTo>
                <a:lnTo>
                  <a:pt x="297685" y="24699"/>
                </a:lnTo>
                <a:lnTo>
                  <a:pt x="267444" y="0"/>
                </a:lnTo>
                <a:lnTo>
                  <a:pt x="252392" y="2463"/>
                </a:lnTo>
                <a:lnTo>
                  <a:pt x="247671" y="25862"/>
                </a:lnTo>
                <a:lnTo>
                  <a:pt x="195400" y="22783"/>
                </a:lnTo>
                <a:lnTo>
                  <a:pt x="187601" y="43308"/>
                </a:lnTo>
                <a:lnTo>
                  <a:pt x="166528" y="43308"/>
                </a:lnTo>
                <a:lnTo>
                  <a:pt x="143882" y="65954"/>
                </a:lnTo>
                <a:lnTo>
                  <a:pt x="145456" y="79980"/>
                </a:lnTo>
                <a:lnTo>
                  <a:pt x="97084" y="110426"/>
                </a:lnTo>
                <a:lnTo>
                  <a:pt x="94759" y="148671"/>
                </a:lnTo>
                <a:lnTo>
                  <a:pt x="71907" y="167897"/>
                </a:lnTo>
                <a:lnTo>
                  <a:pt x="89080" y="179664"/>
                </a:lnTo>
                <a:lnTo>
                  <a:pt x="89080" y="188969"/>
                </a:lnTo>
                <a:lnTo>
                  <a:pt x="45361" y="190543"/>
                </a:lnTo>
                <a:lnTo>
                  <a:pt x="29762" y="201490"/>
                </a:lnTo>
                <a:lnTo>
                  <a:pt x="30856" y="274765"/>
                </a:lnTo>
                <a:lnTo>
                  <a:pt x="51929" y="296658"/>
                </a:lnTo>
                <a:lnTo>
                  <a:pt x="35577" y="307537"/>
                </a:lnTo>
                <a:lnTo>
                  <a:pt x="40982" y="344209"/>
                </a:lnTo>
                <a:lnTo>
                  <a:pt x="17173" y="390322"/>
                </a:lnTo>
                <a:lnTo>
                  <a:pt x="0" y="390322"/>
                </a:lnTo>
                <a:lnTo>
                  <a:pt x="7389" y="412763"/>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8" name="Forme libre : forme 1318">
            <a:extLst>
              <a:ext uri="{FF2B5EF4-FFF2-40B4-BE49-F238E27FC236}">
                <a16:creationId xmlns:a16="http://schemas.microsoft.com/office/drawing/2014/main" id="{10932AF5-1C98-4721-B6F8-E8DBD24ED668}"/>
              </a:ext>
            </a:extLst>
          </p:cNvPr>
          <p:cNvSpPr/>
          <p:nvPr/>
        </p:nvSpPr>
        <p:spPr>
          <a:xfrm>
            <a:off x="6555603" y="1922739"/>
            <a:ext cx="291503" cy="330583"/>
          </a:xfrm>
          <a:custGeom>
            <a:avLst/>
            <a:gdLst>
              <a:gd name="connsiteX0" fmla="*/ 124246 w 337845"/>
              <a:gd name="connsiteY0" fmla="*/ 194306 h 383138"/>
              <a:gd name="connsiteX1" fmla="*/ 55760 w 337845"/>
              <a:gd name="connsiteY1" fmla="*/ 257250 h 383138"/>
              <a:gd name="connsiteX2" fmla="*/ 37425 w 337845"/>
              <a:gd name="connsiteY2" fmla="*/ 258071 h 383138"/>
              <a:gd name="connsiteX3" fmla="*/ 25452 w 337845"/>
              <a:gd name="connsiteY3" fmla="*/ 277980 h 383138"/>
              <a:gd name="connsiteX4" fmla="*/ 42966 w 337845"/>
              <a:gd name="connsiteY4" fmla="*/ 352898 h 383138"/>
              <a:gd name="connsiteX5" fmla="*/ 97974 w 337845"/>
              <a:gd name="connsiteY5" fmla="*/ 383138 h 383138"/>
              <a:gd name="connsiteX6" fmla="*/ 182469 w 337845"/>
              <a:gd name="connsiteY6" fmla="*/ 368839 h 383138"/>
              <a:gd name="connsiteX7" fmla="*/ 207168 w 337845"/>
              <a:gd name="connsiteY7" fmla="*/ 355292 h 383138"/>
              <a:gd name="connsiteX8" fmla="*/ 235014 w 337845"/>
              <a:gd name="connsiteY8" fmla="*/ 362408 h 383138"/>
              <a:gd name="connsiteX9" fmla="*/ 337846 w 337845"/>
              <a:gd name="connsiteY9" fmla="*/ 272370 h 383138"/>
              <a:gd name="connsiteX10" fmla="*/ 288448 w 337845"/>
              <a:gd name="connsiteY10" fmla="*/ 235698 h 383138"/>
              <a:gd name="connsiteX11" fmla="*/ 297958 w 337845"/>
              <a:gd name="connsiteY11" fmla="*/ 224546 h 383138"/>
              <a:gd name="connsiteX12" fmla="*/ 269291 w 337845"/>
              <a:gd name="connsiteY12" fmla="*/ 188695 h 383138"/>
              <a:gd name="connsiteX13" fmla="*/ 263749 w 337845"/>
              <a:gd name="connsiteY13" fmla="*/ 163997 h 383138"/>
              <a:gd name="connsiteX14" fmla="*/ 276475 w 337845"/>
              <a:gd name="connsiteY14" fmla="*/ 154418 h 383138"/>
              <a:gd name="connsiteX15" fmla="*/ 241445 w 337845"/>
              <a:gd name="connsiteY15" fmla="*/ 115420 h 383138"/>
              <a:gd name="connsiteX16" fmla="*/ 262107 w 337845"/>
              <a:gd name="connsiteY16" fmla="*/ 93116 h 383138"/>
              <a:gd name="connsiteX17" fmla="*/ 219894 w 337845"/>
              <a:gd name="connsiteY17" fmla="*/ 66775 h 383138"/>
              <a:gd name="connsiteX18" fmla="*/ 215173 w 337845"/>
              <a:gd name="connsiteY18" fmla="*/ 46798 h 383138"/>
              <a:gd name="connsiteX19" fmla="*/ 225299 w 337845"/>
              <a:gd name="connsiteY19" fmla="*/ 16352 h 383138"/>
              <a:gd name="connsiteX20" fmla="*/ 180827 w 337845"/>
              <a:gd name="connsiteY20" fmla="*/ 0 h 383138"/>
              <a:gd name="connsiteX21" fmla="*/ 136288 w 337845"/>
              <a:gd name="connsiteY21" fmla="*/ 18678 h 383138"/>
              <a:gd name="connsiteX22" fmla="*/ 136288 w 337845"/>
              <a:gd name="connsiteY22" fmla="*/ 38998 h 383138"/>
              <a:gd name="connsiteX23" fmla="*/ 117610 w 337845"/>
              <a:gd name="connsiteY23" fmla="*/ 52271 h 383138"/>
              <a:gd name="connsiteX24" fmla="*/ 100437 w 337845"/>
              <a:gd name="connsiteY24" fmla="*/ 48371 h 383138"/>
              <a:gd name="connsiteX25" fmla="*/ 55965 w 337845"/>
              <a:gd name="connsiteY25" fmla="*/ 50697 h 383138"/>
              <a:gd name="connsiteX26" fmla="*/ 24699 w 337845"/>
              <a:gd name="connsiteY26" fmla="*/ 32772 h 383138"/>
              <a:gd name="connsiteX27" fmla="*/ 0 w 337845"/>
              <a:gd name="connsiteY27" fmla="*/ 34893 h 383138"/>
              <a:gd name="connsiteX28" fmla="*/ 30240 w 337845"/>
              <a:gd name="connsiteY28" fmla="*/ 59592 h 383138"/>
              <a:gd name="connsiteX29" fmla="*/ 75670 w 337845"/>
              <a:gd name="connsiteY29" fmla="*/ 73959 h 383138"/>
              <a:gd name="connsiteX30" fmla="*/ 104337 w 337845"/>
              <a:gd name="connsiteY30" fmla="*/ 160029 h 383138"/>
              <a:gd name="connsiteX31" fmla="*/ 142582 w 337845"/>
              <a:gd name="connsiteY31" fmla="*/ 175149 h 383138"/>
              <a:gd name="connsiteX32" fmla="*/ 141829 w 337845"/>
              <a:gd name="connsiteY32" fmla="*/ 192664 h 383138"/>
              <a:gd name="connsiteX33" fmla="*/ 124246 w 337845"/>
              <a:gd name="connsiteY33" fmla="*/ 194306 h 38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7845" h="383138">
                <a:moveTo>
                  <a:pt x="124246" y="194306"/>
                </a:moveTo>
                <a:lnTo>
                  <a:pt x="55760" y="257250"/>
                </a:lnTo>
                <a:lnTo>
                  <a:pt x="37425" y="258071"/>
                </a:lnTo>
                <a:lnTo>
                  <a:pt x="25452" y="277980"/>
                </a:lnTo>
                <a:lnTo>
                  <a:pt x="42966" y="352898"/>
                </a:lnTo>
                <a:lnTo>
                  <a:pt x="97974" y="383138"/>
                </a:lnTo>
                <a:lnTo>
                  <a:pt x="182469" y="368839"/>
                </a:lnTo>
                <a:lnTo>
                  <a:pt x="207168" y="355292"/>
                </a:lnTo>
                <a:lnTo>
                  <a:pt x="235014" y="362408"/>
                </a:lnTo>
                <a:lnTo>
                  <a:pt x="337846" y="272370"/>
                </a:lnTo>
                <a:lnTo>
                  <a:pt x="288448" y="235698"/>
                </a:lnTo>
                <a:lnTo>
                  <a:pt x="297958" y="224546"/>
                </a:lnTo>
                <a:lnTo>
                  <a:pt x="269291" y="188695"/>
                </a:lnTo>
                <a:lnTo>
                  <a:pt x="263749" y="163997"/>
                </a:lnTo>
                <a:lnTo>
                  <a:pt x="276475" y="154418"/>
                </a:lnTo>
                <a:lnTo>
                  <a:pt x="241445" y="115420"/>
                </a:lnTo>
                <a:lnTo>
                  <a:pt x="262107" y="93116"/>
                </a:lnTo>
                <a:lnTo>
                  <a:pt x="219894" y="66775"/>
                </a:lnTo>
                <a:lnTo>
                  <a:pt x="215173" y="46798"/>
                </a:lnTo>
                <a:lnTo>
                  <a:pt x="225299" y="16352"/>
                </a:lnTo>
                <a:lnTo>
                  <a:pt x="180827" y="0"/>
                </a:lnTo>
                <a:lnTo>
                  <a:pt x="136288" y="18678"/>
                </a:lnTo>
                <a:lnTo>
                  <a:pt x="136288" y="38998"/>
                </a:lnTo>
                <a:lnTo>
                  <a:pt x="117610" y="52271"/>
                </a:lnTo>
                <a:lnTo>
                  <a:pt x="100437" y="48371"/>
                </a:lnTo>
                <a:lnTo>
                  <a:pt x="55965" y="50697"/>
                </a:lnTo>
                <a:lnTo>
                  <a:pt x="24699" y="32772"/>
                </a:lnTo>
                <a:lnTo>
                  <a:pt x="0" y="34893"/>
                </a:lnTo>
                <a:lnTo>
                  <a:pt x="30240" y="59592"/>
                </a:lnTo>
                <a:lnTo>
                  <a:pt x="75670" y="73959"/>
                </a:lnTo>
                <a:lnTo>
                  <a:pt x="104337" y="160029"/>
                </a:lnTo>
                <a:lnTo>
                  <a:pt x="142582" y="175149"/>
                </a:lnTo>
                <a:lnTo>
                  <a:pt x="141829" y="192664"/>
                </a:lnTo>
                <a:lnTo>
                  <a:pt x="124246" y="194306"/>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79" name="Forme libre : forme 1319">
            <a:extLst>
              <a:ext uri="{FF2B5EF4-FFF2-40B4-BE49-F238E27FC236}">
                <a16:creationId xmlns:a16="http://schemas.microsoft.com/office/drawing/2014/main" id="{C4A9AAD8-8F26-4B27-A7DB-7568F46BDEF0}"/>
              </a:ext>
            </a:extLst>
          </p:cNvPr>
          <p:cNvSpPr/>
          <p:nvPr/>
        </p:nvSpPr>
        <p:spPr>
          <a:xfrm>
            <a:off x="6611977" y="2266841"/>
            <a:ext cx="157971" cy="69953"/>
          </a:xfrm>
          <a:custGeom>
            <a:avLst/>
            <a:gdLst>
              <a:gd name="connsiteX0" fmla="*/ 170291 w 183085"/>
              <a:gd name="connsiteY0" fmla="*/ 31951 h 81074"/>
              <a:gd name="connsiteX1" fmla="*/ 178912 w 183085"/>
              <a:gd name="connsiteY1" fmla="*/ 7800 h 81074"/>
              <a:gd name="connsiteX2" fmla="*/ 110494 w 183085"/>
              <a:gd name="connsiteY2" fmla="*/ 0 h 81074"/>
              <a:gd name="connsiteX3" fmla="*/ 44950 w 183085"/>
              <a:gd name="connsiteY3" fmla="*/ 16352 h 81074"/>
              <a:gd name="connsiteX4" fmla="*/ 40298 w 183085"/>
              <a:gd name="connsiteY4" fmla="*/ 34072 h 81074"/>
              <a:gd name="connsiteX5" fmla="*/ 78544 w 183085"/>
              <a:gd name="connsiteY5" fmla="*/ 50424 h 81074"/>
              <a:gd name="connsiteX6" fmla="*/ 76970 w 183085"/>
              <a:gd name="connsiteY6" fmla="*/ 69170 h 81074"/>
              <a:gd name="connsiteX7" fmla="*/ 98042 w 183085"/>
              <a:gd name="connsiteY7" fmla="*/ 60549 h 81074"/>
              <a:gd name="connsiteX8" fmla="*/ 137040 w 183085"/>
              <a:gd name="connsiteY8" fmla="*/ 81075 h 81074"/>
              <a:gd name="connsiteX9" fmla="*/ 170633 w 183085"/>
              <a:gd name="connsiteY9" fmla="*/ 80322 h 81074"/>
              <a:gd name="connsiteX10" fmla="*/ 183085 w 183085"/>
              <a:gd name="connsiteY10" fmla="*/ 65476 h 81074"/>
              <a:gd name="connsiteX11" fmla="*/ 11152 w 183085"/>
              <a:gd name="connsiteY11" fmla="*/ 27230 h 81074"/>
              <a:gd name="connsiteX12" fmla="*/ 11905 w 183085"/>
              <a:gd name="connsiteY12" fmla="*/ 43171 h 81074"/>
              <a:gd name="connsiteX13" fmla="*/ 0 w 183085"/>
              <a:gd name="connsiteY13" fmla="*/ 59113 h 81074"/>
              <a:gd name="connsiteX14" fmla="*/ 38998 w 183085"/>
              <a:gd name="connsiteY14" fmla="*/ 51929 h 81074"/>
              <a:gd name="connsiteX15" fmla="*/ 27846 w 183085"/>
              <a:gd name="connsiteY15" fmla="*/ 25657 h 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085" h="81074">
                <a:moveTo>
                  <a:pt x="170291" y="31951"/>
                </a:moveTo>
                <a:lnTo>
                  <a:pt x="178912" y="7800"/>
                </a:lnTo>
                <a:lnTo>
                  <a:pt x="110494" y="0"/>
                </a:lnTo>
                <a:lnTo>
                  <a:pt x="44950" y="16352"/>
                </a:lnTo>
                <a:lnTo>
                  <a:pt x="40298" y="34072"/>
                </a:lnTo>
                <a:lnTo>
                  <a:pt x="78544" y="50424"/>
                </a:lnTo>
                <a:lnTo>
                  <a:pt x="76970" y="69170"/>
                </a:lnTo>
                <a:lnTo>
                  <a:pt x="98042" y="60549"/>
                </a:lnTo>
                <a:lnTo>
                  <a:pt x="137040" y="81075"/>
                </a:lnTo>
                <a:lnTo>
                  <a:pt x="170633" y="80322"/>
                </a:lnTo>
                <a:lnTo>
                  <a:pt x="183085" y="65476"/>
                </a:lnTo>
                <a:close/>
                <a:moveTo>
                  <a:pt x="11152" y="27230"/>
                </a:moveTo>
                <a:lnTo>
                  <a:pt x="11905" y="43171"/>
                </a:lnTo>
                <a:lnTo>
                  <a:pt x="0" y="59113"/>
                </a:lnTo>
                <a:lnTo>
                  <a:pt x="38998" y="51929"/>
                </a:lnTo>
                <a:lnTo>
                  <a:pt x="27846" y="2565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0" name="Forme libre : forme 1320">
            <a:extLst>
              <a:ext uri="{FF2B5EF4-FFF2-40B4-BE49-F238E27FC236}">
                <a16:creationId xmlns:a16="http://schemas.microsoft.com/office/drawing/2014/main" id="{67C9AFBF-8A85-4038-9FCB-564C3CA0E9A1}"/>
              </a:ext>
            </a:extLst>
          </p:cNvPr>
          <p:cNvSpPr/>
          <p:nvPr/>
        </p:nvSpPr>
        <p:spPr>
          <a:xfrm>
            <a:off x="6611977" y="2266841"/>
            <a:ext cx="157971" cy="69953"/>
          </a:xfrm>
          <a:custGeom>
            <a:avLst/>
            <a:gdLst>
              <a:gd name="connsiteX0" fmla="*/ 170291 w 183085"/>
              <a:gd name="connsiteY0" fmla="*/ 31951 h 81074"/>
              <a:gd name="connsiteX1" fmla="*/ 178912 w 183085"/>
              <a:gd name="connsiteY1" fmla="*/ 7800 h 81074"/>
              <a:gd name="connsiteX2" fmla="*/ 110494 w 183085"/>
              <a:gd name="connsiteY2" fmla="*/ 0 h 81074"/>
              <a:gd name="connsiteX3" fmla="*/ 44950 w 183085"/>
              <a:gd name="connsiteY3" fmla="*/ 16352 h 81074"/>
              <a:gd name="connsiteX4" fmla="*/ 40298 w 183085"/>
              <a:gd name="connsiteY4" fmla="*/ 34072 h 81074"/>
              <a:gd name="connsiteX5" fmla="*/ 78544 w 183085"/>
              <a:gd name="connsiteY5" fmla="*/ 50424 h 81074"/>
              <a:gd name="connsiteX6" fmla="*/ 76970 w 183085"/>
              <a:gd name="connsiteY6" fmla="*/ 69170 h 81074"/>
              <a:gd name="connsiteX7" fmla="*/ 98042 w 183085"/>
              <a:gd name="connsiteY7" fmla="*/ 60549 h 81074"/>
              <a:gd name="connsiteX8" fmla="*/ 137040 w 183085"/>
              <a:gd name="connsiteY8" fmla="*/ 81075 h 81074"/>
              <a:gd name="connsiteX9" fmla="*/ 170633 w 183085"/>
              <a:gd name="connsiteY9" fmla="*/ 80322 h 81074"/>
              <a:gd name="connsiteX10" fmla="*/ 183085 w 183085"/>
              <a:gd name="connsiteY10" fmla="*/ 65476 h 81074"/>
              <a:gd name="connsiteX11" fmla="*/ 11152 w 183085"/>
              <a:gd name="connsiteY11" fmla="*/ 27230 h 81074"/>
              <a:gd name="connsiteX12" fmla="*/ 11905 w 183085"/>
              <a:gd name="connsiteY12" fmla="*/ 43171 h 81074"/>
              <a:gd name="connsiteX13" fmla="*/ 0 w 183085"/>
              <a:gd name="connsiteY13" fmla="*/ 59113 h 81074"/>
              <a:gd name="connsiteX14" fmla="*/ 38998 w 183085"/>
              <a:gd name="connsiteY14" fmla="*/ 51929 h 81074"/>
              <a:gd name="connsiteX15" fmla="*/ 27846 w 183085"/>
              <a:gd name="connsiteY15" fmla="*/ 25657 h 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085" h="81074">
                <a:moveTo>
                  <a:pt x="170291" y="31951"/>
                </a:moveTo>
                <a:lnTo>
                  <a:pt x="178912" y="7800"/>
                </a:lnTo>
                <a:lnTo>
                  <a:pt x="110494" y="0"/>
                </a:lnTo>
                <a:lnTo>
                  <a:pt x="44950" y="16352"/>
                </a:lnTo>
                <a:lnTo>
                  <a:pt x="40298" y="34072"/>
                </a:lnTo>
                <a:lnTo>
                  <a:pt x="78544" y="50424"/>
                </a:lnTo>
                <a:lnTo>
                  <a:pt x="76970" y="69170"/>
                </a:lnTo>
                <a:lnTo>
                  <a:pt x="98042" y="60549"/>
                </a:lnTo>
                <a:lnTo>
                  <a:pt x="137040" y="81075"/>
                </a:lnTo>
                <a:lnTo>
                  <a:pt x="170633" y="80322"/>
                </a:lnTo>
                <a:lnTo>
                  <a:pt x="183085" y="65476"/>
                </a:lnTo>
                <a:close/>
                <a:moveTo>
                  <a:pt x="11152" y="27230"/>
                </a:moveTo>
                <a:lnTo>
                  <a:pt x="11905" y="43171"/>
                </a:lnTo>
                <a:lnTo>
                  <a:pt x="0" y="59113"/>
                </a:lnTo>
                <a:lnTo>
                  <a:pt x="38998" y="51929"/>
                </a:lnTo>
                <a:lnTo>
                  <a:pt x="27846" y="25657"/>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1" name="Forme libre : forme 1321">
            <a:extLst>
              <a:ext uri="{FF2B5EF4-FFF2-40B4-BE49-F238E27FC236}">
                <a16:creationId xmlns:a16="http://schemas.microsoft.com/office/drawing/2014/main" id="{CCD0307A-33A3-49A7-BDCC-1B0360393ACC}"/>
              </a:ext>
            </a:extLst>
          </p:cNvPr>
          <p:cNvSpPr/>
          <p:nvPr/>
        </p:nvSpPr>
        <p:spPr>
          <a:xfrm>
            <a:off x="6609322" y="2902327"/>
            <a:ext cx="189553" cy="255965"/>
          </a:xfrm>
          <a:custGeom>
            <a:avLst/>
            <a:gdLst>
              <a:gd name="connsiteX0" fmla="*/ 188080 w 219688"/>
              <a:gd name="connsiteY0" fmla="*/ 280512 h 296658"/>
              <a:gd name="connsiteX1" fmla="*/ 151476 w 219688"/>
              <a:gd name="connsiteY1" fmla="*/ 275928 h 296658"/>
              <a:gd name="connsiteX2" fmla="*/ 124109 w 219688"/>
              <a:gd name="connsiteY2" fmla="*/ 269086 h 296658"/>
              <a:gd name="connsiteX3" fmla="*/ 120278 w 219688"/>
              <a:gd name="connsiteY3" fmla="*/ 278938 h 296658"/>
              <a:gd name="connsiteX4" fmla="*/ 129583 w 219688"/>
              <a:gd name="connsiteY4" fmla="*/ 285780 h 296658"/>
              <a:gd name="connsiteX5" fmla="*/ 158524 w 219688"/>
              <a:gd name="connsiteY5" fmla="*/ 286875 h 296658"/>
              <a:gd name="connsiteX6" fmla="*/ 178707 w 219688"/>
              <a:gd name="connsiteY6" fmla="*/ 296111 h 296658"/>
              <a:gd name="connsiteX7" fmla="*/ 218047 w 219688"/>
              <a:gd name="connsiteY7" fmla="*/ 296658 h 296658"/>
              <a:gd name="connsiteX8" fmla="*/ 219689 w 219688"/>
              <a:gd name="connsiteY8" fmla="*/ 285780 h 296658"/>
              <a:gd name="connsiteX9" fmla="*/ 132936 w 219688"/>
              <a:gd name="connsiteY9" fmla="*/ 175628 h 296658"/>
              <a:gd name="connsiteX10" fmla="*/ 135125 w 219688"/>
              <a:gd name="connsiteY10" fmla="*/ 155102 h 296658"/>
              <a:gd name="connsiteX11" fmla="*/ 89764 w 219688"/>
              <a:gd name="connsiteY11" fmla="*/ 113026 h 296658"/>
              <a:gd name="connsiteX12" fmla="*/ 108374 w 219688"/>
              <a:gd name="connsiteY12" fmla="*/ 108100 h 296658"/>
              <a:gd name="connsiteX13" fmla="*/ 76149 w 219688"/>
              <a:gd name="connsiteY13" fmla="*/ 77517 h 296658"/>
              <a:gd name="connsiteX14" fmla="*/ 82990 w 219688"/>
              <a:gd name="connsiteY14" fmla="*/ 52955 h 296658"/>
              <a:gd name="connsiteX15" fmla="*/ 113573 w 219688"/>
              <a:gd name="connsiteY15" fmla="*/ 85180 h 296658"/>
              <a:gd name="connsiteX16" fmla="*/ 109742 w 219688"/>
              <a:gd name="connsiteY16" fmla="*/ 68281 h 296658"/>
              <a:gd name="connsiteX17" fmla="*/ 122810 w 219688"/>
              <a:gd name="connsiteY17" fmla="*/ 78612 h 296658"/>
              <a:gd name="connsiteX18" fmla="*/ 126094 w 219688"/>
              <a:gd name="connsiteY18" fmla="*/ 63354 h 296658"/>
              <a:gd name="connsiteX19" fmla="*/ 117336 w 219688"/>
              <a:gd name="connsiteY19" fmla="*/ 41461 h 296658"/>
              <a:gd name="connsiteX20" fmla="*/ 183427 w 219688"/>
              <a:gd name="connsiteY20" fmla="*/ 42008 h 296658"/>
              <a:gd name="connsiteX21" fmla="*/ 202585 w 219688"/>
              <a:gd name="connsiteY21" fmla="*/ 45840 h 296658"/>
              <a:gd name="connsiteX22" fmla="*/ 217842 w 219688"/>
              <a:gd name="connsiteY22" fmla="*/ 11973 h 296658"/>
              <a:gd name="connsiteX23" fmla="*/ 205321 w 219688"/>
              <a:gd name="connsiteY23" fmla="*/ 0 h 296658"/>
              <a:gd name="connsiteX24" fmla="*/ 197658 w 219688"/>
              <a:gd name="connsiteY24" fmla="*/ 5884 h 296658"/>
              <a:gd name="connsiteX25" fmla="*/ 192185 w 219688"/>
              <a:gd name="connsiteY25" fmla="*/ 23809 h 296658"/>
              <a:gd name="connsiteX26" fmla="*/ 157087 w 219688"/>
              <a:gd name="connsiteY26" fmla="*/ 23057 h 296658"/>
              <a:gd name="connsiteX27" fmla="*/ 136562 w 219688"/>
              <a:gd name="connsiteY27" fmla="*/ 12110 h 296658"/>
              <a:gd name="connsiteX28" fmla="*/ 76491 w 219688"/>
              <a:gd name="connsiteY28" fmla="*/ 25793 h 296658"/>
              <a:gd name="connsiteX29" fmla="*/ 23399 w 219688"/>
              <a:gd name="connsiteY29" fmla="*/ 46866 h 296658"/>
              <a:gd name="connsiteX30" fmla="*/ 0 w 219688"/>
              <a:gd name="connsiteY30" fmla="*/ 92158 h 296658"/>
              <a:gd name="connsiteX31" fmla="*/ 0 w 219688"/>
              <a:gd name="connsiteY31" fmla="*/ 108305 h 296658"/>
              <a:gd name="connsiteX32" fmla="*/ 27846 w 219688"/>
              <a:gd name="connsiteY32" fmla="*/ 146550 h 296658"/>
              <a:gd name="connsiteX33" fmla="*/ 62055 w 219688"/>
              <a:gd name="connsiteY33" fmla="*/ 146003 h 296658"/>
              <a:gd name="connsiteX34" fmla="*/ 99205 w 219688"/>
              <a:gd name="connsiteY34" fmla="*/ 159139 h 296658"/>
              <a:gd name="connsiteX35" fmla="*/ 92364 w 219688"/>
              <a:gd name="connsiteY35" fmla="*/ 164613 h 296658"/>
              <a:gd name="connsiteX36" fmla="*/ 55760 w 219688"/>
              <a:gd name="connsiteY36" fmla="*/ 152024 h 296658"/>
              <a:gd name="connsiteX37" fmla="*/ 28393 w 219688"/>
              <a:gd name="connsiteY37" fmla="*/ 167281 h 296658"/>
              <a:gd name="connsiteX38" fmla="*/ 52408 w 219688"/>
              <a:gd name="connsiteY38" fmla="*/ 216473 h 296658"/>
              <a:gd name="connsiteX39" fmla="*/ 63355 w 219688"/>
              <a:gd name="connsiteY39" fmla="*/ 207715 h 296658"/>
              <a:gd name="connsiteX40" fmla="*/ 74849 w 219688"/>
              <a:gd name="connsiteY40" fmla="*/ 228241 h 296658"/>
              <a:gd name="connsiteX41" fmla="*/ 84633 w 219688"/>
              <a:gd name="connsiteY41" fmla="*/ 216199 h 296658"/>
              <a:gd name="connsiteX42" fmla="*/ 102695 w 219688"/>
              <a:gd name="connsiteY42" fmla="*/ 229883 h 296658"/>
              <a:gd name="connsiteX43" fmla="*/ 89559 w 219688"/>
              <a:gd name="connsiteY43" fmla="*/ 186164 h 296658"/>
              <a:gd name="connsiteX44" fmla="*/ 104953 w 219688"/>
              <a:gd name="connsiteY44" fmla="*/ 193827 h 296658"/>
              <a:gd name="connsiteX45" fmla="*/ 113163 w 219688"/>
              <a:gd name="connsiteY45" fmla="*/ 186985 h 296658"/>
              <a:gd name="connsiteX46" fmla="*/ 98384 w 219688"/>
              <a:gd name="connsiteY46" fmla="*/ 170017 h 296658"/>
              <a:gd name="connsiteX47" fmla="*/ 113710 w 219688"/>
              <a:gd name="connsiteY47" fmla="*/ 164613 h 2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9688" h="296658">
                <a:moveTo>
                  <a:pt x="188080" y="280512"/>
                </a:moveTo>
                <a:lnTo>
                  <a:pt x="151476" y="275928"/>
                </a:lnTo>
                <a:lnTo>
                  <a:pt x="124109" y="269086"/>
                </a:lnTo>
                <a:lnTo>
                  <a:pt x="120278" y="278938"/>
                </a:lnTo>
                <a:lnTo>
                  <a:pt x="129583" y="285780"/>
                </a:lnTo>
                <a:lnTo>
                  <a:pt x="158524" y="286875"/>
                </a:lnTo>
                <a:lnTo>
                  <a:pt x="178707" y="296111"/>
                </a:lnTo>
                <a:lnTo>
                  <a:pt x="218047" y="296658"/>
                </a:lnTo>
                <a:lnTo>
                  <a:pt x="219689" y="285780"/>
                </a:lnTo>
                <a:close/>
                <a:moveTo>
                  <a:pt x="132936" y="175628"/>
                </a:moveTo>
                <a:lnTo>
                  <a:pt x="135125" y="155102"/>
                </a:lnTo>
                <a:lnTo>
                  <a:pt x="89764" y="113026"/>
                </a:lnTo>
                <a:lnTo>
                  <a:pt x="108374" y="108100"/>
                </a:lnTo>
                <a:lnTo>
                  <a:pt x="76149" y="77517"/>
                </a:lnTo>
                <a:cubicBezTo>
                  <a:pt x="76149" y="77517"/>
                  <a:pt x="81075" y="52408"/>
                  <a:pt x="82990" y="52955"/>
                </a:cubicBezTo>
                <a:cubicBezTo>
                  <a:pt x="84906" y="53502"/>
                  <a:pt x="113573" y="85180"/>
                  <a:pt x="113573" y="85180"/>
                </a:cubicBezTo>
                <a:lnTo>
                  <a:pt x="109742" y="68281"/>
                </a:lnTo>
                <a:lnTo>
                  <a:pt x="122810" y="78612"/>
                </a:lnTo>
                <a:lnTo>
                  <a:pt x="126094" y="63354"/>
                </a:lnTo>
                <a:lnTo>
                  <a:pt x="117336" y="41461"/>
                </a:lnTo>
                <a:lnTo>
                  <a:pt x="183427" y="42008"/>
                </a:lnTo>
                <a:lnTo>
                  <a:pt x="202585" y="45840"/>
                </a:lnTo>
                <a:lnTo>
                  <a:pt x="217842" y="11973"/>
                </a:lnTo>
                <a:lnTo>
                  <a:pt x="205321" y="0"/>
                </a:lnTo>
                <a:lnTo>
                  <a:pt x="197658" y="5884"/>
                </a:lnTo>
                <a:lnTo>
                  <a:pt x="192185" y="23809"/>
                </a:lnTo>
                <a:lnTo>
                  <a:pt x="157087" y="23057"/>
                </a:lnTo>
                <a:lnTo>
                  <a:pt x="136562" y="12110"/>
                </a:lnTo>
                <a:lnTo>
                  <a:pt x="76491" y="25793"/>
                </a:lnTo>
                <a:lnTo>
                  <a:pt x="23399" y="46866"/>
                </a:lnTo>
                <a:lnTo>
                  <a:pt x="0" y="92158"/>
                </a:lnTo>
                <a:lnTo>
                  <a:pt x="0" y="108305"/>
                </a:lnTo>
                <a:lnTo>
                  <a:pt x="27846" y="146550"/>
                </a:lnTo>
                <a:lnTo>
                  <a:pt x="62055" y="146003"/>
                </a:lnTo>
                <a:lnTo>
                  <a:pt x="99205" y="159139"/>
                </a:lnTo>
                <a:lnTo>
                  <a:pt x="92364" y="164613"/>
                </a:lnTo>
                <a:lnTo>
                  <a:pt x="55760" y="152024"/>
                </a:lnTo>
                <a:lnTo>
                  <a:pt x="28393" y="167281"/>
                </a:lnTo>
                <a:lnTo>
                  <a:pt x="52408" y="216473"/>
                </a:lnTo>
                <a:lnTo>
                  <a:pt x="63355" y="207715"/>
                </a:lnTo>
                <a:lnTo>
                  <a:pt x="74849" y="228241"/>
                </a:lnTo>
                <a:lnTo>
                  <a:pt x="84633" y="216199"/>
                </a:lnTo>
                <a:lnTo>
                  <a:pt x="102695" y="229883"/>
                </a:lnTo>
                <a:lnTo>
                  <a:pt x="89559" y="186164"/>
                </a:lnTo>
                <a:lnTo>
                  <a:pt x="104953" y="193827"/>
                </a:lnTo>
                <a:lnTo>
                  <a:pt x="113163" y="186985"/>
                </a:lnTo>
                <a:lnTo>
                  <a:pt x="98384" y="170017"/>
                </a:lnTo>
                <a:lnTo>
                  <a:pt x="113710" y="16461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2" name="Forme libre : forme 1322">
            <a:extLst>
              <a:ext uri="{FF2B5EF4-FFF2-40B4-BE49-F238E27FC236}">
                <a16:creationId xmlns:a16="http://schemas.microsoft.com/office/drawing/2014/main" id="{0FAAD533-A459-495D-AD8B-CE93B2A18D93}"/>
              </a:ext>
            </a:extLst>
          </p:cNvPr>
          <p:cNvSpPr/>
          <p:nvPr/>
        </p:nvSpPr>
        <p:spPr>
          <a:xfrm>
            <a:off x="6609322" y="2902327"/>
            <a:ext cx="189553" cy="255965"/>
          </a:xfrm>
          <a:custGeom>
            <a:avLst/>
            <a:gdLst>
              <a:gd name="connsiteX0" fmla="*/ 188080 w 219688"/>
              <a:gd name="connsiteY0" fmla="*/ 280512 h 296658"/>
              <a:gd name="connsiteX1" fmla="*/ 151476 w 219688"/>
              <a:gd name="connsiteY1" fmla="*/ 275928 h 296658"/>
              <a:gd name="connsiteX2" fmla="*/ 124109 w 219688"/>
              <a:gd name="connsiteY2" fmla="*/ 269086 h 296658"/>
              <a:gd name="connsiteX3" fmla="*/ 120278 w 219688"/>
              <a:gd name="connsiteY3" fmla="*/ 278938 h 296658"/>
              <a:gd name="connsiteX4" fmla="*/ 129583 w 219688"/>
              <a:gd name="connsiteY4" fmla="*/ 285780 h 296658"/>
              <a:gd name="connsiteX5" fmla="*/ 158524 w 219688"/>
              <a:gd name="connsiteY5" fmla="*/ 286875 h 296658"/>
              <a:gd name="connsiteX6" fmla="*/ 178707 w 219688"/>
              <a:gd name="connsiteY6" fmla="*/ 296111 h 296658"/>
              <a:gd name="connsiteX7" fmla="*/ 218047 w 219688"/>
              <a:gd name="connsiteY7" fmla="*/ 296658 h 296658"/>
              <a:gd name="connsiteX8" fmla="*/ 219689 w 219688"/>
              <a:gd name="connsiteY8" fmla="*/ 285780 h 296658"/>
              <a:gd name="connsiteX9" fmla="*/ 132936 w 219688"/>
              <a:gd name="connsiteY9" fmla="*/ 175628 h 296658"/>
              <a:gd name="connsiteX10" fmla="*/ 135125 w 219688"/>
              <a:gd name="connsiteY10" fmla="*/ 155102 h 296658"/>
              <a:gd name="connsiteX11" fmla="*/ 89764 w 219688"/>
              <a:gd name="connsiteY11" fmla="*/ 113026 h 296658"/>
              <a:gd name="connsiteX12" fmla="*/ 108374 w 219688"/>
              <a:gd name="connsiteY12" fmla="*/ 108100 h 296658"/>
              <a:gd name="connsiteX13" fmla="*/ 76149 w 219688"/>
              <a:gd name="connsiteY13" fmla="*/ 77517 h 296658"/>
              <a:gd name="connsiteX14" fmla="*/ 82990 w 219688"/>
              <a:gd name="connsiteY14" fmla="*/ 52955 h 296658"/>
              <a:gd name="connsiteX15" fmla="*/ 113573 w 219688"/>
              <a:gd name="connsiteY15" fmla="*/ 85180 h 296658"/>
              <a:gd name="connsiteX16" fmla="*/ 109742 w 219688"/>
              <a:gd name="connsiteY16" fmla="*/ 68281 h 296658"/>
              <a:gd name="connsiteX17" fmla="*/ 122810 w 219688"/>
              <a:gd name="connsiteY17" fmla="*/ 78612 h 296658"/>
              <a:gd name="connsiteX18" fmla="*/ 126094 w 219688"/>
              <a:gd name="connsiteY18" fmla="*/ 63354 h 296658"/>
              <a:gd name="connsiteX19" fmla="*/ 117336 w 219688"/>
              <a:gd name="connsiteY19" fmla="*/ 41461 h 296658"/>
              <a:gd name="connsiteX20" fmla="*/ 183427 w 219688"/>
              <a:gd name="connsiteY20" fmla="*/ 42008 h 296658"/>
              <a:gd name="connsiteX21" fmla="*/ 202585 w 219688"/>
              <a:gd name="connsiteY21" fmla="*/ 45840 h 296658"/>
              <a:gd name="connsiteX22" fmla="*/ 217842 w 219688"/>
              <a:gd name="connsiteY22" fmla="*/ 11973 h 296658"/>
              <a:gd name="connsiteX23" fmla="*/ 205321 w 219688"/>
              <a:gd name="connsiteY23" fmla="*/ 0 h 296658"/>
              <a:gd name="connsiteX24" fmla="*/ 197658 w 219688"/>
              <a:gd name="connsiteY24" fmla="*/ 5884 h 296658"/>
              <a:gd name="connsiteX25" fmla="*/ 192185 w 219688"/>
              <a:gd name="connsiteY25" fmla="*/ 23809 h 296658"/>
              <a:gd name="connsiteX26" fmla="*/ 157087 w 219688"/>
              <a:gd name="connsiteY26" fmla="*/ 23057 h 296658"/>
              <a:gd name="connsiteX27" fmla="*/ 136562 w 219688"/>
              <a:gd name="connsiteY27" fmla="*/ 12110 h 296658"/>
              <a:gd name="connsiteX28" fmla="*/ 76491 w 219688"/>
              <a:gd name="connsiteY28" fmla="*/ 25793 h 296658"/>
              <a:gd name="connsiteX29" fmla="*/ 23399 w 219688"/>
              <a:gd name="connsiteY29" fmla="*/ 46866 h 296658"/>
              <a:gd name="connsiteX30" fmla="*/ 0 w 219688"/>
              <a:gd name="connsiteY30" fmla="*/ 92158 h 296658"/>
              <a:gd name="connsiteX31" fmla="*/ 0 w 219688"/>
              <a:gd name="connsiteY31" fmla="*/ 108305 h 296658"/>
              <a:gd name="connsiteX32" fmla="*/ 27846 w 219688"/>
              <a:gd name="connsiteY32" fmla="*/ 146550 h 296658"/>
              <a:gd name="connsiteX33" fmla="*/ 62055 w 219688"/>
              <a:gd name="connsiteY33" fmla="*/ 146003 h 296658"/>
              <a:gd name="connsiteX34" fmla="*/ 99205 w 219688"/>
              <a:gd name="connsiteY34" fmla="*/ 159139 h 296658"/>
              <a:gd name="connsiteX35" fmla="*/ 92364 w 219688"/>
              <a:gd name="connsiteY35" fmla="*/ 164613 h 296658"/>
              <a:gd name="connsiteX36" fmla="*/ 55760 w 219688"/>
              <a:gd name="connsiteY36" fmla="*/ 152024 h 296658"/>
              <a:gd name="connsiteX37" fmla="*/ 28393 w 219688"/>
              <a:gd name="connsiteY37" fmla="*/ 167281 h 296658"/>
              <a:gd name="connsiteX38" fmla="*/ 52408 w 219688"/>
              <a:gd name="connsiteY38" fmla="*/ 216473 h 296658"/>
              <a:gd name="connsiteX39" fmla="*/ 63355 w 219688"/>
              <a:gd name="connsiteY39" fmla="*/ 207715 h 296658"/>
              <a:gd name="connsiteX40" fmla="*/ 74849 w 219688"/>
              <a:gd name="connsiteY40" fmla="*/ 228241 h 296658"/>
              <a:gd name="connsiteX41" fmla="*/ 84633 w 219688"/>
              <a:gd name="connsiteY41" fmla="*/ 216199 h 296658"/>
              <a:gd name="connsiteX42" fmla="*/ 102695 w 219688"/>
              <a:gd name="connsiteY42" fmla="*/ 229883 h 296658"/>
              <a:gd name="connsiteX43" fmla="*/ 89559 w 219688"/>
              <a:gd name="connsiteY43" fmla="*/ 186164 h 296658"/>
              <a:gd name="connsiteX44" fmla="*/ 104953 w 219688"/>
              <a:gd name="connsiteY44" fmla="*/ 193827 h 296658"/>
              <a:gd name="connsiteX45" fmla="*/ 113163 w 219688"/>
              <a:gd name="connsiteY45" fmla="*/ 186985 h 296658"/>
              <a:gd name="connsiteX46" fmla="*/ 98384 w 219688"/>
              <a:gd name="connsiteY46" fmla="*/ 170017 h 296658"/>
              <a:gd name="connsiteX47" fmla="*/ 113710 w 219688"/>
              <a:gd name="connsiteY47" fmla="*/ 164613 h 2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9688" h="296658">
                <a:moveTo>
                  <a:pt x="188080" y="280512"/>
                </a:moveTo>
                <a:lnTo>
                  <a:pt x="151476" y="275928"/>
                </a:lnTo>
                <a:lnTo>
                  <a:pt x="124109" y="269086"/>
                </a:lnTo>
                <a:lnTo>
                  <a:pt x="120278" y="278938"/>
                </a:lnTo>
                <a:lnTo>
                  <a:pt x="129583" y="285780"/>
                </a:lnTo>
                <a:lnTo>
                  <a:pt x="158524" y="286875"/>
                </a:lnTo>
                <a:lnTo>
                  <a:pt x="178707" y="296111"/>
                </a:lnTo>
                <a:lnTo>
                  <a:pt x="218047" y="296658"/>
                </a:lnTo>
                <a:lnTo>
                  <a:pt x="219689" y="285780"/>
                </a:lnTo>
                <a:close/>
                <a:moveTo>
                  <a:pt x="132936" y="175628"/>
                </a:moveTo>
                <a:lnTo>
                  <a:pt x="135125" y="155102"/>
                </a:lnTo>
                <a:lnTo>
                  <a:pt x="89764" y="113026"/>
                </a:lnTo>
                <a:lnTo>
                  <a:pt x="108374" y="108100"/>
                </a:lnTo>
                <a:lnTo>
                  <a:pt x="76149" y="77517"/>
                </a:lnTo>
                <a:cubicBezTo>
                  <a:pt x="76149" y="77517"/>
                  <a:pt x="81075" y="52408"/>
                  <a:pt x="82990" y="52955"/>
                </a:cubicBezTo>
                <a:cubicBezTo>
                  <a:pt x="84906" y="53502"/>
                  <a:pt x="113573" y="85180"/>
                  <a:pt x="113573" y="85180"/>
                </a:cubicBezTo>
                <a:lnTo>
                  <a:pt x="109742" y="68281"/>
                </a:lnTo>
                <a:lnTo>
                  <a:pt x="122810" y="78612"/>
                </a:lnTo>
                <a:lnTo>
                  <a:pt x="126094" y="63354"/>
                </a:lnTo>
                <a:lnTo>
                  <a:pt x="117336" y="41461"/>
                </a:lnTo>
                <a:lnTo>
                  <a:pt x="183427" y="42008"/>
                </a:lnTo>
                <a:lnTo>
                  <a:pt x="202585" y="45840"/>
                </a:lnTo>
                <a:lnTo>
                  <a:pt x="217842" y="11973"/>
                </a:lnTo>
                <a:lnTo>
                  <a:pt x="205321" y="0"/>
                </a:lnTo>
                <a:lnTo>
                  <a:pt x="197658" y="5884"/>
                </a:lnTo>
                <a:lnTo>
                  <a:pt x="192185" y="23809"/>
                </a:lnTo>
                <a:lnTo>
                  <a:pt x="157087" y="23057"/>
                </a:lnTo>
                <a:lnTo>
                  <a:pt x="136562" y="12110"/>
                </a:lnTo>
                <a:lnTo>
                  <a:pt x="76491" y="25793"/>
                </a:lnTo>
                <a:lnTo>
                  <a:pt x="23399" y="46866"/>
                </a:lnTo>
                <a:lnTo>
                  <a:pt x="0" y="92158"/>
                </a:lnTo>
                <a:lnTo>
                  <a:pt x="0" y="108305"/>
                </a:lnTo>
                <a:lnTo>
                  <a:pt x="27846" y="146550"/>
                </a:lnTo>
                <a:lnTo>
                  <a:pt x="62055" y="146003"/>
                </a:lnTo>
                <a:lnTo>
                  <a:pt x="99205" y="159139"/>
                </a:lnTo>
                <a:lnTo>
                  <a:pt x="92364" y="164613"/>
                </a:lnTo>
                <a:lnTo>
                  <a:pt x="55760" y="152024"/>
                </a:lnTo>
                <a:lnTo>
                  <a:pt x="28393" y="167281"/>
                </a:lnTo>
                <a:lnTo>
                  <a:pt x="52408" y="216473"/>
                </a:lnTo>
                <a:lnTo>
                  <a:pt x="63355" y="207715"/>
                </a:lnTo>
                <a:lnTo>
                  <a:pt x="74849" y="228241"/>
                </a:lnTo>
                <a:lnTo>
                  <a:pt x="84633" y="216199"/>
                </a:lnTo>
                <a:lnTo>
                  <a:pt x="102695" y="229883"/>
                </a:lnTo>
                <a:lnTo>
                  <a:pt x="89559" y="186164"/>
                </a:lnTo>
                <a:lnTo>
                  <a:pt x="104953" y="193827"/>
                </a:lnTo>
                <a:lnTo>
                  <a:pt x="113163" y="186985"/>
                </a:lnTo>
                <a:lnTo>
                  <a:pt x="98384" y="170017"/>
                </a:lnTo>
                <a:lnTo>
                  <a:pt x="113710" y="164613"/>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3" name="Forme libre : forme 1323">
            <a:extLst>
              <a:ext uri="{FF2B5EF4-FFF2-40B4-BE49-F238E27FC236}">
                <a16:creationId xmlns:a16="http://schemas.microsoft.com/office/drawing/2014/main" id="{02D2E9D8-4175-46B8-8995-20DAF1405F06}"/>
              </a:ext>
            </a:extLst>
          </p:cNvPr>
          <p:cNvSpPr/>
          <p:nvPr/>
        </p:nvSpPr>
        <p:spPr>
          <a:xfrm>
            <a:off x="6985537" y="3130663"/>
            <a:ext cx="67887" cy="42444"/>
          </a:xfrm>
          <a:custGeom>
            <a:avLst/>
            <a:gdLst>
              <a:gd name="connsiteX0" fmla="*/ 1642 w 78680"/>
              <a:gd name="connsiteY0" fmla="*/ 27846 h 49192"/>
              <a:gd name="connsiteX1" fmla="*/ 31130 w 78680"/>
              <a:gd name="connsiteY1" fmla="*/ 12042 h 49192"/>
              <a:gd name="connsiteX2" fmla="*/ 51382 w 78680"/>
              <a:gd name="connsiteY2" fmla="*/ 12589 h 49192"/>
              <a:gd name="connsiteX3" fmla="*/ 78680 w 78680"/>
              <a:gd name="connsiteY3" fmla="*/ 0 h 49192"/>
              <a:gd name="connsiteX4" fmla="*/ 77038 w 78680"/>
              <a:gd name="connsiteY4" fmla="*/ 8210 h 49192"/>
              <a:gd name="connsiteX5" fmla="*/ 57334 w 78680"/>
              <a:gd name="connsiteY5" fmla="*/ 19704 h 49192"/>
              <a:gd name="connsiteX6" fmla="*/ 58428 w 78680"/>
              <a:gd name="connsiteY6" fmla="*/ 30583 h 49192"/>
              <a:gd name="connsiteX7" fmla="*/ 22441 w 78680"/>
              <a:gd name="connsiteY7" fmla="*/ 49192 h 49192"/>
              <a:gd name="connsiteX8" fmla="*/ 0 w 78680"/>
              <a:gd name="connsiteY8" fmla="*/ 37698 h 49192"/>
              <a:gd name="connsiteX9" fmla="*/ 1642 w 78680"/>
              <a:gd name="connsiteY9" fmla="*/ 27846 h 4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80" h="49192">
                <a:moveTo>
                  <a:pt x="1642" y="27846"/>
                </a:moveTo>
                <a:lnTo>
                  <a:pt x="31130" y="12042"/>
                </a:lnTo>
                <a:lnTo>
                  <a:pt x="51382" y="12589"/>
                </a:lnTo>
                <a:lnTo>
                  <a:pt x="78680" y="0"/>
                </a:lnTo>
                <a:lnTo>
                  <a:pt x="77038" y="8210"/>
                </a:lnTo>
                <a:lnTo>
                  <a:pt x="57334" y="19704"/>
                </a:lnTo>
                <a:lnTo>
                  <a:pt x="58428" y="30583"/>
                </a:lnTo>
                <a:lnTo>
                  <a:pt x="22441" y="49192"/>
                </a:lnTo>
                <a:lnTo>
                  <a:pt x="0" y="37698"/>
                </a:lnTo>
                <a:lnTo>
                  <a:pt x="1642" y="2784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4" name="Forme libre : forme 1324">
            <a:extLst>
              <a:ext uri="{FF2B5EF4-FFF2-40B4-BE49-F238E27FC236}">
                <a16:creationId xmlns:a16="http://schemas.microsoft.com/office/drawing/2014/main" id="{704F23B5-FAD8-41B6-BDB1-91E166655398}"/>
              </a:ext>
            </a:extLst>
          </p:cNvPr>
          <p:cNvSpPr/>
          <p:nvPr/>
        </p:nvSpPr>
        <p:spPr>
          <a:xfrm>
            <a:off x="6562608" y="1607564"/>
            <a:ext cx="4188144" cy="1314419"/>
          </a:xfrm>
          <a:custGeom>
            <a:avLst/>
            <a:gdLst>
              <a:gd name="connsiteX0" fmla="*/ 510623 w 4853971"/>
              <a:gd name="connsiteY0" fmla="*/ 1324426 h 1523384"/>
              <a:gd name="connsiteX1" fmla="*/ 493450 w 4853971"/>
              <a:gd name="connsiteY1" fmla="*/ 1319706 h 1523384"/>
              <a:gd name="connsiteX2" fmla="*/ 492697 w 4853971"/>
              <a:gd name="connsiteY2" fmla="*/ 1332226 h 1523384"/>
              <a:gd name="connsiteX3" fmla="*/ 459104 w 4853971"/>
              <a:gd name="connsiteY3" fmla="*/ 1348646 h 1523384"/>
              <a:gd name="connsiteX4" fmla="*/ 495023 w 4853971"/>
              <a:gd name="connsiteY4" fmla="*/ 1365750 h 1523384"/>
              <a:gd name="connsiteX5" fmla="*/ 495776 w 4853971"/>
              <a:gd name="connsiteY5" fmla="*/ 1392296 h 1523384"/>
              <a:gd name="connsiteX6" fmla="*/ 560568 w 4853971"/>
              <a:gd name="connsiteY6" fmla="*/ 1365750 h 1523384"/>
              <a:gd name="connsiteX7" fmla="*/ 594160 w 4853971"/>
              <a:gd name="connsiteY7" fmla="*/ 1364245 h 1523384"/>
              <a:gd name="connsiteX8" fmla="*/ 600386 w 4853971"/>
              <a:gd name="connsiteY8" fmla="*/ 1347073 h 1523384"/>
              <a:gd name="connsiteX9" fmla="*/ 545652 w 4853971"/>
              <a:gd name="connsiteY9" fmla="*/ 1350151 h 1523384"/>
              <a:gd name="connsiteX10" fmla="*/ 1812266 w 4853971"/>
              <a:gd name="connsiteY10" fmla="*/ 33388 h 1523384"/>
              <a:gd name="connsiteX11" fmla="*/ 1674404 w 4853971"/>
              <a:gd name="connsiteY11" fmla="*/ 0 h 1523384"/>
              <a:gd name="connsiteX12" fmla="*/ 1624323 w 4853971"/>
              <a:gd name="connsiteY12" fmla="*/ 25041 h 1523384"/>
              <a:gd name="connsiteX13" fmla="*/ 1845654 w 4853971"/>
              <a:gd name="connsiteY13" fmla="*/ 70949 h 1523384"/>
              <a:gd name="connsiteX14" fmla="*/ 910113 w 4853971"/>
              <a:gd name="connsiteY14" fmla="*/ 267307 h 1523384"/>
              <a:gd name="connsiteX15" fmla="*/ 968609 w 4853971"/>
              <a:gd name="connsiteY15" fmla="*/ 200463 h 1523384"/>
              <a:gd name="connsiteX16" fmla="*/ 1156553 w 4853971"/>
              <a:gd name="connsiteY16" fmla="*/ 141966 h 1523384"/>
              <a:gd name="connsiteX17" fmla="*/ 1106402 w 4853971"/>
              <a:gd name="connsiteY17" fmla="*/ 129446 h 1523384"/>
              <a:gd name="connsiteX18" fmla="*/ 981130 w 4853971"/>
              <a:gd name="connsiteY18" fmla="*/ 146140 h 1523384"/>
              <a:gd name="connsiteX19" fmla="*/ 839095 w 4853971"/>
              <a:gd name="connsiteY19" fmla="*/ 221399 h 1523384"/>
              <a:gd name="connsiteX20" fmla="*/ 805708 w 4853971"/>
              <a:gd name="connsiteY20" fmla="*/ 300763 h 1523384"/>
              <a:gd name="connsiteX21" fmla="*/ 951916 w 4853971"/>
              <a:gd name="connsiteY21" fmla="*/ 342498 h 1523384"/>
              <a:gd name="connsiteX22" fmla="*/ 3127866 w 4853971"/>
              <a:gd name="connsiteY22" fmla="*/ 196085 h 1523384"/>
              <a:gd name="connsiteX23" fmla="*/ 3127866 w 4853971"/>
              <a:gd name="connsiteY23" fmla="*/ 162628 h 1523384"/>
              <a:gd name="connsiteX24" fmla="*/ 2939923 w 4853971"/>
              <a:gd name="connsiteY24" fmla="*/ 158455 h 1523384"/>
              <a:gd name="connsiteX25" fmla="*/ 2998420 w 4853971"/>
              <a:gd name="connsiteY25" fmla="*/ 208605 h 1523384"/>
              <a:gd name="connsiteX26" fmla="*/ 4134151 w 4853971"/>
              <a:gd name="connsiteY26" fmla="*/ 1160772 h 1523384"/>
              <a:gd name="connsiteX27" fmla="*/ 3954555 w 4853971"/>
              <a:gd name="connsiteY27" fmla="*/ 981176 h 1523384"/>
              <a:gd name="connsiteX28" fmla="*/ 4000531 w 4853971"/>
              <a:gd name="connsiteY28" fmla="*/ 1081476 h 1523384"/>
              <a:gd name="connsiteX29" fmla="*/ 4075791 w 4853971"/>
              <a:gd name="connsiteY29" fmla="*/ 1177260 h 1523384"/>
              <a:gd name="connsiteX30" fmla="*/ 4159329 w 4853971"/>
              <a:gd name="connsiteY30" fmla="*/ 1319227 h 1523384"/>
              <a:gd name="connsiteX31" fmla="*/ 4192717 w 4853971"/>
              <a:gd name="connsiteY31" fmla="*/ 1306706 h 1523384"/>
              <a:gd name="connsiteX32" fmla="*/ 4130046 w 4853971"/>
              <a:gd name="connsiteY32" fmla="*/ 1206474 h 1523384"/>
              <a:gd name="connsiteX33" fmla="*/ 4564360 w 4853971"/>
              <a:gd name="connsiteY33" fmla="*/ 506495 h 1523384"/>
              <a:gd name="connsiteX34" fmla="*/ 4853971 w 4853971"/>
              <a:gd name="connsiteY34" fmla="*/ 581754 h 1523384"/>
              <a:gd name="connsiteX35" fmla="*/ 4823594 w 4853971"/>
              <a:gd name="connsiteY35" fmla="*/ 503963 h 1523384"/>
              <a:gd name="connsiteX36" fmla="*/ 4511747 w 4853971"/>
              <a:gd name="connsiteY36" fmla="*/ 434314 h 1523384"/>
              <a:gd name="connsiteX37" fmla="*/ 4130251 w 4853971"/>
              <a:gd name="connsiteY37" fmla="*/ 361929 h 1523384"/>
              <a:gd name="connsiteX38" fmla="*/ 4138598 w 4853971"/>
              <a:gd name="connsiteY38" fmla="*/ 403732 h 1523384"/>
              <a:gd name="connsiteX39" fmla="*/ 3851860 w 4853971"/>
              <a:gd name="connsiteY39" fmla="*/ 395385 h 1523384"/>
              <a:gd name="connsiteX40" fmla="*/ 3726520 w 4853971"/>
              <a:gd name="connsiteY40" fmla="*/ 336888 h 1523384"/>
              <a:gd name="connsiteX41" fmla="*/ 3587289 w 4853971"/>
              <a:gd name="connsiteY41" fmla="*/ 348040 h 1523384"/>
              <a:gd name="connsiteX42" fmla="*/ 3439713 w 4853971"/>
              <a:gd name="connsiteY42" fmla="*/ 297890 h 1523384"/>
              <a:gd name="connsiteX43" fmla="*/ 3158517 w 4853971"/>
              <a:gd name="connsiteY43" fmla="*/ 272849 h 1523384"/>
              <a:gd name="connsiteX44" fmla="*/ 3150171 w 4853971"/>
              <a:gd name="connsiteY44" fmla="*/ 320194 h 1523384"/>
              <a:gd name="connsiteX45" fmla="*/ 2969206 w 4853971"/>
              <a:gd name="connsiteY45" fmla="*/ 303500 h 1523384"/>
              <a:gd name="connsiteX46" fmla="*/ 2980289 w 4853971"/>
              <a:gd name="connsiteY46" fmla="*/ 348040 h 1523384"/>
              <a:gd name="connsiteX47" fmla="*/ 2663174 w 4853971"/>
              <a:gd name="connsiteY47" fmla="*/ 253350 h 1523384"/>
              <a:gd name="connsiteX48" fmla="*/ 2220171 w 4853971"/>
              <a:gd name="connsiteY48" fmla="*/ 264502 h 1523384"/>
              <a:gd name="connsiteX49" fmla="*/ 2328750 w 4853971"/>
              <a:gd name="connsiteY49" fmla="*/ 164271 h 1523384"/>
              <a:gd name="connsiteX50" fmla="*/ 2011361 w 4853971"/>
              <a:gd name="connsiteY50" fmla="*/ 108579 h 1523384"/>
              <a:gd name="connsiteX51" fmla="*/ 1949785 w 4853971"/>
              <a:gd name="connsiteY51" fmla="*/ 155924 h 1523384"/>
              <a:gd name="connsiteX52" fmla="*/ 1682547 w 4853971"/>
              <a:gd name="connsiteY52" fmla="*/ 183769 h 1523384"/>
              <a:gd name="connsiteX53" fmla="*/ 1688088 w 4853971"/>
              <a:gd name="connsiteY53" fmla="*/ 231114 h 1523384"/>
              <a:gd name="connsiteX54" fmla="*/ 1546053 w 4853971"/>
              <a:gd name="connsiteY54" fmla="*/ 239461 h 1523384"/>
              <a:gd name="connsiteX55" fmla="*/ 1621312 w 4853971"/>
              <a:gd name="connsiteY55" fmla="*/ 300695 h 1523384"/>
              <a:gd name="connsiteX56" fmla="*/ 1406961 w 4853971"/>
              <a:gd name="connsiteY56" fmla="*/ 303500 h 1523384"/>
              <a:gd name="connsiteX57" fmla="*/ 1507192 w 4853971"/>
              <a:gd name="connsiteY57" fmla="*/ 403732 h 1523384"/>
              <a:gd name="connsiteX58" fmla="*/ 1454442 w 4853971"/>
              <a:gd name="connsiteY58" fmla="*/ 503963 h 1523384"/>
              <a:gd name="connsiteX59" fmla="*/ 1357016 w 4853971"/>
              <a:gd name="connsiteY59" fmla="*/ 264502 h 1523384"/>
              <a:gd name="connsiteX60" fmla="*/ 1259589 w 4853971"/>
              <a:gd name="connsiteY60" fmla="*/ 247808 h 1523384"/>
              <a:gd name="connsiteX61" fmla="*/ 1309671 w 4853971"/>
              <a:gd name="connsiteY61" fmla="*/ 417621 h 1523384"/>
              <a:gd name="connsiteX62" fmla="*/ 1036822 w 4853971"/>
              <a:gd name="connsiteY62" fmla="*/ 345235 h 1523384"/>
              <a:gd name="connsiteX63" fmla="*/ 1084166 w 4853971"/>
              <a:gd name="connsiteY63" fmla="*/ 414884 h 1523384"/>
              <a:gd name="connsiteX64" fmla="*/ 889245 w 4853971"/>
              <a:gd name="connsiteY64" fmla="*/ 406468 h 1523384"/>
              <a:gd name="connsiteX65" fmla="*/ 750016 w 4853971"/>
              <a:gd name="connsiteY65" fmla="*/ 492811 h 1523384"/>
              <a:gd name="connsiteX66" fmla="*/ 713822 w 4853971"/>
              <a:gd name="connsiteY66" fmla="*/ 431236 h 1523384"/>
              <a:gd name="connsiteX67" fmla="*/ 641437 w 4853971"/>
              <a:gd name="connsiteY67" fmla="*/ 425625 h 1523384"/>
              <a:gd name="connsiteX68" fmla="*/ 607981 w 4853971"/>
              <a:gd name="connsiteY68" fmla="*/ 506426 h 1523384"/>
              <a:gd name="connsiteX69" fmla="*/ 535390 w 4853971"/>
              <a:gd name="connsiteY69" fmla="*/ 559655 h 1523384"/>
              <a:gd name="connsiteX70" fmla="*/ 435158 w 4853971"/>
              <a:gd name="connsiteY70" fmla="*/ 570807 h 1523384"/>
              <a:gd name="connsiteX71" fmla="*/ 318233 w 4853971"/>
              <a:gd name="connsiteY71" fmla="*/ 470576 h 1523384"/>
              <a:gd name="connsiteX72" fmla="*/ 521501 w 4853971"/>
              <a:gd name="connsiteY72" fmla="*/ 506769 h 1523384"/>
              <a:gd name="connsiteX73" fmla="*/ 563235 w 4853971"/>
              <a:gd name="connsiteY73" fmla="*/ 476117 h 1523384"/>
              <a:gd name="connsiteX74" fmla="*/ 524306 w 4853971"/>
              <a:gd name="connsiteY74" fmla="*/ 442730 h 1523384"/>
              <a:gd name="connsiteX75" fmla="*/ 334927 w 4853971"/>
              <a:gd name="connsiteY75" fmla="*/ 387038 h 1523384"/>
              <a:gd name="connsiteX76" fmla="*/ 323706 w 4853971"/>
              <a:gd name="connsiteY76" fmla="*/ 390732 h 1523384"/>
              <a:gd name="connsiteX77" fmla="*/ 300376 w 4853971"/>
              <a:gd name="connsiteY77" fmla="*/ 373970 h 1523384"/>
              <a:gd name="connsiteX78" fmla="*/ 267741 w 4853971"/>
              <a:gd name="connsiteY78" fmla="*/ 380059 h 1523384"/>
              <a:gd name="connsiteX79" fmla="*/ 206849 w 4853971"/>
              <a:gd name="connsiteY79" fmla="*/ 412079 h 1523384"/>
              <a:gd name="connsiteX80" fmla="*/ 211570 w 4853971"/>
              <a:gd name="connsiteY80" fmla="*/ 432057 h 1523384"/>
              <a:gd name="connsiteX81" fmla="*/ 253852 w 4853971"/>
              <a:gd name="connsiteY81" fmla="*/ 458397 h 1523384"/>
              <a:gd name="connsiteX82" fmla="*/ 233326 w 4853971"/>
              <a:gd name="connsiteY82" fmla="*/ 480702 h 1523384"/>
              <a:gd name="connsiteX83" fmla="*/ 268356 w 4853971"/>
              <a:gd name="connsiteY83" fmla="*/ 519768 h 1523384"/>
              <a:gd name="connsiteX84" fmla="*/ 255631 w 4853971"/>
              <a:gd name="connsiteY84" fmla="*/ 529278 h 1523384"/>
              <a:gd name="connsiteX85" fmla="*/ 261172 w 4853971"/>
              <a:gd name="connsiteY85" fmla="*/ 553977 h 1523384"/>
              <a:gd name="connsiteX86" fmla="*/ 289908 w 4853971"/>
              <a:gd name="connsiteY86" fmla="*/ 589896 h 1523384"/>
              <a:gd name="connsiteX87" fmla="*/ 280329 w 4853971"/>
              <a:gd name="connsiteY87" fmla="*/ 601048 h 1523384"/>
              <a:gd name="connsiteX88" fmla="*/ 329727 w 4853971"/>
              <a:gd name="connsiteY88" fmla="*/ 637651 h 1523384"/>
              <a:gd name="connsiteX89" fmla="*/ 227101 w 4853971"/>
              <a:gd name="connsiteY89" fmla="*/ 727689 h 1523384"/>
              <a:gd name="connsiteX90" fmla="*/ 253510 w 4853971"/>
              <a:gd name="connsiteY90" fmla="*/ 734530 h 1523384"/>
              <a:gd name="connsiteX91" fmla="*/ 301402 w 4853971"/>
              <a:gd name="connsiteY91" fmla="*/ 741372 h 1523384"/>
              <a:gd name="connsiteX92" fmla="*/ 305575 w 4853971"/>
              <a:gd name="connsiteY92" fmla="*/ 753345 h 1523384"/>
              <a:gd name="connsiteX93" fmla="*/ 276293 w 4853971"/>
              <a:gd name="connsiteY93" fmla="*/ 753345 h 1523384"/>
              <a:gd name="connsiteX94" fmla="*/ 236132 w 4853971"/>
              <a:gd name="connsiteY94" fmla="*/ 772297 h 1523384"/>
              <a:gd name="connsiteX95" fmla="*/ 227511 w 4853971"/>
              <a:gd name="connsiteY95" fmla="*/ 796038 h 1523384"/>
              <a:gd name="connsiteX96" fmla="*/ 240784 w 4853971"/>
              <a:gd name="connsiteY96" fmla="*/ 829631 h 1523384"/>
              <a:gd name="connsiteX97" fmla="*/ 228332 w 4853971"/>
              <a:gd name="connsiteY97" fmla="*/ 844477 h 1523384"/>
              <a:gd name="connsiteX98" fmla="*/ 256383 w 4853971"/>
              <a:gd name="connsiteY98" fmla="*/ 881902 h 1523384"/>
              <a:gd name="connsiteX99" fmla="*/ 262678 w 4853971"/>
              <a:gd name="connsiteY99" fmla="*/ 901401 h 1523384"/>
              <a:gd name="connsiteX100" fmla="*/ 353946 w 4853971"/>
              <a:gd name="connsiteY100" fmla="*/ 927194 h 1523384"/>
              <a:gd name="connsiteX101" fmla="*/ 353194 w 4853971"/>
              <a:gd name="connsiteY101" fmla="*/ 958393 h 1523384"/>
              <a:gd name="connsiteX102" fmla="*/ 393766 w 4853971"/>
              <a:gd name="connsiteY102" fmla="*/ 999785 h 1523384"/>
              <a:gd name="connsiteX103" fmla="*/ 424964 w 4853971"/>
              <a:gd name="connsiteY103" fmla="*/ 1013469 h 1523384"/>
              <a:gd name="connsiteX104" fmla="*/ 409365 w 4853971"/>
              <a:gd name="connsiteY104" fmla="*/ 1026742 h 1523384"/>
              <a:gd name="connsiteX105" fmla="*/ 380493 w 4853971"/>
              <a:gd name="connsiteY105" fmla="*/ 1019900 h 1523384"/>
              <a:gd name="connsiteX106" fmla="*/ 385966 w 4853971"/>
              <a:gd name="connsiteY106" fmla="*/ 1046446 h 1523384"/>
              <a:gd name="connsiteX107" fmla="*/ 400813 w 4853971"/>
              <a:gd name="connsiteY107" fmla="*/ 1069092 h 1523384"/>
              <a:gd name="connsiteX108" fmla="*/ 417164 w 4853971"/>
              <a:gd name="connsiteY108" fmla="*/ 1068271 h 1523384"/>
              <a:gd name="connsiteX109" fmla="*/ 417986 w 4853971"/>
              <a:gd name="connsiteY109" fmla="*/ 1059719 h 1523384"/>
              <a:gd name="connsiteX110" fmla="*/ 464783 w 4853971"/>
              <a:gd name="connsiteY110" fmla="*/ 1057393 h 1523384"/>
              <a:gd name="connsiteX111" fmla="*/ 487429 w 4853971"/>
              <a:gd name="connsiteY111" fmla="*/ 1081544 h 1523384"/>
              <a:gd name="connsiteX112" fmla="*/ 486677 w 4853971"/>
              <a:gd name="connsiteY112" fmla="*/ 1104190 h 1523384"/>
              <a:gd name="connsiteX113" fmla="*/ 516301 w 4853971"/>
              <a:gd name="connsiteY113" fmla="*/ 1105764 h 1523384"/>
              <a:gd name="connsiteX114" fmla="*/ 532721 w 4853971"/>
              <a:gd name="connsiteY114" fmla="*/ 1138536 h 1523384"/>
              <a:gd name="connsiteX115" fmla="*/ 594297 w 4853971"/>
              <a:gd name="connsiteY115" fmla="*/ 1137783 h 1523384"/>
              <a:gd name="connsiteX116" fmla="*/ 687961 w 4853971"/>
              <a:gd name="connsiteY116" fmla="*/ 1171308 h 1523384"/>
              <a:gd name="connsiteX117" fmla="*/ 686387 w 4853971"/>
              <a:gd name="connsiteY117" fmla="*/ 1221253 h 1523384"/>
              <a:gd name="connsiteX118" fmla="*/ 694187 w 4853971"/>
              <a:gd name="connsiteY118" fmla="*/ 1230626 h 1523384"/>
              <a:gd name="connsiteX119" fmla="*/ 684061 w 4853971"/>
              <a:gd name="connsiteY119" fmla="*/ 1250125 h 1523384"/>
              <a:gd name="connsiteX120" fmla="*/ 650468 w 4853971"/>
              <a:gd name="connsiteY120" fmla="*/ 1250125 h 1523384"/>
              <a:gd name="connsiteX121" fmla="*/ 640342 w 4853971"/>
              <a:gd name="connsiteY121" fmla="*/ 1276671 h 1523384"/>
              <a:gd name="connsiteX122" fmla="*/ 679067 w 4853971"/>
              <a:gd name="connsiteY122" fmla="*/ 1282281 h 1523384"/>
              <a:gd name="connsiteX123" fmla="*/ 627069 w 4853971"/>
              <a:gd name="connsiteY123" fmla="*/ 1297812 h 1523384"/>
              <a:gd name="connsiteX124" fmla="*/ 655121 w 4853971"/>
              <a:gd name="connsiteY124" fmla="*/ 1316353 h 1523384"/>
              <a:gd name="connsiteX125" fmla="*/ 632406 w 4853971"/>
              <a:gd name="connsiteY125" fmla="*/ 1349809 h 1523384"/>
              <a:gd name="connsiteX126" fmla="*/ 607297 w 4853971"/>
              <a:gd name="connsiteY126" fmla="*/ 1350425 h 1523384"/>
              <a:gd name="connsiteX127" fmla="*/ 603123 w 4853971"/>
              <a:gd name="connsiteY127" fmla="*/ 1360551 h 1523384"/>
              <a:gd name="connsiteX128" fmla="*/ 649921 w 4853971"/>
              <a:gd name="connsiteY128" fmla="*/ 1383676 h 1523384"/>
              <a:gd name="connsiteX129" fmla="*/ 716765 w 4853971"/>
              <a:gd name="connsiteY129" fmla="*/ 1431021 h 1523384"/>
              <a:gd name="connsiteX130" fmla="*/ 744610 w 4853971"/>
              <a:gd name="connsiteY130" fmla="*/ 1422674 h 1523384"/>
              <a:gd name="connsiteX131" fmla="*/ 816997 w 4853971"/>
              <a:gd name="connsiteY131" fmla="*/ 1433826 h 1523384"/>
              <a:gd name="connsiteX132" fmla="*/ 858731 w 4853971"/>
              <a:gd name="connsiteY132" fmla="*/ 1461672 h 1523384"/>
              <a:gd name="connsiteX133" fmla="*/ 917228 w 4853971"/>
              <a:gd name="connsiteY133" fmla="*/ 1458867 h 1523384"/>
              <a:gd name="connsiteX134" fmla="*/ 933922 w 4853971"/>
              <a:gd name="connsiteY134" fmla="*/ 1486713 h 1523384"/>
              <a:gd name="connsiteX135" fmla="*/ 1003366 w 4853971"/>
              <a:gd name="connsiteY135" fmla="*/ 1523384 h 1523384"/>
              <a:gd name="connsiteX136" fmla="*/ 1025670 w 4853971"/>
              <a:gd name="connsiteY136" fmla="*/ 1498344 h 1523384"/>
              <a:gd name="connsiteX137" fmla="*/ 981130 w 4853971"/>
              <a:gd name="connsiteY137" fmla="*/ 1436768 h 1523384"/>
              <a:gd name="connsiteX138" fmla="*/ 956089 w 4853971"/>
              <a:gd name="connsiteY138" fmla="*/ 1389491 h 1523384"/>
              <a:gd name="connsiteX139" fmla="*/ 958826 w 4853971"/>
              <a:gd name="connsiteY139" fmla="*/ 1347688 h 1523384"/>
              <a:gd name="connsiteX140" fmla="*/ 1008976 w 4853971"/>
              <a:gd name="connsiteY140" fmla="*/ 1314301 h 1523384"/>
              <a:gd name="connsiteX141" fmla="*/ 997824 w 4853971"/>
              <a:gd name="connsiteY141" fmla="*/ 1280844 h 1523384"/>
              <a:gd name="connsiteX142" fmla="*/ 911481 w 4853971"/>
              <a:gd name="connsiteY142" fmla="*/ 1219268 h 1523384"/>
              <a:gd name="connsiteX143" fmla="*/ 930980 w 4853971"/>
              <a:gd name="connsiteY143" fmla="*/ 1135731 h 1523384"/>
              <a:gd name="connsiteX144" fmla="*/ 1011781 w 4853971"/>
              <a:gd name="connsiteY144" fmla="*/ 1088386 h 1523384"/>
              <a:gd name="connsiteX145" fmla="*/ 1061862 w 4853971"/>
              <a:gd name="connsiteY145" fmla="*/ 1082844 h 1523384"/>
              <a:gd name="connsiteX146" fmla="*/ 1189940 w 4853971"/>
              <a:gd name="connsiteY146" fmla="*/ 1130189 h 1523384"/>
              <a:gd name="connsiteX147" fmla="*/ 1220591 w 4853971"/>
              <a:gd name="connsiteY147" fmla="*/ 1107885 h 1523384"/>
              <a:gd name="connsiteX148" fmla="*/ 1315281 w 4853971"/>
              <a:gd name="connsiteY148" fmla="*/ 1130189 h 1523384"/>
              <a:gd name="connsiteX149" fmla="*/ 1373710 w 4853971"/>
              <a:gd name="connsiteY149" fmla="*/ 1130189 h 1523384"/>
              <a:gd name="connsiteX150" fmla="*/ 1379320 w 4853971"/>
              <a:gd name="connsiteY150" fmla="*/ 1099538 h 1523384"/>
              <a:gd name="connsiteX151" fmla="*/ 1326365 w 4853971"/>
              <a:gd name="connsiteY151" fmla="*/ 1077234 h 1523384"/>
              <a:gd name="connsiteX152" fmla="*/ 1334711 w 4853971"/>
              <a:gd name="connsiteY152" fmla="*/ 993764 h 1523384"/>
              <a:gd name="connsiteX153" fmla="*/ 1554674 w 4853971"/>
              <a:gd name="connsiteY153" fmla="*/ 932189 h 1523384"/>
              <a:gd name="connsiteX154" fmla="*/ 1613171 w 4853971"/>
              <a:gd name="connsiteY154" fmla="*/ 932189 h 1523384"/>
              <a:gd name="connsiteX155" fmla="*/ 1657711 w 4853971"/>
              <a:gd name="connsiteY155" fmla="*/ 976728 h 1523384"/>
              <a:gd name="connsiteX156" fmla="*/ 1730096 w 4853971"/>
              <a:gd name="connsiteY156" fmla="*/ 1001838 h 1523384"/>
              <a:gd name="connsiteX157" fmla="*/ 1827591 w 4853971"/>
              <a:gd name="connsiteY157" fmla="*/ 973992 h 1523384"/>
              <a:gd name="connsiteX158" fmla="*/ 1994667 w 4853971"/>
              <a:gd name="connsiteY158" fmla="*/ 1121568 h 1523384"/>
              <a:gd name="connsiteX159" fmla="*/ 1997403 w 4853971"/>
              <a:gd name="connsiteY159" fmla="*/ 1093723 h 1523384"/>
              <a:gd name="connsiteX160" fmla="*/ 2039207 w 4853971"/>
              <a:gd name="connsiteY160" fmla="*/ 1118763 h 1523384"/>
              <a:gd name="connsiteX161" fmla="*/ 2100783 w 4853971"/>
              <a:gd name="connsiteY161" fmla="*/ 1113221 h 1523384"/>
              <a:gd name="connsiteX162" fmla="*/ 2184320 w 4853971"/>
              <a:gd name="connsiteY162" fmla="*/ 1174455 h 1523384"/>
              <a:gd name="connsiteX163" fmla="*/ 2226055 w 4853971"/>
              <a:gd name="connsiteY163" fmla="*/ 1166108 h 1523384"/>
              <a:gd name="connsiteX164" fmla="*/ 2253901 w 4853971"/>
              <a:gd name="connsiteY164" fmla="*/ 1191149 h 1523384"/>
              <a:gd name="connsiteX165" fmla="*/ 2281747 w 4853971"/>
              <a:gd name="connsiteY165" fmla="*/ 1193954 h 1523384"/>
              <a:gd name="connsiteX166" fmla="*/ 2384784 w 4853971"/>
              <a:gd name="connsiteY166" fmla="*/ 1124305 h 1523384"/>
              <a:gd name="connsiteX167" fmla="*/ 2468322 w 4853971"/>
              <a:gd name="connsiteY167" fmla="*/ 1137989 h 1523384"/>
              <a:gd name="connsiteX168" fmla="*/ 2571358 w 4853971"/>
              <a:gd name="connsiteY168" fmla="*/ 1168571 h 1523384"/>
              <a:gd name="connsiteX169" fmla="*/ 2602010 w 4853971"/>
              <a:gd name="connsiteY169" fmla="*/ 1151877 h 1523384"/>
              <a:gd name="connsiteX170" fmla="*/ 2565816 w 4853971"/>
              <a:gd name="connsiteY170" fmla="*/ 1104532 h 1523384"/>
              <a:gd name="connsiteX171" fmla="*/ 2585247 w 4853971"/>
              <a:gd name="connsiteY171" fmla="*/ 1065603 h 1523384"/>
              <a:gd name="connsiteX172" fmla="*/ 2702241 w 4853971"/>
              <a:gd name="connsiteY172" fmla="*/ 1093449 h 1523384"/>
              <a:gd name="connsiteX173" fmla="*/ 2774627 w 4853971"/>
              <a:gd name="connsiteY173" fmla="*/ 1146336 h 1523384"/>
              <a:gd name="connsiteX174" fmla="*/ 2841471 w 4853971"/>
              <a:gd name="connsiteY174" fmla="*/ 1132652 h 1523384"/>
              <a:gd name="connsiteX175" fmla="*/ 2908246 w 4853971"/>
              <a:gd name="connsiteY175" fmla="*/ 1152151 h 1523384"/>
              <a:gd name="connsiteX176" fmla="*/ 2991784 w 4853971"/>
              <a:gd name="connsiteY176" fmla="*/ 1188344 h 1523384"/>
              <a:gd name="connsiteX177" fmla="*/ 3094820 w 4853971"/>
              <a:gd name="connsiteY177" fmla="*/ 1168845 h 1523384"/>
              <a:gd name="connsiteX178" fmla="*/ 3128208 w 4853971"/>
              <a:gd name="connsiteY178" fmla="*/ 1138262 h 1523384"/>
              <a:gd name="connsiteX179" fmla="*/ 3222899 w 4853971"/>
              <a:gd name="connsiteY179" fmla="*/ 1163303 h 1523384"/>
              <a:gd name="connsiteX180" fmla="*/ 3295284 w 4853971"/>
              <a:gd name="connsiteY180" fmla="*/ 1152151 h 1523384"/>
              <a:gd name="connsiteX181" fmla="*/ 3298089 w 4853971"/>
              <a:gd name="connsiteY181" fmla="*/ 1068613 h 1523384"/>
              <a:gd name="connsiteX182" fmla="*/ 3247939 w 4853971"/>
              <a:gd name="connsiteY182" fmla="*/ 1035225 h 1523384"/>
              <a:gd name="connsiteX183" fmla="*/ 3281395 w 4853971"/>
              <a:gd name="connsiteY183" fmla="*/ 1007379 h 1523384"/>
              <a:gd name="connsiteX184" fmla="*/ 3417820 w 4853971"/>
              <a:gd name="connsiteY184" fmla="*/ 1024073 h 1523384"/>
              <a:gd name="connsiteX185" fmla="*/ 3595705 w 4853971"/>
              <a:gd name="connsiteY185" fmla="*/ 1168845 h 1523384"/>
              <a:gd name="connsiteX186" fmla="*/ 3662549 w 4853971"/>
              <a:gd name="connsiteY186" fmla="*/ 1174455 h 1523384"/>
              <a:gd name="connsiteX187" fmla="*/ 3754434 w 4853971"/>
              <a:gd name="connsiteY187" fmla="*/ 1249714 h 1523384"/>
              <a:gd name="connsiteX188" fmla="*/ 3865818 w 4853971"/>
              <a:gd name="connsiteY188" fmla="*/ 1216258 h 1523384"/>
              <a:gd name="connsiteX189" fmla="*/ 3890858 w 4853971"/>
              <a:gd name="connsiteY189" fmla="*/ 1358293 h 1523384"/>
              <a:gd name="connsiteX190" fmla="*/ 3829282 w 4853971"/>
              <a:gd name="connsiteY190" fmla="*/ 1369445 h 1523384"/>
              <a:gd name="connsiteX191" fmla="*/ 3859934 w 4853971"/>
              <a:gd name="connsiteY191" fmla="*/ 1416790 h 1523384"/>
              <a:gd name="connsiteX192" fmla="*/ 3873617 w 4853971"/>
              <a:gd name="connsiteY192" fmla="*/ 1475218 h 1523384"/>
              <a:gd name="connsiteX193" fmla="*/ 3893116 w 4853971"/>
              <a:gd name="connsiteY193" fmla="*/ 1444636 h 1523384"/>
              <a:gd name="connsiteX194" fmla="*/ 3962696 w 4853971"/>
              <a:gd name="connsiteY194" fmla="*/ 1455719 h 1523384"/>
              <a:gd name="connsiteX195" fmla="*/ 4012847 w 4853971"/>
              <a:gd name="connsiteY195" fmla="*/ 1363835 h 1523384"/>
              <a:gd name="connsiteX196" fmla="*/ 4029540 w 4853971"/>
              <a:gd name="connsiteY196" fmla="*/ 1219063 h 1523384"/>
              <a:gd name="connsiteX197" fmla="*/ 3996152 w 4853971"/>
              <a:gd name="connsiteY197" fmla="*/ 1149483 h 1523384"/>
              <a:gd name="connsiteX198" fmla="*/ 3934577 w 4853971"/>
              <a:gd name="connsiteY198" fmla="*/ 1035294 h 1523384"/>
              <a:gd name="connsiteX199" fmla="*/ 3853845 w 4853971"/>
              <a:gd name="connsiteY199" fmla="*/ 979602 h 1523384"/>
              <a:gd name="connsiteX200" fmla="*/ 3814915 w 4853971"/>
              <a:gd name="connsiteY200" fmla="*/ 1010253 h 1523384"/>
              <a:gd name="connsiteX201" fmla="*/ 3684032 w 4853971"/>
              <a:gd name="connsiteY201" fmla="*/ 946214 h 1523384"/>
              <a:gd name="connsiteX202" fmla="*/ 3772975 w 4853971"/>
              <a:gd name="connsiteY202" fmla="*/ 767987 h 1523384"/>
              <a:gd name="connsiteX203" fmla="*/ 3937177 w 4853971"/>
              <a:gd name="connsiteY203" fmla="*/ 756835 h 1523384"/>
              <a:gd name="connsiteX204" fmla="*/ 4034672 w 4853971"/>
              <a:gd name="connsiteY204" fmla="*/ 787486 h 1523384"/>
              <a:gd name="connsiteX205" fmla="*/ 4123614 w 4853971"/>
              <a:gd name="connsiteY205" fmla="*/ 776334 h 1523384"/>
              <a:gd name="connsiteX206" fmla="*/ 4092963 w 4853971"/>
              <a:gd name="connsiteY206" fmla="*/ 742946 h 1523384"/>
              <a:gd name="connsiteX207" fmla="*/ 4090227 w 4853971"/>
              <a:gd name="connsiteY207" fmla="*/ 681712 h 1523384"/>
              <a:gd name="connsiteX208" fmla="*/ 4176501 w 4853971"/>
              <a:gd name="connsiteY208" fmla="*/ 681712 h 1523384"/>
              <a:gd name="connsiteX209" fmla="*/ 4234998 w 4853971"/>
              <a:gd name="connsiteY209" fmla="*/ 715100 h 1523384"/>
              <a:gd name="connsiteX210" fmla="*/ 4251693 w 4853971"/>
              <a:gd name="connsiteY210" fmla="*/ 678907 h 1523384"/>
              <a:gd name="connsiteX211" fmla="*/ 4246150 w 4853971"/>
              <a:gd name="connsiteY211" fmla="*/ 651061 h 1523384"/>
              <a:gd name="connsiteX212" fmla="*/ 4271191 w 4853971"/>
              <a:gd name="connsiteY212" fmla="*/ 634367 h 1523384"/>
              <a:gd name="connsiteX213" fmla="*/ 4321273 w 4853971"/>
              <a:gd name="connsiteY213" fmla="*/ 712295 h 1523384"/>
              <a:gd name="connsiteX214" fmla="*/ 4268386 w 4853971"/>
              <a:gd name="connsiteY214" fmla="*/ 832025 h 1523384"/>
              <a:gd name="connsiteX215" fmla="*/ 4355824 w 4853971"/>
              <a:gd name="connsiteY215" fmla="*/ 969203 h 1523384"/>
              <a:gd name="connsiteX216" fmla="*/ 4514484 w 4853971"/>
              <a:gd name="connsiteY216" fmla="*/ 1116779 h 1523384"/>
              <a:gd name="connsiteX217" fmla="*/ 4500800 w 4853971"/>
              <a:gd name="connsiteY217" fmla="*/ 1002659 h 1523384"/>
              <a:gd name="connsiteX218" fmla="*/ 4528647 w 4853971"/>
              <a:gd name="connsiteY218" fmla="*/ 974813 h 1523384"/>
              <a:gd name="connsiteX219" fmla="*/ 4489648 w 4853971"/>
              <a:gd name="connsiteY219" fmla="*/ 935815 h 1523384"/>
              <a:gd name="connsiteX220" fmla="*/ 4511952 w 4853971"/>
              <a:gd name="connsiteY220" fmla="*/ 907969 h 1523384"/>
              <a:gd name="connsiteX221" fmla="*/ 4406111 w 4853971"/>
              <a:gd name="connsiteY221" fmla="*/ 824431 h 1523384"/>
              <a:gd name="connsiteX222" fmla="*/ 4372723 w 4853971"/>
              <a:gd name="connsiteY222" fmla="*/ 749172 h 1523384"/>
              <a:gd name="connsiteX223" fmla="*/ 4542535 w 4853971"/>
              <a:gd name="connsiteY223" fmla="*/ 735488 h 1523384"/>
              <a:gd name="connsiteX224" fmla="*/ 4706737 w 4853971"/>
              <a:gd name="connsiteY224" fmla="*/ 651951 h 1523384"/>
              <a:gd name="connsiteX225" fmla="*/ 4539662 w 4853971"/>
              <a:gd name="connsiteY225" fmla="*/ 563008 h 1523384"/>
              <a:gd name="connsiteX226" fmla="*/ 7754 w 4853971"/>
              <a:gd name="connsiteY226" fmla="*/ 947172 h 1523384"/>
              <a:gd name="connsiteX227" fmla="*/ 22601 w 4853971"/>
              <a:gd name="connsiteY227" fmla="*/ 966671 h 1523384"/>
              <a:gd name="connsiteX228" fmla="*/ 1733 w 4853971"/>
              <a:gd name="connsiteY228" fmla="*/ 966671 h 1523384"/>
              <a:gd name="connsiteX229" fmla="*/ 1733 w 4853971"/>
              <a:gd name="connsiteY229" fmla="*/ 975292 h 1523384"/>
              <a:gd name="connsiteX230" fmla="*/ 92249 w 4853971"/>
              <a:gd name="connsiteY230" fmla="*/ 974539 h 1523384"/>
              <a:gd name="connsiteX231" fmla="*/ 98476 w 4853971"/>
              <a:gd name="connsiteY231" fmla="*/ 949567 h 1523384"/>
              <a:gd name="connsiteX232" fmla="*/ 50104 w 4853971"/>
              <a:gd name="connsiteY232" fmla="*/ 939372 h 15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4853971" h="1523384">
                <a:moveTo>
                  <a:pt x="510623" y="1324426"/>
                </a:moveTo>
                <a:lnTo>
                  <a:pt x="493450" y="1319706"/>
                </a:lnTo>
                <a:lnTo>
                  <a:pt x="492697" y="1332226"/>
                </a:lnTo>
                <a:lnTo>
                  <a:pt x="459104" y="1348646"/>
                </a:lnTo>
                <a:cubicBezTo>
                  <a:pt x="461499" y="1348646"/>
                  <a:pt x="495023" y="1365750"/>
                  <a:pt x="495023" y="1365750"/>
                </a:cubicBezTo>
                <a:lnTo>
                  <a:pt x="495776" y="1392296"/>
                </a:lnTo>
                <a:lnTo>
                  <a:pt x="560568" y="1365750"/>
                </a:lnTo>
                <a:lnTo>
                  <a:pt x="594160" y="1364245"/>
                </a:lnTo>
                <a:lnTo>
                  <a:pt x="600386" y="1347073"/>
                </a:lnTo>
                <a:lnTo>
                  <a:pt x="545652" y="1350151"/>
                </a:lnTo>
                <a:close/>
                <a:moveTo>
                  <a:pt x="1812266" y="33388"/>
                </a:moveTo>
                <a:lnTo>
                  <a:pt x="1674404" y="0"/>
                </a:lnTo>
                <a:lnTo>
                  <a:pt x="1624323" y="25041"/>
                </a:lnTo>
                <a:lnTo>
                  <a:pt x="1845654" y="70949"/>
                </a:lnTo>
                <a:close/>
                <a:moveTo>
                  <a:pt x="910113" y="267307"/>
                </a:moveTo>
                <a:lnTo>
                  <a:pt x="968609" y="200463"/>
                </a:lnTo>
                <a:lnTo>
                  <a:pt x="1156553" y="141966"/>
                </a:lnTo>
                <a:lnTo>
                  <a:pt x="1106402" y="129446"/>
                </a:lnTo>
                <a:lnTo>
                  <a:pt x="981130" y="146140"/>
                </a:lnTo>
                <a:lnTo>
                  <a:pt x="839095" y="221399"/>
                </a:lnTo>
                <a:lnTo>
                  <a:pt x="805708" y="300763"/>
                </a:lnTo>
                <a:lnTo>
                  <a:pt x="951916" y="342498"/>
                </a:lnTo>
                <a:close/>
                <a:moveTo>
                  <a:pt x="3127866" y="196085"/>
                </a:moveTo>
                <a:lnTo>
                  <a:pt x="3127866" y="162628"/>
                </a:lnTo>
                <a:lnTo>
                  <a:pt x="2939923" y="158455"/>
                </a:lnTo>
                <a:lnTo>
                  <a:pt x="2998420" y="208605"/>
                </a:lnTo>
                <a:close/>
                <a:moveTo>
                  <a:pt x="4134151" y="1160772"/>
                </a:moveTo>
                <a:lnTo>
                  <a:pt x="3954555" y="981176"/>
                </a:lnTo>
                <a:lnTo>
                  <a:pt x="4000531" y="1081476"/>
                </a:lnTo>
                <a:lnTo>
                  <a:pt x="4075791" y="1177260"/>
                </a:lnTo>
                <a:lnTo>
                  <a:pt x="4159329" y="1319227"/>
                </a:lnTo>
                <a:lnTo>
                  <a:pt x="4192717" y="1306706"/>
                </a:lnTo>
                <a:lnTo>
                  <a:pt x="4130046" y="1206474"/>
                </a:lnTo>
                <a:close/>
                <a:moveTo>
                  <a:pt x="4564360" y="506495"/>
                </a:moveTo>
                <a:lnTo>
                  <a:pt x="4853971" y="581754"/>
                </a:lnTo>
                <a:lnTo>
                  <a:pt x="4823594" y="503963"/>
                </a:lnTo>
                <a:lnTo>
                  <a:pt x="4511747" y="434314"/>
                </a:lnTo>
                <a:lnTo>
                  <a:pt x="4130251" y="361929"/>
                </a:lnTo>
                <a:lnTo>
                  <a:pt x="4138598" y="403732"/>
                </a:lnTo>
                <a:lnTo>
                  <a:pt x="3851860" y="395385"/>
                </a:lnTo>
                <a:lnTo>
                  <a:pt x="3726520" y="336888"/>
                </a:lnTo>
                <a:cubicBezTo>
                  <a:pt x="3726520" y="336888"/>
                  <a:pt x="3595637" y="345235"/>
                  <a:pt x="3587289" y="348040"/>
                </a:cubicBezTo>
                <a:cubicBezTo>
                  <a:pt x="3578943" y="350845"/>
                  <a:pt x="3439713" y="297890"/>
                  <a:pt x="3439713" y="297890"/>
                </a:cubicBezTo>
                <a:lnTo>
                  <a:pt x="3158517" y="272849"/>
                </a:lnTo>
                <a:lnTo>
                  <a:pt x="3150171" y="320194"/>
                </a:lnTo>
                <a:lnTo>
                  <a:pt x="2969206" y="303500"/>
                </a:lnTo>
                <a:lnTo>
                  <a:pt x="2980289" y="348040"/>
                </a:lnTo>
                <a:lnTo>
                  <a:pt x="2663174" y="253350"/>
                </a:lnTo>
                <a:lnTo>
                  <a:pt x="2220171" y="264502"/>
                </a:lnTo>
                <a:lnTo>
                  <a:pt x="2328750" y="164271"/>
                </a:lnTo>
                <a:lnTo>
                  <a:pt x="2011361" y="108579"/>
                </a:lnTo>
                <a:lnTo>
                  <a:pt x="1949785" y="155924"/>
                </a:lnTo>
                <a:lnTo>
                  <a:pt x="1682547" y="183769"/>
                </a:lnTo>
                <a:lnTo>
                  <a:pt x="1688088" y="231114"/>
                </a:lnTo>
                <a:lnTo>
                  <a:pt x="1546053" y="239461"/>
                </a:lnTo>
                <a:lnTo>
                  <a:pt x="1621312" y="300695"/>
                </a:lnTo>
                <a:lnTo>
                  <a:pt x="1406961" y="303500"/>
                </a:lnTo>
                <a:lnTo>
                  <a:pt x="1507192" y="403732"/>
                </a:lnTo>
                <a:lnTo>
                  <a:pt x="1454442" y="503963"/>
                </a:lnTo>
                <a:lnTo>
                  <a:pt x="1357016" y="264502"/>
                </a:lnTo>
                <a:lnTo>
                  <a:pt x="1259589" y="247808"/>
                </a:lnTo>
                <a:lnTo>
                  <a:pt x="1309671" y="417621"/>
                </a:lnTo>
                <a:cubicBezTo>
                  <a:pt x="1309671" y="417621"/>
                  <a:pt x="1050710" y="348040"/>
                  <a:pt x="1036822" y="345235"/>
                </a:cubicBezTo>
                <a:cubicBezTo>
                  <a:pt x="1022933" y="342430"/>
                  <a:pt x="1084166" y="414884"/>
                  <a:pt x="1084166" y="414884"/>
                </a:cubicBezTo>
                <a:lnTo>
                  <a:pt x="889245" y="406468"/>
                </a:lnTo>
                <a:lnTo>
                  <a:pt x="750016" y="492811"/>
                </a:lnTo>
                <a:lnTo>
                  <a:pt x="713822" y="431236"/>
                </a:lnTo>
                <a:lnTo>
                  <a:pt x="641437" y="425625"/>
                </a:lnTo>
                <a:lnTo>
                  <a:pt x="607981" y="506426"/>
                </a:lnTo>
                <a:lnTo>
                  <a:pt x="535390" y="559655"/>
                </a:lnTo>
                <a:lnTo>
                  <a:pt x="435158" y="570807"/>
                </a:lnTo>
                <a:lnTo>
                  <a:pt x="318233" y="470576"/>
                </a:lnTo>
                <a:lnTo>
                  <a:pt x="521501" y="506769"/>
                </a:lnTo>
                <a:lnTo>
                  <a:pt x="563235" y="476117"/>
                </a:lnTo>
                <a:lnTo>
                  <a:pt x="524306" y="442730"/>
                </a:lnTo>
                <a:lnTo>
                  <a:pt x="334927" y="387038"/>
                </a:lnTo>
                <a:lnTo>
                  <a:pt x="323706" y="390732"/>
                </a:lnTo>
                <a:lnTo>
                  <a:pt x="300376" y="373970"/>
                </a:lnTo>
                <a:lnTo>
                  <a:pt x="267741" y="380059"/>
                </a:lnTo>
                <a:lnTo>
                  <a:pt x="206849" y="412079"/>
                </a:lnTo>
                <a:lnTo>
                  <a:pt x="211570" y="432057"/>
                </a:lnTo>
                <a:lnTo>
                  <a:pt x="253852" y="458397"/>
                </a:lnTo>
                <a:lnTo>
                  <a:pt x="233326" y="480702"/>
                </a:lnTo>
                <a:lnTo>
                  <a:pt x="268356" y="519768"/>
                </a:lnTo>
                <a:lnTo>
                  <a:pt x="255631" y="529278"/>
                </a:lnTo>
                <a:lnTo>
                  <a:pt x="261172" y="553977"/>
                </a:lnTo>
                <a:lnTo>
                  <a:pt x="289908" y="589896"/>
                </a:lnTo>
                <a:lnTo>
                  <a:pt x="280329" y="601048"/>
                </a:lnTo>
                <a:lnTo>
                  <a:pt x="329727" y="637651"/>
                </a:lnTo>
                <a:lnTo>
                  <a:pt x="227101" y="727689"/>
                </a:lnTo>
                <a:lnTo>
                  <a:pt x="253510" y="734530"/>
                </a:lnTo>
                <a:lnTo>
                  <a:pt x="301402" y="741372"/>
                </a:lnTo>
                <a:lnTo>
                  <a:pt x="305575" y="753345"/>
                </a:lnTo>
                <a:lnTo>
                  <a:pt x="276293" y="753345"/>
                </a:lnTo>
                <a:lnTo>
                  <a:pt x="236132" y="772297"/>
                </a:lnTo>
                <a:lnTo>
                  <a:pt x="227511" y="796038"/>
                </a:lnTo>
                <a:lnTo>
                  <a:pt x="240784" y="829631"/>
                </a:lnTo>
                <a:lnTo>
                  <a:pt x="228332" y="844477"/>
                </a:lnTo>
                <a:lnTo>
                  <a:pt x="256383" y="881902"/>
                </a:lnTo>
                <a:lnTo>
                  <a:pt x="262678" y="901401"/>
                </a:lnTo>
                <a:lnTo>
                  <a:pt x="353946" y="927194"/>
                </a:lnTo>
                <a:lnTo>
                  <a:pt x="353194" y="958393"/>
                </a:lnTo>
                <a:lnTo>
                  <a:pt x="393766" y="999785"/>
                </a:lnTo>
                <a:lnTo>
                  <a:pt x="424964" y="1013469"/>
                </a:lnTo>
                <a:lnTo>
                  <a:pt x="409365" y="1026742"/>
                </a:lnTo>
                <a:lnTo>
                  <a:pt x="380493" y="1019900"/>
                </a:lnTo>
                <a:lnTo>
                  <a:pt x="385966" y="1046446"/>
                </a:lnTo>
                <a:lnTo>
                  <a:pt x="400813" y="1069092"/>
                </a:lnTo>
                <a:lnTo>
                  <a:pt x="417164" y="1068271"/>
                </a:lnTo>
                <a:lnTo>
                  <a:pt x="417986" y="1059719"/>
                </a:lnTo>
                <a:lnTo>
                  <a:pt x="464783" y="1057393"/>
                </a:lnTo>
                <a:lnTo>
                  <a:pt x="487429" y="1081544"/>
                </a:lnTo>
                <a:lnTo>
                  <a:pt x="486677" y="1104190"/>
                </a:lnTo>
                <a:lnTo>
                  <a:pt x="516301" y="1105764"/>
                </a:lnTo>
                <a:lnTo>
                  <a:pt x="532721" y="1138536"/>
                </a:lnTo>
                <a:lnTo>
                  <a:pt x="594297" y="1137783"/>
                </a:lnTo>
                <a:lnTo>
                  <a:pt x="687961" y="1171308"/>
                </a:lnTo>
                <a:lnTo>
                  <a:pt x="686387" y="1221253"/>
                </a:lnTo>
                <a:lnTo>
                  <a:pt x="694187" y="1230626"/>
                </a:lnTo>
                <a:lnTo>
                  <a:pt x="684061" y="1250125"/>
                </a:lnTo>
                <a:lnTo>
                  <a:pt x="650468" y="1250125"/>
                </a:lnTo>
                <a:lnTo>
                  <a:pt x="640342" y="1276671"/>
                </a:lnTo>
                <a:lnTo>
                  <a:pt x="679067" y="1282281"/>
                </a:lnTo>
                <a:lnTo>
                  <a:pt x="627069" y="1297812"/>
                </a:lnTo>
                <a:lnTo>
                  <a:pt x="655121" y="1316353"/>
                </a:lnTo>
                <a:lnTo>
                  <a:pt x="632406" y="1349809"/>
                </a:lnTo>
                <a:lnTo>
                  <a:pt x="607297" y="1350425"/>
                </a:lnTo>
                <a:lnTo>
                  <a:pt x="603123" y="1360551"/>
                </a:lnTo>
                <a:lnTo>
                  <a:pt x="649921" y="1383676"/>
                </a:lnTo>
                <a:lnTo>
                  <a:pt x="716765" y="1431021"/>
                </a:lnTo>
                <a:lnTo>
                  <a:pt x="744610" y="1422674"/>
                </a:lnTo>
                <a:lnTo>
                  <a:pt x="816997" y="1433826"/>
                </a:lnTo>
                <a:lnTo>
                  <a:pt x="858731" y="1461672"/>
                </a:lnTo>
                <a:lnTo>
                  <a:pt x="917228" y="1458867"/>
                </a:lnTo>
                <a:lnTo>
                  <a:pt x="933922" y="1486713"/>
                </a:lnTo>
                <a:lnTo>
                  <a:pt x="1003366" y="1523384"/>
                </a:lnTo>
                <a:lnTo>
                  <a:pt x="1025670" y="1498344"/>
                </a:lnTo>
                <a:lnTo>
                  <a:pt x="981130" y="1436768"/>
                </a:lnTo>
                <a:lnTo>
                  <a:pt x="956089" y="1389491"/>
                </a:lnTo>
                <a:lnTo>
                  <a:pt x="958826" y="1347688"/>
                </a:lnTo>
                <a:lnTo>
                  <a:pt x="1008976" y="1314301"/>
                </a:lnTo>
                <a:lnTo>
                  <a:pt x="997824" y="1280844"/>
                </a:lnTo>
                <a:lnTo>
                  <a:pt x="911481" y="1219268"/>
                </a:lnTo>
                <a:lnTo>
                  <a:pt x="930980" y="1135731"/>
                </a:lnTo>
                <a:lnTo>
                  <a:pt x="1011781" y="1088386"/>
                </a:lnTo>
                <a:lnTo>
                  <a:pt x="1061862" y="1082844"/>
                </a:lnTo>
                <a:lnTo>
                  <a:pt x="1189940" y="1130189"/>
                </a:lnTo>
                <a:lnTo>
                  <a:pt x="1220591" y="1107885"/>
                </a:lnTo>
                <a:lnTo>
                  <a:pt x="1315281" y="1130189"/>
                </a:lnTo>
                <a:lnTo>
                  <a:pt x="1373710" y="1130189"/>
                </a:lnTo>
                <a:lnTo>
                  <a:pt x="1379320" y="1099538"/>
                </a:lnTo>
                <a:lnTo>
                  <a:pt x="1326365" y="1077234"/>
                </a:lnTo>
                <a:lnTo>
                  <a:pt x="1334711" y="993764"/>
                </a:lnTo>
                <a:lnTo>
                  <a:pt x="1554674" y="932189"/>
                </a:lnTo>
                <a:lnTo>
                  <a:pt x="1613171" y="932189"/>
                </a:lnTo>
                <a:lnTo>
                  <a:pt x="1657711" y="976728"/>
                </a:lnTo>
                <a:lnTo>
                  <a:pt x="1730096" y="1001838"/>
                </a:lnTo>
                <a:lnTo>
                  <a:pt x="1827591" y="973992"/>
                </a:lnTo>
                <a:lnTo>
                  <a:pt x="1994667" y="1121568"/>
                </a:lnTo>
                <a:lnTo>
                  <a:pt x="1997403" y="1093723"/>
                </a:lnTo>
                <a:lnTo>
                  <a:pt x="2039207" y="1118763"/>
                </a:lnTo>
                <a:lnTo>
                  <a:pt x="2100783" y="1113221"/>
                </a:lnTo>
                <a:lnTo>
                  <a:pt x="2184320" y="1174455"/>
                </a:lnTo>
                <a:lnTo>
                  <a:pt x="2226055" y="1166108"/>
                </a:lnTo>
                <a:lnTo>
                  <a:pt x="2253901" y="1191149"/>
                </a:lnTo>
                <a:lnTo>
                  <a:pt x="2281747" y="1193954"/>
                </a:lnTo>
                <a:lnTo>
                  <a:pt x="2384784" y="1124305"/>
                </a:lnTo>
                <a:lnTo>
                  <a:pt x="2468322" y="1137989"/>
                </a:lnTo>
                <a:lnTo>
                  <a:pt x="2571358" y="1168571"/>
                </a:lnTo>
                <a:lnTo>
                  <a:pt x="2602010" y="1151877"/>
                </a:lnTo>
                <a:lnTo>
                  <a:pt x="2565816" y="1104532"/>
                </a:lnTo>
                <a:lnTo>
                  <a:pt x="2585247" y="1065603"/>
                </a:lnTo>
                <a:lnTo>
                  <a:pt x="2702241" y="1093449"/>
                </a:lnTo>
                <a:lnTo>
                  <a:pt x="2774627" y="1146336"/>
                </a:lnTo>
                <a:lnTo>
                  <a:pt x="2841471" y="1132652"/>
                </a:lnTo>
                <a:lnTo>
                  <a:pt x="2908246" y="1152151"/>
                </a:lnTo>
                <a:lnTo>
                  <a:pt x="2991784" y="1188344"/>
                </a:lnTo>
                <a:lnTo>
                  <a:pt x="3094820" y="1168845"/>
                </a:lnTo>
                <a:lnTo>
                  <a:pt x="3128208" y="1138262"/>
                </a:lnTo>
                <a:lnTo>
                  <a:pt x="3222899" y="1163303"/>
                </a:lnTo>
                <a:lnTo>
                  <a:pt x="3295284" y="1152151"/>
                </a:lnTo>
                <a:lnTo>
                  <a:pt x="3298089" y="1068613"/>
                </a:lnTo>
                <a:lnTo>
                  <a:pt x="3247939" y="1035225"/>
                </a:lnTo>
                <a:lnTo>
                  <a:pt x="3281395" y="1007379"/>
                </a:lnTo>
                <a:lnTo>
                  <a:pt x="3417820" y="1024073"/>
                </a:lnTo>
                <a:lnTo>
                  <a:pt x="3595705" y="1168845"/>
                </a:lnTo>
                <a:lnTo>
                  <a:pt x="3662549" y="1174455"/>
                </a:lnTo>
                <a:lnTo>
                  <a:pt x="3754434" y="1249714"/>
                </a:lnTo>
                <a:lnTo>
                  <a:pt x="3865818" y="1216258"/>
                </a:lnTo>
                <a:lnTo>
                  <a:pt x="3890858" y="1358293"/>
                </a:lnTo>
                <a:lnTo>
                  <a:pt x="3829282" y="1369445"/>
                </a:lnTo>
                <a:lnTo>
                  <a:pt x="3859934" y="1416790"/>
                </a:lnTo>
                <a:lnTo>
                  <a:pt x="3873617" y="1475218"/>
                </a:lnTo>
                <a:lnTo>
                  <a:pt x="3893116" y="1444636"/>
                </a:lnTo>
                <a:lnTo>
                  <a:pt x="3962696" y="1455719"/>
                </a:lnTo>
                <a:lnTo>
                  <a:pt x="4012847" y="1363835"/>
                </a:lnTo>
                <a:lnTo>
                  <a:pt x="4029540" y="1219063"/>
                </a:lnTo>
                <a:lnTo>
                  <a:pt x="3996152" y="1149483"/>
                </a:lnTo>
                <a:lnTo>
                  <a:pt x="3934577" y="1035294"/>
                </a:lnTo>
                <a:lnTo>
                  <a:pt x="3853845" y="979602"/>
                </a:lnTo>
                <a:lnTo>
                  <a:pt x="3814915" y="1010253"/>
                </a:lnTo>
                <a:lnTo>
                  <a:pt x="3684032" y="946214"/>
                </a:lnTo>
                <a:lnTo>
                  <a:pt x="3772975" y="767987"/>
                </a:lnTo>
                <a:lnTo>
                  <a:pt x="3937177" y="756835"/>
                </a:lnTo>
                <a:lnTo>
                  <a:pt x="4034672" y="787486"/>
                </a:lnTo>
                <a:lnTo>
                  <a:pt x="4123614" y="776334"/>
                </a:lnTo>
                <a:lnTo>
                  <a:pt x="4092963" y="742946"/>
                </a:lnTo>
                <a:lnTo>
                  <a:pt x="4090227" y="681712"/>
                </a:lnTo>
                <a:lnTo>
                  <a:pt x="4176501" y="681712"/>
                </a:lnTo>
                <a:lnTo>
                  <a:pt x="4234998" y="715100"/>
                </a:lnTo>
                <a:lnTo>
                  <a:pt x="4251693" y="678907"/>
                </a:lnTo>
                <a:lnTo>
                  <a:pt x="4246150" y="651061"/>
                </a:lnTo>
                <a:lnTo>
                  <a:pt x="4271191" y="634367"/>
                </a:lnTo>
                <a:lnTo>
                  <a:pt x="4321273" y="712295"/>
                </a:lnTo>
                <a:lnTo>
                  <a:pt x="4268386" y="832025"/>
                </a:lnTo>
                <a:lnTo>
                  <a:pt x="4355824" y="969203"/>
                </a:lnTo>
                <a:lnTo>
                  <a:pt x="4514484" y="1116779"/>
                </a:lnTo>
                <a:lnTo>
                  <a:pt x="4500800" y="1002659"/>
                </a:lnTo>
                <a:lnTo>
                  <a:pt x="4528647" y="974813"/>
                </a:lnTo>
                <a:lnTo>
                  <a:pt x="4489648" y="935815"/>
                </a:lnTo>
                <a:lnTo>
                  <a:pt x="4511952" y="907969"/>
                </a:lnTo>
                <a:lnTo>
                  <a:pt x="4406111" y="824431"/>
                </a:lnTo>
                <a:lnTo>
                  <a:pt x="4372723" y="749172"/>
                </a:lnTo>
                <a:lnTo>
                  <a:pt x="4542535" y="735488"/>
                </a:lnTo>
                <a:lnTo>
                  <a:pt x="4706737" y="651951"/>
                </a:lnTo>
                <a:lnTo>
                  <a:pt x="4539662" y="563008"/>
                </a:lnTo>
                <a:close/>
                <a:moveTo>
                  <a:pt x="7754" y="947172"/>
                </a:moveTo>
                <a:lnTo>
                  <a:pt x="22601" y="966671"/>
                </a:lnTo>
                <a:lnTo>
                  <a:pt x="1733" y="966671"/>
                </a:lnTo>
                <a:cubicBezTo>
                  <a:pt x="-2167" y="966671"/>
                  <a:pt x="1733" y="975292"/>
                  <a:pt x="1733" y="975292"/>
                </a:cubicBezTo>
                <a:lnTo>
                  <a:pt x="92249" y="974539"/>
                </a:lnTo>
                <a:lnTo>
                  <a:pt x="98476" y="949567"/>
                </a:lnTo>
                <a:lnTo>
                  <a:pt x="50104" y="93937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5" name="Forme libre : forme 1325">
            <a:extLst>
              <a:ext uri="{FF2B5EF4-FFF2-40B4-BE49-F238E27FC236}">
                <a16:creationId xmlns:a16="http://schemas.microsoft.com/office/drawing/2014/main" id="{2F24FA54-1E20-41CB-80AB-755E28DBAA04}"/>
              </a:ext>
            </a:extLst>
          </p:cNvPr>
          <p:cNvSpPr/>
          <p:nvPr/>
        </p:nvSpPr>
        <p:spPr>
          <a:xfrm>
            <a:off x="6562608" y="1607564"/>
            <a:ext cx="4188144" cy="1314419"/>
          </a:xfrm>
          <a:custGeom>
            <a:avLst/>
            <a:gdLst>
              <a:gd name="connsiteX0" fmla="*/ 510623 w 4853971"/>
              <a:gd name="connsiteY0" fmla="*/ 1324426 h 1523384"/>
              <a:gd name="connsiteX1" fmla="*/ 493450 w 4853971"/>
              <a:gd name="connsiteY1" fmla="*/ 1319706 h 1523384"/>
              <a:gd name="connsiteX2" fmla="*/ 492697 w 4853971"/>
              <a:gd name="connsiteY2" fmla="*/ 1332226 h 1523384"/>
              <a:gd name="connsiteX3" fmla="*/ 459104 w 4853971"/>
              <a:gd name="connsiteY3" fmla="*/ 1348646 h 1523384"/>
              <a:gd name="connsiteX4" fmla="*/ 495023 w 4853971"/>
              <a:gd name="connsiteY4" fmla="*/ 1365750 h 1523384"/>
              <a:gd name="connsiteX5" fmla="*/ 495776 w 4853971"/>
              <a:gd name="connsiteY5" fmla="*/ 1392296 h 1523384"/>
              <a:gd name="connsiteX6" fmla="*/ 560568 w 4853971"/>
              <a:gd name="connsiteY6" fmla="*/ 1365750 h 1523384"/>
              <a:gd name="connsiteX7" fmla="*/ 594160 w 4853971"/>
              <a:gd name="connsiteY7" fmla="*/ 1364245 h 1523384"/>
              <a:gd name="connsiteX8" fmla="*/ 600386 w 4853971"/>
              <a:gd name="connsiteY8" fmla="*/ 1347073 h 1523384"/>
              <a:gd name="connsiteX9" fmla="*/ 545652 w 4853971"/>
              <a:gd name="connsiteY9" fmla="*/ 1350151 h 1523384"/>
              <a:gd name="connsiteX10" fmla="*/ 1812266 w 4853971"/>
              <a:gd name="connsiteY10" fmla="*/ 33388 h 1523384"/>
              <a:gd name="connsiteX11" fmla="*/ 1674404 w 4853971"/>
              <a:gd name="connsiteY11" fmla="*/ 0 h 1523384"/>
              <a:gd name="connsiteX12" fmla="*/ 1624323 w 4853971"/>
              <a:gd name="connsiteY12" fmla="*/ 25041 h 1523384"/>
              <a:gd name="connsiteX13" fmla="*/ 1845654 w 4853971"/>
              <a:gd name="connsiteY13" fmla="*/ 70949 h 1523384"/>
              <a:gd name="connsiteX14" fmla="*/ 910113 w 4853971"/>
              <a:gd name="connsiteY14" fmla="*/ 267307 h 1523384"/>
              <a:gd name="connsiteX15" fmla="*/ 968609 w 4853971"/>
              <a:gd name="connsiteY15" fmla="*/ 200463 h 1523384"/>
              <a:gd name="connsiteX16" fmla="*/ 1156553 w 4853971"/>
              <a:gd name="connsiteY16" fmla="*/ 141966 h 1523384"/>
              <a:gd name="connsiteX17" fmla="*/ 1106402 w 4853971"/>
              <a:gd name="connsiteY17" fmla="*/ 129446 h 1523384"/>
              <a:gd name="connsiteX18" fmla="*/ 981130 w 4853971"/>
              <a:gd name="connsiteY18" fmla="*/ 146140 h 1523384"/>
              <a:gd name="connsiteX19" fmla="*/ 839095 w 4853971"/>
              <a:gd name="connsiteY19" fmla="*/ 221399 h 1523384"/>
              <a:gd name="connsiteX20" fmla="*/ 805708 w 4853971"/>
              <a:gd name="connsiteY20" fmla="*/ 300763 h 1523384"/>
              <a:gd name="connsiteX21" fmla="*/ 951916 w 4853971"/>
              <a:gd name="connsiteY21" fmla="*/ 342498 h 1523384"/>
              <a:gd name="connsiteX22" fmla="*/ 3127866 w 4853971"/>
              <a:gd name="connsiteY22" fmla="*/ 196085 h 1523384"/>
              <a:gd name="connsiteX23" fmla="*/ 3127866 w 4853971"/>
              <a:gd name="connsiteY23" fmla="*/ 162628 h 1523384"/>
              <a:gd name="connsiteX24" fmla="*/ 2939923 w 4853971"/>
              <a:gd name="connsiteY24" fmla="*/ 158455 h 1523384"/>
              <a:gd name="connsiteX25" fmla="*/ 2998420 w 4853971"/>
              <a:gd name="connsiteY25" fmla="*/ 208605 h 1523384"/>
              <a:gd name="connsiteX26" fmla="*/ 4134151 w 4853971"/>
              <a:gd name="connsiteY26" fmla="*/ 1160772 h 1523384"/>
              <a:gd name="connsiteX27" fmla="*/ 3954555 w 4853971"/>
              <a:gd name="connsiteY27" fmla="*/ 981176 h 1523384"/>
              <a:gd name="connsiteX28" fmla="*/ 4000531 w 4853971"/>
              <a:gd name="connsiteY28" fmla="*/ 1081476 h 1523384"/>
              <a:gd name="connsiteX29" fmla="*/ 4075791 w 4853971"/>
              <a:gd name="connsiteY29" fmla="*/ 1177260 h 1523384"/>
              <a:gd name="connsiteX30" fmla="*/ 4159329 w 4853971"/>
              <a:gd name="connsiteY30" fmla="*/ 1319227 h 1523384"/>
              <a:gd name="connsiteX31" fmla="*/ 4192717 w 4853971"/>
              <a:gd name="connsiteY31" fmla="*/ 1306706 h 1523384"/>
              <a:gd name="connsiteX32" fmla="*/ 4130046 w 4853971"/>
              <a:gd name="connsiteY32" fmla="*/ 1206474 h 1523384"/>
              <a:gd name="connsiteX33" fmla="*/ 4564360 w 4853971"/>
              <a:gd name="connsiteY33" fmla="*/ 506495 h 1523384"/>
              <a:gd name="connsiteX34" fmla="*/ 4853971 w 4853971"/>
              <a:gd name="connsiteY34" fmla="*/ 581754 h 1523384"/>
              <a:gd name="connsiteX35" fmla="*/ 4823594 w 4853971"/>
              <a:gd name="connsiteY35" fmla="*/ 503963 h 1523384"/>
              <a:gd name="connsiteX36" fmla="*/ 4511747 w 4853971"/>
              <a:gd name="connsiteY36" fmla="*/ 434314 h 1523384"/>
              <a:gd name="connsiteX37" fmla="*/ 4130251 w 4853971"/>
              <a:gd name="connsiteY37" fmla="*/ 361929 h 1523384"/>
              <a:gd name="connsiteX38" fmla="*/ 4138598 w 4853971"/>
              <a:gd name="connsiteY38" fmla="*/ 403732 h 1523384"/>
              <a:gd name="connsiteX39" fmla="*/ 3851860 w 4853971"/>
              <a:gd name="connsiteY39" fmla="*/ 395385 h 1523384"/>
              <a:gd name="connsiteX40" fmla="*/ 3726520 w 4853971"/>
              <a:gd name="connsiteY40" fmla="*/ 336888 h 1523384"/>
              <a:gd name="connsiteX41" fmla="*/ 3587289 w 4853971"/>
              <a:gd name="connsiteY41" fmla="*/ 348040 h 1523384"/>
              <a:gd name="connsiteX42" fmla="*/ 3439713 w 4853971"/>
              <a:gd name="connsiteY42" fmla="*/ 297890 h 1523384"/>
              <a:gd name="connsiteX43" fmla="*/ 3158517 w 4853971"/>
              <a:gd name="connsiteY43" fmla="*/ 272849 h 1523384"/>
              <a:gd name="connsiteX44" fmla="*/ 3150171 w 4853971"/>
              <a:gd name="connsiteY44" fmla="*/ 320194 h 1523384"/>
              <a:gd name="connsiteX45" fmla="*/ 2969206 w 4853971"/>
              <a:gd name="connsiteY45" fmla="*/ 303500 h 1523384"/>
              <a:gd name="connsiteX46" fmla="*/ 2980289 w 4853971"/>
              <a:gd name="connsiteY46" fmla="*/ 348040 h 1523384"/>
              <a:gd name="connsiteX47" fmla="*/ 2663174 w 4853971"/>
              <a:gd name="connsiteY47" fmla="*/ 253350 h 1523384"/>
              <a:gd name="connsiteX48" fmla="*/ 2220171 w 4853971"/>
              <a:gd name="connsiteY48" fmla="*/ 264502 h 1523384"/>
              <a:gd name="connsiteX49" fmla="*/ 2328750 w 4853971"/>
              <a:gd name="connsiteY49" fmla="*/ 164271 h 1523384"/>
              <a:gd name="connsiteX50" fmla="*/ 2011361 w 4853971"/>
              <a:gd name="connsiteY50" fmla="*/ 108579 h 1523384"/>
              <a:gd name="connsiteX51" fmla="*/ 1949785 w 4853971"/>
              <a:gd name="connsiteY51" fmla="*/ 155924 h 1523384"/>
              <a:gd name="connsiteX52" fmla="*/ 1682547 w 4853971"/>
              <a:gd name="connsiteY52" fmla="*/ 183769 h 1523384"/>
              <a:gd name="connsiteX53" fmla="*/ 1688088 w 4853971"/>
              <a:gd name="connsiteY53" fmla="*/ 231114 h 1523384"/>
              <a:gd name="connsiteX54" fmla="*/ 1546053 w 4853971"/>
              <a:gd name="connsiteY54" fmla="*/ 239461 h 1523384"/>
              <a:gd name="connsiteX55" fmla="*/ 1621312 w 4853971"/>
              <a:gd name="connsiteY55" fmla="*/ 300695 h 1523384"/>
              <a:gd name="connsiteX56" fmla="*/ 1406961 w 4853971"/>
              <a:gd name="connsiteY56" fmla="*/ 303500 h 1523384"/>
              <a:gd name="connsiteX57" fmla="*/ 1507192 w 4853971"/>
              <a:gd name="connsiteY57" fmla="*/ 403732 h 1523384"/>
              <a:gd name="connsiteX58" fmla="*/ 1454442 w 4853971"/>
              <a:gd name="connsiteY58" fmla="*/ 503963 h 1523384"/>
              <a:gd name="connsiteX59" fmla="*/ 1357016 w 4853971"/>
              <a:gd name="connsiteY59" fmla="*/ 264502 h 1523384"/>
              <a:gd name="connsiteX60" fmla="*/ 1259589 w 4853971"/>
              <a:gd name="connsiteY60" fmla="*/ 247808 h 1523384"/>
              <a:gd name="connsiteX61" fmla="*/ 1309671 w 4853971"/>
              <a:gd name="connsiteY61" fmla="*/ 417621 h 1523384"/>
              <a:gd name="connsiteX62" fmla="*/ 1036822 w 4853971"/>
              <a:gd name="connsiteY62" fmla="*/ 345235 h 1523384"/>
              <a:gd name="connsiteX63" fmla="*/ 1084166 w 4853971"/>
              <a:gd name="connsiteY63" fmla="*/ 414884 h 1523384"/>
              <a:gd name="connsiteX64" fmla="*/ 889245 w 4853971"/>
              <a:gd name="connsiteY64" fmla="*/ 406468 h 1523384"/>
              <a:gd name="connsiteX65" fmla="*/ 750016 w 4853971"/>
              <a:gd name="connsiteY65" fmla="*/ 492811 h 1523384"/>
              <a:gd name="connsiteX66" fmla="*/ 713822 w 4853971"/>
              <a:gd name="connsiteY66" fmla="*/ 431236 h 1523384"/>
              <a:gd name="connsiteX67" fmla="*/ 641437 w 4853971"/>
              <a:gd name="connsiteY67" fmla="*/ 425625 h 1523384"/>
              <a:gd name="connsiteX68" fmla="*/ 607981 w 4853971"/>
              <a:gd name="connsiteY68" fmla="*/ 506426 h 1523384"/>
              <a:gd name="connsiteX69" fmla="*/ 535390 w 4853971"/>
              <a:gd name="connsiteY69" fmla="*/ 559655 h 1523384"/>
              <a:gd name="connsiteX70" fmla="*/ 435158 w 4853971"/>
              <a:gd name="connsiteY70" fmla="*/ 570807 h 1523384"/>
              <a:gd name="connsiteX71" fmla="*/ 318233 w 4853971"/>
              <a:gd name="connsiteY71" fmla="*/ 470576 h 1523384"/>
              <a:gd name="connsiteX72" fmla="*/ 521501 w 4853971"/>
              <a:gd name="connsiteY72" fmla="*/ 506769 h 1523384"/>
              <a:gd name="connsiteX73" fmla="*/ 563235 w 4853971"/>
              <a:gd name="connsiteY73" fmla="*/ 476117 h 1523384"/>
              <a:gd name="connsiteX74" fmla="*/ 524306 w 4853971"/>
              <a:gd name="connsiteY74" fmla="*/ 442730 h 1523384"/>
              <a:gd name="connsiteX75" fmla="*/ 334927 w 4853971"/>
              <a:gd name="connsiteY75" fmla="*/ 387038 h 1523384"/>
              <a:gd name="connsiteX76" fmla="*/ 323706 w 4853971"/>
              <a:gd name="connsiteY76" fmla="*/ 390732 h 1523384"/>
              <a:gd name="connsiteX77" fmla="*/ 300376 w 4853971"/>
              <a:gd name="connsiteY77" fmla="*/ 373970 h 1523384"/>
              <a:gd name="connsiteX78" fmla="*/ 267741 w 4853971"/>
              <a:gd name="connsiteY78" fmla="*/ 380059 h 1523384"/>
              <a:gd name="connsiteX79" fmla="*/ 206849 w 4853971"/>
              <a:gd name="connsiteY79" fmla="*/ 412079 h 1523384"/>
              <a:gd name="connsiteX80" fmla="*/ 211570 w 4853971"/>
              <a:gd name="connsiteY80" fmla="*/ 432057 h 1523384"/>
              <a:gd name="connsiteX81" fmla="*/ 253852 w 4853971"/>
              <a:gd name="connsiteY81" fmla="*/ 458397 h 1523384"/>
              <a:gd name="connsiteX82" fmla="*/ 233326 w 4853971"/>
              <a:gd name="connsiteY82" fmla="*/ 480702 h 1523384"/>
              <a:gd name="connsiteX83" fmla="*/ 268356 w 4853971"/>
              <a:gd name="connsiteY83" fmla="*/ 519768 h 1523384"/>
              <a:gd name="connsiteX84" fmla="*/ 255631 w 4853971"/>
              <a:gd name="connsiteY84" fmla="*/ 529278 h 1523384"/>
              <a:gd name="connsiteX85" fmla="*/ 261172 w 4853971"/>
              <a:gd name="connsiteY85" fmla="*/ 553977 h 1523384"/>
              <a:gd name="connsiteX86" fmla="*/ 289908 w 4853971"/>
              <a:gd name="connsiteY86" fmla="*/ 589896 h 1523384"/>
              <a:gd name="connsiteX87" fmla="*/ 280329 w 4853971"/>
              <a:gd name="connsiteY87" fmla="*/ 601048 h 1523384"/>
              <a:gd name="connsiteX88" fmla="*/ 329727 w 4853971"/>
              <a:gd name="connsiteY88" fmla="*/ 637651 h 1523384"/>
              <a:gd name="connsiteX89" fmla="*/ 227101 w 4853971"/>
              <a:gd name="connsiteY89" fmla="*/ 727689 h 1523384"/>
              <a:gd name="connsiteX90" fmla="*/ 253510 w 4853971"/>
              <a:gd name="connsiteY90" fmla="*/ 734530 h 1523384"/>
              <a:gd name="connsiteX91" fmla="*/ 301402 w 4853971"/>
              <a:gd name="connsiteY91" fmla="*/ 741372 h 1523384"/>
              <a:gd name="connsiteX92" fmla="*/ 305575 w 4853971"/>
              <a:gd name="connsiteY92" fmla="*/ 753345 h 1523384"/>
              <a:gd name="connsiteX93" fmla="*/ 276293 w 4853971"/>
              <a:gd name="connsiteY93" fmla="*/ 753345 h 1523384"/>
              <a:gd name="connsiteX94" fmla="*/ 236132 w 4853971"/>
              <a:gd name="connsiteY94" fmla="*/ 772297 h 1523384"/>
              <a:gd name="connsiteX95" fmla="*/ 227511 w 4853971"/>
              <a:gd name="connsiteY95" fmla="*/ 796038 h 1523384"/>
              <a:gd name="connsiteX96" fmla="*/ 240784 w 4853971"/>
              <a:gd name="connsiteY96" fmla="*/ 829631 h 1523384"/>
              <a:gd name="connsiteX97" fmla="*/ 228332 w 4853971"/>
              <a:gd name="connsiteY97" fmla="*/ 844477 h 1523384"/>
              <a:gd name="connsiteX98" fmla="*/ 256383 w 4853971"/>
              <a:gd name="connsiteY98" fmla="*/ 881902 h 1523384"/>
              <a:gd name="connsiteX99" fmla="*/ 262678 w 4853971"/>
              <a:gd name="connsiteY99" fmla="*/ 901401 h 1523384"/>
              <a:gd name="connsiteX100" fmla="*/ 353946 w 4853971"/>
              <a:gd name="connsiteY100" fmla="*/ 927194 h 1523384"/>
              <a:gd name="connsiteX101" fmla="*/ 353194 w 4853971"/>
              <a:gd name="connsiteY101" fmla="*/ 958393 h 1523384"/>
              <a:gd name="connsiteX102" fmla="*/ 393766 w 4853971"/>
              <a:gd name="connsiteY102" fmla="*/ 999785 h 1523384"/>
              <a:gd name="connsiteX103" fmla="*/ 424964 w 4853971"/>
              <a:gd name="connsiteY103" fmla="*/ 1013469 h 1523384"/>
              <a:gd name="connsiteX104" fmla="*/ 409365 w 4853971"/>
              <a:gd name="connsiteY104" fmla="*/ 1026742 h 1523384"/>
              <a:gd name="connsiteX105" fmla="*/ 380493 w 4853971"/>
              <a:gd name="connsiteY105" fmla="*/ 1019900 h 1523384"/>
              <a:gd name="connsiteX106" fmla="*/ 385966 w 4853971"/>
              <a:gd name="connsiteY106" fmla="*/ 1046446 h 1523384"/>
              <a:gd name="connsiteX107" fmla="*/ 400813 w 4853971"/>
              <a:gd name="connsiteY107" fmla="*/ 1069092 h 1523384"/>
              <a:gd name="connsiteX108" fmla="*/ 417164 w 4853971"/>
              <a:gd name="connsiteY108" fmla="*/ 1068271 h 1523384"/>
              <a:gd name="connsiteX109" fmla="*/ 417986 w 4853971"/>
              <a:gd name="connsiteY109" fmla="*/ 1059719 h 1523384"/>
              <a:gd name="connsiteX110" fmla="*/ 464783 w 4853971"/>
              <a:gd name="connsiteY110" fmla="*/ 1057393 h 1523384"/>
              <a:gd name="connsiteX111" fmla="*/ 487429 w 4853971"/>
              <a:gd name="connsiteY111" fmla="*/ 1081544 h 1523384"/>
              <a:gd name="connsiteX112" fmla="*/ 486677 w 4853971"/>
              <a:gd name="connsiteY112" fmla="*/ 1104190 h 1523384"/>
              <a:gd name="connsiteX113" fmla="*/ 516301 w 4853971"/>
              <a:gd name="connsiteY113" fmla="*/ 1105764 h 1523384"/>
              <a:gd name="connsiteX114" fmla="*/ 532721 w 4853971"/>
              <a:gd name="connsiteY114" fmla="*/ 1138536 h 1523384"/>
              <a:gd name="connsiteX115" fmla="*/ 594297 w 4853971"/>
              <a:gd name="connsiteY115" fmla="*/ 1137783 h 1523384"/>
              <a:gd name="connsiteX116" fmla="*/ 687961 w 4853971"/>
              <a:gd name="connsiteY116" fmla="*/ 1171308 h 1523384"/>
              <a:gd name="connsiteX117" fmla="*/ 686387 w 4853971"/>
              <a:gd name="connsiteY117" fmla="*/ 1221253 h 1523384"/>
              <a:gd name="connsiteX118" fmla="*/ 694187 w 4853971"/>
              <a:gd name="connsiteY118" fmla="*/ 1230626 h 1523384"/>
              <a:gd name="connsiteX119" fmla="*/ 684061 w 4853971"/>
              <a:gd name="connsiteY119" fmla="*/ 1250125 h 1523384"/>
              <a:gd name="connsiteX120" fmla="*/ 650468 w 4853971"/>
              <a:gd name="connsiteY120" fmla="*/ 1250125 h 1523384"/>
              <a:gd name="connsiteX121" fmla="*/ 640342 w 4853971"/>
              <a:gd name="connsiteY121" fmla="*/ 1276671 h 1523384"/>
              <a:gd name="connsiteX122" fmla="*/ 679067 w 4853971"/>
              <a:gd name="connsiteY122" fmla="*/ 1282281 h 1523384"/>
              <a:gd name="connsiteX123" fmla="*/ 627069 w 4853971"/>
              <a:gd name="connsiteY123" fmla="*/ 1297812 h 1523384"/>
              <a:gd name="connsiteX124" fmla="*/ 655121 w 4853971"/>
              <a:gd name="connsiteY124" fmla="*/ 1316353 h 1523384"/>
              <a:gd name="connsiteX125" fmla="*/ 632406 w 4853971"/>
              <a:gd name="connsiteY125" fmla="*/ 1349809 h 1523384"/>
              <a:gd name="connsiteX126" fmla="*/ 607297 w 4853971"/>
              <a:gd name="connsiteY126" fmla="*/ 1350425 h 1523384"/>
              <a:gd name="connsiteX127" fmla="*/ 603123 w 4853971"/>
              <a:gd name="connsiteY127" fmla="*/ 1360551 h 1523384"/>
              <a:gd name="connsiteX128" fmla="*/ 649921 w 4853971"/>
              <a:gd name="connsiteY128" fmla="*/ 1383676 h 1523384"/>
              <a:gd name="connsiteX129" fmla="*/ 716765 w 4853971"/>
              <a:gd name="connsiteY129" fmla="*/ 1431021 h 1523384"/>
              <a:gd name="connsiteX130" fmla="*/ 744610 w 4853971"/>
              <a:gd name="connsiteY130" fmla="*/ 1422674 h 1523384"/>
              <a:gd name="connsiteX131" fmla="*/ 816997 w 4853971"/>
              <a:gd name="connsiteY131" fmla="*/ 1433826 h 1523384"/>
              <a:gd name="connsiteX132" fmla="*/ 858731 w 4853971"/>
              <a:gd name="connsiteY132" fmla="*/ 1461672 h 1523384"/>
              <a:gd name="connsiteX133" fmla="*/ 917228 w 4853971"/>
              <a:gd name="connsiteY133" fmla="*/ 1458867 h 1523384"/>
              <a:gd name="connsiteX134" fmla="*/ 933922 w 4853971"/>
              <a:gd name="connsiteY134" fmla="*/ 1486713 h 1523384"/>
              <a:gd name="connsiteX135" fmla="*/ 1003366 w 4853971"/>
              <a:gd name="connsiteY135" fmla="*/ 1523384 h 1523384"/>
              <a:gd name="connsiteX136" fmla="*/ 1025670 w 4853971"/>
              <a:gd name="connsiteY136" fmla="*/ 1498344 h 1523384"/>
              <a:gd name="connsiteX137" fmla="*/ 981130 w 4853971"/>
              <a:gd name="connsiteY137" fmla="*/ 1436768 h 1523384"/>
              <a:gd name="connsiteX138" fmla="*/ 956089 w 4853971"/>
              <a:gd name="connsiteY138" fmla="*/ 1389491 h 1523384"/>
              <a:gd name="connsiteX139" fmla="*/ 958826 w 4853971"/>
              <a:gd name="connsiteY139" fmla="*/ 1347688 h 1523384"/>
              <a:gd name="connsiteX140" fmla="*/ 1008976 w 4853971"/>
              <a:gd name="connsiteY140" fmla="*/ 1314301 h 1523384"/>
              <a:gd name="connsiteX141" fmla="*/ 997824 w 4853971"/>
              <a:gd name="connsiteY141" fmla="*/ 1280844 h 1523384"/>
              <a:gd name="connsiteX142" fmla="*/ 911481 w 4853971"/>
              <a:gd name="connsiteY142" fmla="*/ 1219268 h 1523384"/>
              <a:gd name="connsiteX143" fmla="*/ 930980 w 4853971"/>
              <a:gd name="connsiteY143" fmla="*/ 1135731 h 1523384"/>
              <a:gd name="connsiteX144" fmla="*/ 1011781 w 4853971"/>
              <a:gd name="connsiteY144" fmla="*/ 1088386 h 1523384"/>
              <a:gd name="connsiteX145" fmla="*/ 1061862 w 4853971"/>
              <a:gd name="connsiteY145" fmla="*/ 1082844 h 1523384"/>
              <a:gd name="connsiteX146" fmla="*/ 1189940 w 4853971"/>
              <a:gd name="connsiteY146" fmla="*/ 1130189 h 1523384"/>
              <a:gd name="connsiteX147" fmla="*/ 1220591 w 4853971"/>
              <a:gd name="connsiteY147" fmla="*/ 1107885 h 1523384"/>
              <a:gd name="connsiteX148" fmla="*/ 1315281 w 4853971"/>
              <a:gd name="connsiteY148" fmla="*/ 1130189 h 1523384"/>
              <a:gd name="connsiteX149" fmla="*/ 1373710 w 4853971"/>
              <a:gd name="connsiteY149" fmla="*/ 1130189 h 1523384"/>
              <a:gd name="connsiteX150" fmla="*/ 1379320 w 4853971"/>
              <a:gd name="connsiteY150" fmla="*/ 1099538 h 1523384"/>
              <a:gd name="connsiteX151" fmla="*/ 1326365 w 4853971"/>
              <a:gd name="connsiteY151" fmla="*/ 1077234 h 1523384"/>
              <a:gd name="connsiteX152" fmla="*/ 1334711 w 4853971"/>
              <a:gd name="connsiteY152" fmla="*/ 993764 h 1523384"/>
              <a:gd name="connsiteX153" fmla="*/ 1554674 w 4853971"/>
              <a:gd name="connsiteY153" fmla="*/ 932189 h 1523384"/>
              <a:gd name="connsiteX154" fmla="*/ 1613171 w 4853971"/>
              <a:gd name="connsiteY154" fmla="*/ 932189 h 1523384"/>
              <a:gd name="connsiteX155" fmla="*/ 1657711 w 4853971"/>
              <a:gd name="connsiteY155" fmla="*/ 976728 h 1523384"/>
              <a:gd name="connsiteX156" fmla="*/ 1730096 w 4853971"/>
              <a:gd name="connsiteY156" fmla="*/ 1001838 h 1523384"/>
              <a:gd name="connsiteX157" fmla="*/ 1827591 w 4853971"/>
              <a:gd name="connsiteY157" fmla="*/ 973992 h 1523384"/>
              <a:gd name="connsiteX158" fmla="*/ 1994667 w 4853971"/>
              <a:gd name="connsiteY158" fmla="*/ 1121568 h 1523384"/>
              <a:gd name="connsiteX159" fmla="*/ 1997403 w 4853971"/>
              <a:gd name="connsiteY159" fmla="*/ 1093723 h 1523384"/>
              <a:gd name="connsiteX160" fmla="*/ 2039207 w 4853971"/>
              <a:gd name="connsiteY160" fmla="*/ 1118763 h 1523384"/>
              <a:gd name="connsiteX161" fmla="*/ 2100783 w 4853971"/>
              <a:gd name="connsiteY161" fmla="*/ 1113221 h 1523384"/>
              <a:gd name="connsiteX162" fmla="*/ 2184320 w 4853971"/>
              <a:gd name="connsiteY162" fmla="*/ 1174455 h 1523384"/>
              <a:gd name="connsiteX163" fmla="*/ 2226055 w 4853971"/>
              <a:gd name="connsiteY163" fmla="*/ 1166108 h 1523384"/>
              <a:gd name="connsiteX164" fmla="*/ 2253901 w 4853971"/>
              <a:gd name="connsiteY164" fmla="*/ 1191149 h 1523384"/>
              <a:gd name="connsiteX165" fmla="*/ 2281747 w 4853971"/>
              <a:gd name="connsiteY165" fmla="*/ 1193954 h 1523384"/>
              <a:gd name="connsiteX166" fmla="*/ 2384784 w 4853971"/>
              <a:gd name="connsiteY166" fmla="*/ 1124305 h 1523384"/>
              <a:gd name="connsiteX167" fmla="*/ 2468322 w 4853971"/>
              <a:gd name="connsiteY167" fmla="*/ 1137989 h 1523384"/>
              <a:gd name="connsiteX168" fmla="*/ 2571358 w 4853971"/>
              <a:gd name="connsiteY168" fmla="*/ 1168571 h 1523384"/>
              <a:gd name="connsiteX169" fmla="*/ 2602010 w 4853971"/>
              <a:gd name="connsiteY169" fmla="*/ 1151877 h 1523384"/>
              <a:gd name="connsiteX170" fmla="*/ 2565816 w 4853971"/>
              <a:gd name="connsiteY170" fmla="*/ 1104532 h 1523384"/>
              <a:gd name="connsiteX171" fmla="*/ 2585247 w 4853971"/>
              <a:gd name="connsiteY171" fmla="*/ 1065603 h 1523384"/>
              <a:gd name="connsiteX172" fmla="*/ 2702241 w 4853971"/>
              <a:gd name="connsiteY172" fmla="*/ 1093449 h 1523384"/>
              <a:gd name="connsiteX173" fmla="*/ 2774627 w 4853971"/>
              <a:gd name="connsiteY173" fmla="*/ 1146336 h 1523384"/>
              <a:gd name="connsiteX174" fmla="*/ 2841471 w 4853971"/>
              <a:gd name="connsiteY174" fmla="*/ 1132652 h 1523384"/>
              <a:gd name="connsiteX175" fmla="*/ 2908246 w 4853971"/>
              <a:gd name="connsiteY175" fmla="*/ 1152151 h 1523384"/>
              <a:gd name="connsiteX176" fmla="*/ 2991784 w 4853971"/>
              <a:gd name="connsiteY176" fmla="*/ 1188344 h 1523384"/>
              <a:gd name="connsiteX177" fmla="*/ 3094820 w 4853971"/>
              <a:gd name="connsiteY177" fmla="*/ 1168845 h 1523384"/>
              <a:gd name="connsiteX178" fmla="*/ 3128208 w 4853971"/>
              <a:gd name="connsiteY178" fmla="*/ 1138262 h 1523384"/>
              <a:gd name="connsiteX179" fmla="*/ 3222899 w 4853971"/>
              <a:gd name="connsiteY179" fmla="*/ 1163303 h 1523384"/>
              <a:gd name="connsiteX180" fmla="*/ 3295284 w 4853971"/>
              <a:gd name="connsiteY180" fmla="*/ 1152151 h 1523384"/>
              <a:gd name="connsiteX181" fmla="*/ 3298089 w 4853971"/>
              <a:gd name="connsiteY181" fmla="*/ 1068613 h 1523384"/>
              <a:gd name="connsiteX182" fmla="*/ 3247939 w 4853971"/>
              <a:gd name="connsiteY182" fmla="*/ 1035225 h 1523384"/>
              <a:gd name="connsiteX183" fmla="*/ 3281395 w 4853971"/>
              <a:gd name="connsiteY183" fmla="*/ 1007379 h 1523384"/>
              <a:gd name="connsiteX184" fmla="*/ 3417820 w 4853971"/>
              <a:gd name="connsiteY184" fmla="*/ 1024073 h 1523384"/>
              <a:gd name="connsiteX185" fmla="*/ 3595705 w 4853971"/>
              <a:gd name="connsiteY185" fmla="*/ 1168845 h 1523384"/>
              <a:gd name="connsiteX186" fmla="*/ 3662549 w 4853971"/>
              <a:gd name="connsiteY186" fmla="*/ 1174455 h 1523384"/>
              <a:gd name="connsiteX187" fmla="*/ 3754434 w 4853971"/>
              <a:gd name="connsiteY187" fmla="*/ 1249714 h 1523384"/>
              <a:gd name="connsiteX188" fmla="*/ 3865818 w 4853971"/>
              <a:gd name="connsiteY188" fmla="*/ 1216258 h 1523384"/>
              <a:gd name="connsiteX189" fmla="*/ 3890858 w 4853971"/>
              <a:gd name="connsiteY189" fmla="*/ 1358293 h 1523384"/>
              <a:gd name="connsiteX190" fmla="*/ 3829282 w 4853971"/>
              <a:gd name="connsiteY190" fmla="*/ 1369445 h 1523384"/>
              <a:gd name="connsiteX191" fmla="*/ 3859934 w 4853971"/>
              <a:gd name="connsiteY191" fmla="*/ 1416790 h 1523384"/>
              <a:gd name="connsiteX192" fmla="*/ 3873617 w 4853971"/>
              <a:gd name="connsiteY192" fmla="*/ 1475218 h 1523384"/>
              <a:gd name="connsiteX193" fmla="*/ 3893116 w 4853971"/>
              <a:gd name="connsiteY193" fmla="*/ 1444636 h 1523384"/>
              <a:gd name="connsiteX194" fmla="*/ 3962696 w 4853971"/>
              <a:gd name="connsiteY194" fmla="*/ 1455719 h 1523384"/>
              <a:gd name="connsiteX195" fmla="*/ 4012847 w 4853971"/>
              <a:gd name="connsiteY195" fmla="*/ 1363835 h 1523384"/>
              <a:gd name="connsiteX196" fmla="*/ 4029540 w 4853971"/>
              <a:gd name="connsiteY196" fmla="*/ 1219063 h 1523384"/>
              <a:gd name="connsiteX197" fmla="*/ 3996152 w 4853971"/>
              <a:gd name="connsiteY197" fmla="*/ 1149483 h 1523384"/>
              <a:gd name="connsiteX198" fmla="*/ 3934577 w 4853971"/>
              <a:gd name="connsiteY198" fmla="*/ 1035294 h 1523384"/>
              <a:gd name="connsiteX199" fmla="*/ 3853845 w 4853971"/>
              <a:gd name="connsiteY199" fmla="*/ 979602 h 1523384"/>
              <a:gd name="connsiteX200" fmla="*/ 3814915 w 4853971"/>
              <a:gd name="connsiteY200" fmla="*/ 1010253 h 1523384"/>
              <a:gd name="connsiteX201" fmla="*/ 3684032 w 4853971"/>
              <a:gd name="connsiteY201" fmla="*/ 946214 h 1523384"/>
              <a:gd name="connsiteX202" fmla="*/ 3772975 w 4853971"/>
              <a:gd name="connsiteY202" fmla="*/ 767987 h 1523384"/>
              <a:gd name="connsiteX203" fmla="*/ 3937177 w 4853971"/>
              <a:gd name="connsiteY203" fmla="*/ 756835 h 1523384"/>
              <a:gd name="connsiteX204" fmla="*/ 4034672 w 4853971"/>
              <a:gd name="connsiteY204" fmla="*/ 787486 h 1523384"/>
              <a:gd name="connsiteX205" fmla="*/ 4123614 w 4853971"/>
              <a:gd name="connsiteY205" fmla="*/ 776334 h 1523384"/>
              <a:gd name="connsiteX206" fmla="*/ 4092963 w 4853971"/>
              <a:gd name="connsiteY206" fmla="*/ 742946 h 1523384"/>
              <a:gd name="connsiteX207" fmla="*/ 4090227 w 4853971"/>
              <a:gd name="connsiteY207" fmla="*/ 681712 h 1523384"/>
              <a:gd name="connsiteX208" fmla="*/ 4176501 w 4853971"/>
              <a:gd name="connsiteY208" fmla="*/ 681712 h 1523384"/>
              <a:gd name="connsiteX209" fmla="*/ 4234998 w 4853971"/>
              <a:gd name="connsiteY209" fmla="*/ 715100 h 1523384"/>
              <a:gd name="connsiteX210" fmla="*/ 4251693 w 4853971"/>
              <a:gd name="connsiteY210" fmla="*/ 678907 h 1523384"/>
              <a:gd name="connsiteX211" fmla="*/ 4246150 w 4853971"/>
              <a:gd name="connsiteY211" fmla="*/ 651061 h 1523384"/>
              <a:gd name="connsiteX212" fmla="*/ 4271191 w 4853971"/>
              <a:gd name="connsiteY212" fmla="*/ 634367 h 1523384"/>
              <a:gd name="connsiteX213" fmla="*/ 4321273 w 4853971"/>
              <a:gd name="connsiteY213" fmla="*/ 712295 h 1523384"/>
              <a:gd name="connsiteX214" fmla="*/ 4268386 w 4853971"/>
              <a:gd name="connsiteY214" fmla="*/ 832025 h 1523384"/>
              <a:gd name="connsiteX215" fmla="*/ 4355824 w 4853971"/>
              <a:gd name="connsiteY215" fmla="*/ 969203 h 1523384"/>
              <a:gd name="connsiteX216" fmla="*/ 4514484 w 4853971"/>
              <a:gd name="connsiteY216" fmla="*/ 1116779 h 1523384"/>
              <a:gd name="connsiteX217" fmla="*/ 4500800 w 4853971"/>
              <a:gd name="connsiteY217" fmla="*/ 1002659 h 1523384"/>
              <a:gd name="connsiteX218" fmla="*/ 4528647 w 4853971"/>
              <a:gd name="connsiteY218" fmla="*/ 974813 h 1523384"/>
              <a:gd name="connsiteX219" fmla="*/ 4489648 w 4853971"/>
              <a:gd name="connsiteY219" fmla="*/ 935815 h 1523384"/>
              <a:gd name="connsiteX220" fmla="*/ 4511952 w 4853971"/>
              <a:gd name="connsiteY220" fmla="*/ 907969 h 1523384"/>
              <a:gd name="connsiteX221" fmla="*/ 4406111 w 4853971"/>
              <a:gd name="connsiteY221" fmla="*/ 824431 h 1523384"/>
              <a:gd name="connsiteX222" fmla="*/ 4372723 w 4853971"/>
              <a:gd name="connsiteY222" fmla="*/ 749172 h 1523384"/>
              <a:gd name="connsiteX223" fmla="*/ 4542535 w 4853971"/>
              <a:gd name="connsiteY223" fmla="*/ 735488 h 1523384"/>
              <a:gd name="connsiteX224" fmla="*/ 4706737 w 4853971"/>
              <a:gd name="connsiteY224" fmla="*/ 651951 h 1523384"/>
              <a:gd name="connsiteX225" fmla="*/ 4539662 w 4853971"/>
              <a:gd name="connsiteY225" fmla="*/ 563008 h 1523384"/>
              <a:gd name="connsiteX226" fmla="*/ 7754 w 4853971"/>
              <a:gd name="connsiteY226" fmla="*/ 947172 h 1523384"/>
              <a:gd name="connsiteX227" fmla="*/ 22601 w 4853971"/>
              <a:gd name="connsiteY227" fmla="*/ 966671 h 1523384"/>
              <a:gd name="connsiteX228" fmla="*/ 1733 w 4853971"/>
              <a:gd name="connsiteY228" fmla="*/ 966671 h 1523384"/>
              <a:gd name="connsiteX229" fmla="*/ 1733 w 4853971"/>
              <a:gd name="connsiteY229" fmla="*/ 975292 h 1523384"/>
              <a:gd name="connsiteX230" fmla="*/ 92249 w 4853971"/>
              <a:gd name="connsiteY230" fmla="*/ 974539 h 1523384"/>
              <a:gd name="connsiteX231" fmla="*/ 98476 w 4853971"/>
              <a:gd name="connsiteY231" fmla="*/ 949567 h 1523384"/>
              <a:gd name="connsiteX232" fmla="*/ 50104 w 4853971"/>
              <a:gd name="connsiteY232" fmla="*/ 939372 h 15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4853971" h="1523384">
                <a:moveTo>
                  <a:pt x="510623" y="1324426"/>
                </a:moveTo>
                <a:lnTo>
                  <a:pt x="493450" y="1319706"/>
                </a:lnTo>
                <a:lnTo>
                  <a:pt x="492697" y="1332226"/>
                </a:lnTo>
                <a:lnTo>
                  <a:pt x="459104" y="1348646"/>
                </a:lnTo>
                <a:cubicBezTo>
                  <a:pt x="461499" y="1348646"/>
                  <a:pt x="495023" y="1365750"/>
                  <a:pt x="495023" y="1365750"/>
                </a:cubicBezTo>
                <a:lnTo>
                  <a:pt x="495776" y="1392296"/>
                </a:lnTo>
                <a:lnTo>
                  <a:pt x="560568" y="1365750"/>
                </a:lnTo>
                <a:lnTo>
                  <a:pt x="594160" y="1364245"/>
                </a:lnTo>
                <a:lnTo>
                  <a:pt x="600386" y="1347073"/>
                </a:lnTo>
                <a:lnTo>
                  <a:pt x="545652" y="1350151"/>
                </a:lnTo>
                <a:close/>
                <a:moveTo>
                  <a:pt x="1812266" y="33388"/>
                </a:moveTo>
                <a:lnTo>
                  <a:pt x="1674404" y="0"/>
                </a:lnTo>
                <a:lnTo>
                  <a:pt x="1624323" y="25041"/>
                </a:lnTo>
                <a:lnTo>
                  <a:pt x="1845654" y="70949"/>
                </a:lnTo>
                <a:close/>
                <a:moveTo>
                  <a:pt x="910113" y="267307"/>
                </a:moveTo>
                <a:lnTo>
                  <a:pt x="968609" y="200463"/>
                </a:lnTo>
                <a:lnTo>
                  <a:pt x="1156553" y="141966"/>
                </a:lnTo>
                <a:lnTo>
                  <a:pt x="1106402" y="129446"/>
                </a:lnTo>
                <a:lnTo>
                  <a:pt x="981130" y="146140"/>
                </a:lnTo>
                <a:lnTo>
                  <a:pt x="839095" y="221399"/>
                </a:lnTo>
                <a:lnTo>
                  <a:pt x="805708" y="300763"/>
                </a:lnTo>
                <a:lnTo>
                  <a:pt x="951916" y="342498"/>
                </a:lnTo>
                <a:close/>
                <a:moveTo>
                  <a:pt x="3127866" y="196085"/>
                </a:moveTo>
                <a:lnTo>
                  <a:pt x="3127866" y="162628"/>
                </a:lnTo>
                <a:lnTo>
                  <a:pt x="2939923" y="158455"/>
                </a:lnTo>
                <a:lnTo>
                  <a:pt x="2998420" y="208605"/>
                </a:lnTo>
                <a:close/>
                <a:moveTo>
                  <a:pt x="4134151" y="1160772"/>
                </a:moveTo>
                <a:lnTo>
                  <a:pt x="3954555" y="981176"/>
                </a:lnTo>
                <a:lnTo>
                  <a:pt x="4000531" y="1081476"/>
                </a:lnTo>
                <a:lnTo>
                  <a:pt x="4075791" y="1177260"/>
                </a:lnTo>
                <a:lnTo>
                  <a:pt x="4159329" y="1319227"/>
                </a:lnTo>
                <a:lnTo>
                  <a:pt x="4192717" y="1306706"/>
                </a:lnTo>
                <a:lnTo>
                  <a:pt x="4130046" y="1206474"/>
                </a:lnTo>
                <a:close/>
                <a:moveTo>
                  <a:pt x="4564360" y="506495"/>
                </a:moveTo>
                <a:lnTo>
                  <a:pt x="4853971" y="581754"/>
                </a:lnTo>
                <a:lnTo>
                  <a:pt x="4823594" y="503963"/>
                </a:lnTo>
                <a:lnTo>
                  <a:pt x="4511747" y="434314"/>
                </a:lnTo>
                <a:lnTo>
                  <a:pt x="4130251" y="361929"/>
                </a:lnTo>
                <a:lnTo>
                  <a:pt x="4138598" y="403732"/>
                </a:lnTo>
                <a:lnTo>
                  <a:pt x="3851860" y="395385"/>
                </a:lnTo>
                <a:lnTo>
                  <a:pt x="3726520" y="336888"/>
                </a:lnTo>
                <a:cubicBezTo>
                  <a:pt x="3726520" y="336888"/>
                  <a:pt x="3595637" y="345235"/>
                  <a:pt x="3587289" y="348040"/>
                </a:cubicBezTo>
                <a:cubicBezTo>
                  <a:pt x="3578943" y="350845"/>
                  <a:pt x="3439713" y="297890"/>
                  <a:pt x="3439713" y="297890"/>
                </a:cubicBezTo>
                <a:lnTo>
                  <a:pt x="3158517" y="272849"/>
                </a:lnTo>
                <a:lnTo>
                  <a:pt x="3150171" y="320194"/>
                </a:lnTo>
                <a:lnTo>
                  <a:pt x="2969206" y="303500"/>
                </a:lnTo>
                <a:lnTo>
                  <a:pt x="2980289" y="348040"/>
                </a:lnTo>
                <a:lnTo>
                  <a:pt x="2663174" y="253350"/>
                </a:lnTo>
                <a:lnTo>
                  <a:pt x="2220171" y="264502"/>
                </a:lnTo>
                <a:lnTo>
                  <a:pt x="2328750" y="164271"/>
                </a:lnTo>
                <a:lnTo>
                  <a:pt x="2011361" y="108579"/>
                </a:lnTo>
                <a:lnTo>
                  <a:pt x="1949785" y="155924"/>
                </a:lnTo>
                <a:lnTo>
                  <a:pt x="1682547" y="183769"/>
                </a:lnTo>
                <a:lnTo>
                  <a:pt x="1688088" y="231114"/>
                </a:lnTo>
                <a:lnTo>
                  <a:pt x="1546053" y="239461"/>
                </a:lnTo>
                <a:lnTo>
                  <a:pt x="1621312" y="300695"/>
                </a:lnTo>
                <a:lnTo>
                  <a:pt x="1406961" y="303500"/>
                </a:lnTo>
                <a:lnTo>
                  <a:pt x="1507192" y="403732"/>
                </a:lnTo>
                <a:lnTo>
                  <a:pt x="1454442" y="503963"/>
                </a:lnTo>
                <a:lnTo>
                  <a:pt x="1357016" y="264502"/>
                </a:lnTo>
                <a:lnTo>
                  <a:pt x="1259589" y="247808"/>
                </a:lnTo>
                <a:lnTo>
                  <a:pt x="1309671" y="417621"/>
                </a:lnTo>
                <a:cubicBezTo>
                  <a:pt x="1309671" y="417621"/>
                  <a:pt x="1050710" y="348040"/>
                  <a:pt x="1036822" y="345235"/>
                </a:cubicBezTo>
                <a:cubicBezTo>
                  <a:pt x="1022933" y="342430"/>
                  <a:pt x="1084166" y="414884"/>
                  <a:pt x="1084166" y="414884"/>
                </a:cubicBezTo>
                <a:lnTo>
                  <a:pt x="889245" y="406468"/>
                </a:lnTo>
                <a:lnTo>
                  <a:pt x="750016" y="492811"/>
                </a:lnTo>
                <a:lnTo>
                  <a:pt x="713822" y="431236"/>
                </a:lnTo>
                <a:lnTo>
                  <a:pt x="641437" y="425625"/>
                </a:lnTo>
                <a:lnTo>
                  <a:pt x="607981" y="506426"/>
                </a:lnTo>
                <a:lnTo>
                  <a:pt x="535390" y="559655"/>
                </a:lnTo>
                <a:lnTo>
                  <a:pt x="435158" y="570807"/>
                </a:lnTo>
                <a:lnTo>
                  <a:pt x="318233" y="470576"/>
                </a:lnTo>
                <a:lnTo>
                  <a:pt x="521501" y="506769"/>
                </a:lnTo>
                <a:lnTo>
                  <a:pt x="563235" y="476117"/>
                </a:lnTo>
                <a:lnTo>
                  <a:pt x="524306" y="442730"/>
                </a:lnTo>
                <a:lnTo>
                  <a:pt x="334927" y="387038"/>
                </a:lnTo>
                <a:lnTo>
                  <a:pt x="323706" y="390732"/>
                </a:lnTo>
                <a:lnTo>
                  <a:pt x="300376" y="373970"/>
                </a:lnTo>
                <a:lnTo>
                  <a:pt x="267741" y="380059"/>
                </a:lnTo>
                <a:lnTo>
                  <a:pt x="206849" y="412079"/>
                </a:lnTo>
                <a:lnTo>
                  <a:pt x="211570" y="432057"/>
                </a:lnTo>
                <a:lnTo>
                  <a:pt x="253852" y="458397"/>
                </a:lnTo>
                <a:lnTo>
                  <a:pt x="233326" y="480702"/>
                </a:lnTo>
                <a:lnTo>
                  <a:pt x="268356" y="519768"/>
                </a:lnTo>
                <a:lnTo>
                  <a:pt x="255631" y="529278"/>
                </a:lnTo>
                <a:lnTo>
                  <a:pt x="261172" y="553977"/>
                </a:lnTo>
                <a:lnTo>
                  <a:pt x="289908" y="589896"/>
                </a:lnTo>
                <a:lnTo>
                  <a:pt x="280329" y="601048"/>
                </a:lnTo>
                <a:lnTo>
                  <a:pt x="329727" y="637651"/>
                </a:lnTo>
                <a:lnTo>
                  <a:pt x="227101" y="727689"/>
                </a:lnTo>
                <a:lnTo>
                  <a:pt x="253510" y="734530"/>
                </a:lnTo>
                <a:lnTo>
                  <a:pt x="301402" y="741372"/>
                </a:lnTo>
                <a:lnTo>
                  <a:pt x="305575" y="753345"/>
                </a:lnTo>
                <a:lnTo>
                  <a:pt x="276293" y="753345"/>
                </a:lnTo>
                <a:lnTo>
                  <a:pt x="236132" y="772297"/>
                </a:lnTo>
                <a:lnTo>
                  <a:pt x="227511" y="796038"/>
                </a:lnTo>
                <a:lnTo>
                  <a:pt x="240784" y="829631"/>
                </a:lnTo>
                <a:lnTo>
                  <a:pt x="228332" y="844477"/>
                </a:lnTo>
                <a:lnTo>
                  <a:pt x="256383" y="881902"/>
                </a:lnTo>
                <a:lnTo>
                  <a:pt x="262678" y="901401"/>
                </a:lnTo>
                <a:lnTo>
                  <a:pt x="353946" y="927194"/>
                </a:lnTo>
                <a:lnTo>
                  <a:pt x="353194" y="958393"/>
                </a:lnTo>
                <a:lnTo>
                  <a:pt x="393766" y="999785"/>
                </a:lnTo>
                <a:lnTo>
                  <a:pt x="424964" y="1013469"/>
                </a:lnTo>
                <a:lnTo>
                  <a:pt x="409365" y="1026742"/>
                </a:lnTo>
                <a:lnTo>
                  <a:pt x="380493" y="1019900"/>
                </a:lnTo>
                <a:lnTo>
                  <a:pt x="385966" y="1046446"/>
                </a:lnTo>
                <a:lnTo>
                  <a:pt x="400813" y="1069092"/>
                </a:lnTo>
                <a:lnTo>
                  <a:pt x="417164" y="1068271"/>
                </a:lnTo>
                <a:lnTo>
                  <a:pt x="417986" y="1059719"/>
                </a:lnTo>
                <a:lnTo>
                  <a:pt x="464783" y="1057393"/>
                </a:lnTo>
                <a:lnTo>
                  <a:pt x="487429" y="1081544"/>
                </a:lnTo>
                <a:lnTo>
                  <a:pt x="486677" y="1104190"/>
                </a:lnTo>
                <a:lnTo>
                  <a:pt x="516301" y="1105764"/>
                </a:lnTo>
                <a:lnTo>
                  <a:pt x="532721" y="1138536"/>
                </a:lnTo>
                <a:lnTo>
                  <a:pt x="594297" y="1137783"/>
                </a:lnTo>
                <a:lnTo>
                  <a:pt x="687961" y="1171308"/>
                </a:lnTo>
                <a:lnTo>
                  <a:pt x="686387" y="1221253"/>
                </a:lnTo>
                <a:lnTo>
                  <a:pt x="694187" y="1230626"/>
                </a:lnTo>
                <a:lnTo>
                  <a:pt x="684061" y="1250125"/>
                </a:lnTo>
                <a:lnTo>
                  <a:pt x="650468" y="1250125"/>
                </a:lnTo>
                <a:lnTo>
                  <a:pt x="640342" y="1276671"/>
                </a:lnTo>
                <a:lnTo>
                  <a:pt x="679067" y="1282281"/>
                </a:lnTo>
                <a:lnTo>
                  <a:pt x="627069" y="1297812"/>
                </a:lnTo>
                <a:lnTo>
                  <a:pt x="655121" y="1316353"/>
                </a:lnTo>
                <a:lnTo>
                  <a:pt x="632406" y="1349809"/>
                </a:lnTo>
                <a:lnTo>
                  <a:pt x="607297" y="1350425"/>
                </a:lnTo>
                <a:lnTo>
                  <a:pt x="603123" y="1360551"/>
                </a:lnTo>
                <a:lnTo>
                  <a:pt x="649921" y="1383676"/>
                </a:lnTo>
                <a:lnTo>
                  <a:pt x="716765" y="1431021"/>
                </a:lnTo>
                <a:lnTo>
                  <a:pt x="744610" y="1422674"/>
                </a:lnTo>
                <a:lnTo>
                  <a:pt x="816997" y="1433826"/>
                </a:lnTo>
                <a:lnTo>
                  <a:pt x="858731" y="1461672"/>
                </a:lnTo>
                <a:lnTo>
                  <a:pt x="917228" y="1458867"/>
                </a:lnTo>
                <a:lnTo>
                  <a:pt x="933922" y="1486713"/>
                </a:lnTo>
                <a:lnTo>
                  <a:pt x="1003366" y="1523384"/>
                </a:lnTo>
                <a:lnTo>
                  <a:pt x="1025670" y="1498344"/>
                </a:lnTo>
                <a:lnTo>
                  <a:pt x="981130" y="1436768"/>
                </a:lnTo>
                <a:lnTo>
                  <a:pt x="956089" y="1389491"/>
                </a:lnTo>
                <a:lnTo>
                  <a:pt x="958826" y="1347688"/>
                </a:lnTo>
                <a:lnTo>
                  <a:pt x="1008976" y="1314301"/>
                </a:lnTo>
                <a:lnTo>
                  <a:pt x="997824" y="1280844"/>
                </a:lnTo>
                <a:lnTo>
                  <a:pt x="911481" y="1219268"/>
                </a:lnTo>
                <a:lnTo>
                  <a:pt x="930980" y="1135731"/>
                </a:lnTo>
                <a:lnTo>
                  <a:pt x="1011781" y="1088386"/>
                </a:lnTo>
                <a:lnTo>
                  <a:pt x="1061862" y="1082844"/>
                </a:lnTo>
                <a:lnTo>
                  <a:pt x="1189940" y="1130189"/>
                </a:lnTo>
                <a:lnTo>
                  <a:pt x="1220591" y="1107885"/>
                </a:lnTo>
                <a:lnTo>
                  <a:pt x="1315281" y="1130189"/>
                </a:lnTo>
                <a:lnTo>
                  <a:pt x="1373710" y="1130189"/>
                </a:lnTo>
                <a:lnTo>
                  <a:pt x="1379320" y="1099538"/>
                </a:lnTo>
                <a:lnTo>
                  <a:pt x="1326365" y="1077234"/>
                </a:lnTo>
                <a:lnTo>
                  <a:pt x="1334711" y="993764"/>
                </a:lnTo>
                <a:lnTo>
                  <a:pt x="1554674" y="932189"/>
                </a:lnTo>
                <a:lnTo>
                  <a:pt x="1613171" y="932189"/>
                </a:lnTo>
                <a:lnTo>
                  <a:pt x="1657711" y="976728"/>
                </a:lnTo>
                <a:lnTo>
                  <a:pt x="1730096" y="1001838"/>
                </a:lnTo>
                <a:lnTo>
                  <a:pt x="1827591" y="973992"/>
                </a:lnTo>
                <a:lnTo>
                  <a:pt x="1994667" y="1121568"/>
                </a:lnTo>
                <a:lnTo>
                  <a:pt x="1997403" y="1093723"/>
                </a:lnTo>
                <a:lnTo>
                  <a:pt x="2039207" y="1118763"/>
                </a:lnTo>
                <a:lnTo>
                  <a:pt x="2100783" y="1113221"/>
                </a:lnTo>
                <a:lnTo>
                  <a:pt x="2184320" y="1174455"/>
                </a:lnTo>
                <a:lnTo>
                  <a:pt x="2226055" y="1166108"/>
                </a:lnTo>
                <a:lnTo>
                  <a:pt x="2253901" y="1191149"/>
                </a:lnTo>
                <a:lnTo>
                  <a:pt x="2281747" y="1193954"/>
                </a:lnTo>
                <a:lnTo>
                  <a:pt x="2384784" y="1124305"/>
                </a:lnTo>
                <a:lnTo>
                  <a:pt x="2468322" y="1137989"/>
                </a:lnTo>
                <a:lnTo>
                  <a:pt x="2571358" y="1168571"/>
                </a:lnTo>
                <a:lnTo>
                  <a:pt x="2602010" y="1151877"/>
                </a:lnTo>
                <a:lnTo>
                  <a:pt x="2565816" y="1104532"/>
                </a:lnTo>
                <a:lnTo>
                  <a:pt x="2585247" y="1065603"/>
                </a:lnTo>
                <a:lnTo>
                  <a:pt x="2702241" y="1093449"/>
                </a:lnTo>
                <a:lnTo>
                  <a:pt x="2774627" y="1146336"/>
                </a:lnTo>
                <a:lnTo>
                  <a:pt x="2841471" y="1132652"/>
                </a:lnTo>
                <a:lnTo>
                  <a:pt x="2908246" y="1152151"/>
                </a:lnTo>
                <a:lnTo>
                  <a:pt x="2991784" y="1188344"/>
                </a:lnTo>
                <a:lnTo>
                  <a:pt x="3094820" y="1168845"/>
                </a:lnTo>
                <a:lnTo>
                  <a:pt x="3128208" y="1138262"/>
                </a:lnTo>
                <a:lnTo>
                  <a:pt x="3222899" y="1163303"/>
                </a:lnTo>
                <a:lnTo>
                  <a:pt x="3295284" y="1152151"/>
                </a:lnTo>
                <a:lnTo>
                  <a:pt x="3298089" y="1068613"/>
                </a:lnTo>
                <a:lnTo>
                  <a:pt x="3247939" y="1035225"/>
                </a:lnTo>
                <a:lnTo>
                  <a:pt x="3281395" y="1007379"/>
                </a:lnTo>
                <a:lnTo>
                  <a:pt x="3417820" y="1024073"/>
                </a:lnTo>
                <a:lnTo>
                  <a:pt x="3595705" y="1168845"/>
                </a:lnTo>
                <a:lnTo>
                  <a:pt x="3662549" y="1174455"/>
                </a:lnTo>
                <a:lnTo>
                  <a:pt x="3754434" y="1249714"/>
                </a:lnTo>
                <a:lnTo>
                  <a:pt x="3865818" y="1216258"/>
                </a:lnTo>
                <a:lnTo>
                  <a:pt x="3890858" y="1358293"/>
                </a:lnTo>
                <a:lnTo>
                  <a:pt x="3829282" y="1369445"/>
                </a:lnTo>
                <a:lnTo>
                  <a:pt x="3859934" y="1416790"/>
                </a:lnTo>
                <a:lnTo>
                  <a:pt x="3873617" y="1475218"/>
                </a:lnTo>
                <a:lnTo>
                  <a:pt x="3893116" y="1444636"/>
                </a:lnTo>
                <a:lnTo>
                  <a:pt x="3962696" y="1455719"/>
                </a:lnTo>
                <a:lnTo>
                  <a:pt x="4012847" y="1363835"/>
                </a:lnTo>
                <a:lnTo>
                  <a:pt x="4029540" y="1219063"/>
                </a:lnTo>
                <a:lnTo>
                  <a:pt x="3996152" y="1149483"/>
                </a:lnTo>
                <a:lnTo>
                  <a:pt x="3934577" y="1035294"/>
                </a:lnTo>
                <a:lnTo>
                  <a:pt x="3853845" y="979602"/>
                </a:lnTo>
                <a:lnTo>
                  <a:pt x="3814915" y="1010253"/>
                </a:lnTo>
                <a:lnTo>
                  <a:pt x="3684032" y="946214"/>
                </a:lnTo>
                <a:lnTo>
                  <a:pt x="3772975" y="767987"/>
                </a:lnTo>
                <a:lnTo>
                  <a:pt x="3937177" y="756835"/>
                </a:lnTo>
                <a:lnTo>
                  <a:pt x="4034672" y="787486"/>
                </a:lnTo>
                <a:lnTo>
                  <a:pt x="4123614" y="776334"/>
                </a:lnTo>
                <a:lnTo>
                  <a:pt x="4092963" y="742946"/>
                </a:lnTo>
                <a:lnTo>
                  <a:pt x="4090227" y="681712"/>
                </a:lnTo>
                <a:lnTo>
                  <a:pt x="4176501" y="681712"/>
                </a:lnTo>
                <a:lnTo>
                  <a:pt x="4234998" y="715100"/>
                </a:lnTo>
                <a:lnTo>
                  <a:pt x="4251693" y="678907"/>
                </a:lnTo>
                <a:lnTo>
                  <a:pt x="4246150" y="651061"/>
                </a:lnTo>
                <a:lnTo>
                  <a:pt x="4271191" y="634367"/>
                </a:lnTo>
                <a:lnTo>
                  <a:pt x="4321273" y="712295"/>
                </a:lnTo>
                <a:lnTo>
                  <a:pt x="4268386" y="832025"/>
                </a:lnTo>
                <a:lnTo>
                  <a:pt x="4355824" y="969203"/>
                </a:lnTo>
                <a:lnTo>
                  <a:pt x="4514484" y="1116779"/>
                </a:lnTo>
                <a:lnTo>
                  <a:pt x="4500800" y="1002659"/>
                </a:lnTo>
                <a:lnTo>
                  <a:pt x="4528647" y="974813"/>
                </a:lnTo>
                <a:lnTo>
                  <a:pt x="4489648" y="935815"/>
                </a:lnTo>
                <a:lnTo>
                  <a:pt x="4511952" y="907969"/>
                </a:lnTo>
                <a:lnTo>
                  <a:pt x="4406111" y="824431"/>
                </a:lnTo>
                <a:lnTo>
                  <a:pt x="4372723" y="749172"/>
                </a:lnTo>
                <a:lnTo>
                  <a:pt x="4542535" y="735488"/>
                </a:lnTo>
                <a:lnTo>
                  <a:pt x="4706737" y="651951"/>
                </a:lnTo>
                <a:lnTo>
                  <a:pt x="4539662" y="563008"/>
                </a:lnTo>
                <a:close/>
                <a:moveTo>
                  <a:pt x="7754" y="947172"/>
                </a:moveTo>
                <a:lnTo>
                  <a:pt x="22601" y="966671"/>
                </a:lnTo>
                <a:lnTo>
                  <a:pt x="1733" y="966671"/>
                </a:lnTo>
                <a:cubicBezTo>
                  <a:pt x="-2167" y="966671"/>
                  <a:pt x="1733" y="975292"/>
                  <a:pt x="1733" y="975292"/>
                </a:cubicBezTo>
                <a:lnTo>
                  <a:pt x="92249" y="974539"/>
                </a:lnTo>
                <a:lnTo>
                  <a:pt x="98476" y="949567"/>
                </a:lnTo>
                <a:lnTo>
                  <a:pt x="50104" y="93937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6" name="Forme libre : forme 1326">
            <a:extLst>
              <a:ext uri="{FF2B5EF4-FFF2-40B4-BE49-F238E27FC236}">
                <a16:creationId xmlns:a16="http://schemas.microsoft.com/office/drawing/2014/main" id="{8F57A198-DCB9-4F9F-A489-FE6FC49F0D7F}"/>
              </a:ext>
            </a:extLst>
          </p:cNvPr>
          <p:cNvSpPr/>
          <p:nvPr/>
        </p:nvSpPr>
        <p:spPr>
          <a:xfrm>
            <a:off x="6783882" y="2890343"/>
            <a:ext cx="81169" cy="56671"/>
          </a:xfrm>
          <a:custGeom>
            <a:avLst/>
            <a:gdLst>
              <a:gd name="connsiteX0" fmla="*/ 62123 w 94074"/>
              <a:gd name="connsiteY0" fmla="*/ 20730 h 65680"/>
              <a:gd name="connsiteX1" fmla="*/ 94074 w 94074"/>
              <a:gd name="connsiteY1" fmla="*/ 40708 h 65680"/>
              <a:gd name="connsiteX2" fmla="*/ 87096 w 94074"/>
              <a:gd name="connsiteY2" fmla="*/ 49671 h 65680"/>
              <a:gd name="connsiteX3" fmla="*/ 58155 w 94074"/>
              <a:gd name="connsiteY3" fmla="*/ 47687 h 65680"/>
              <a:gd name="connsiteX4" fmla="*/ 22236 w 94074"/>
              <a:gd name="connsiteY4" fmla="*/ 65681 h 65680"/>
              <a:gd name="connsiteX5" fmla="*/ 0 w 94074"/>
              <a:gd name="connsiteY5" fmla="*/ 59523 h 65680"/>
              <a:gd name="connsiteX6" fmla="*/ 15257 w 94074"/>
              <a:gd name="connsiteY6" fmla="*/ 25657 h 65680"/>
              <a:gd name="connsiteX7" fmla="*/ 2668 w 94074"/>
              <a:gd name="connsiteY7" fmla="*/ 13684 h 65680"/>
              <a:gd name="connsiteX8" fmla="*/ 26273 w 94074"/>
              <a:gd name="connsiteY8" fmla="*/ 0 h 65680"/>
              <a:gd name="connsiteX9" fmla="*/ 44198 w 94074"/>
              <a:gd name="connsiteY9" fmla="*/ 11768 h 65680"/>
              <a:gd name="connsiteX10" fmla="*/ 55965 w 94074"/>
              <a:gd name="connsiteY10" fmla="*/ 4721 h 65680"/>
              <a:gd name="connsiteX11" fmla="*/ 62123 w 94074"/>
              <a:gd name="connsiteY11" fmla="*/ 20730 h 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074" h="65680">
                <a:moveTo>
                  <a:pt x="62123" y="20730"/>
                </a:moveTo>
                <a:lnTo>
                  <a:pt x="94074" y="40708"/>
                </a:lnTo>
                <a:lnTo>
                  <a:pt x="87096" y="49671"/>
                </a:lnTo>
                <a:lnTo>
                  <a:pt x="58155" y="47687"/>
                </a:lnTo>
                <a:lnTo>
                  <a:pt x="22236" y="65681"/>
                </a:lnTo>
                <a:lnTo>
                  <a:pt x="0" y="59523"/>
                </a:lnTo>
                <a:lnTo>
                  <a:pt x="15257" y="25657"/>
                </a:lnTo>
                <a:lnTo>
                  <a:pt x="2668" y="13684"/>
                </a:lnTo>
                <a:lnTo>
                  <a:pt x="26273" y="0"/>
                </a:lnTo>
                <a:lnTo>
                  <a:pt x="44198" y="11768"/>
                </a:lnTo>
                <a:lnTo>
                  <a:pt x="55965" y="4721"/>
                </a:lnTo>
                <a:lnTo>
                  <a:pt x="62123" y="2073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7" name="Forme libre : forme 1327">
            <a:extLst>
              <a:ext uri="{FF2B5EF4-FFF2-40B4-BE49-F238E27FC236}">
                <a16:creationId xmlns:a16="http://schemas.microsoft.com/office/drawing/2014/main" id="{85A47BAB-7CB5-4856-B817-1694E3545F11}"/>
              </a:ext>
            </a:extLst>
          </p:cNvPr>
          <p:cNvSpPr/>
          <p:nvPr/>
        </p:nvSpPr>
        <p:spPr>
          <a:xfrm>
            <a:off x="6785829" y="2894475"/>
            <a:ext cx="579640" cy="231644"/>
          </a:xfrm>
          <a:custGeom>
            <a:avLst/>
            <a:gdLst>
              <a:gd name="connsiteX0" fmla="*/ 1984 w 671791"/>
              <a:gd name="connsiteY0" fmla="*/ 76833 h 268470"/>
              <a:gd name="connsiteX1" fmla="*/ 0 w 671791"/>
              <a:gd name="connsiteY1" fmla="*/ 104816 h 268470"/>
              <a:gd name="connsiteX2" fmla="*/ 25930 w 671791"/>
              <a:gd name="connsiteY2" fmla="*/ 107758 h 268470"/>
              <a:gd name="connsiteX3" fmla="*/ 22988 w 671791"/>
              <a:gd name="connsiteY3" fmla="*/ 167691 h 268470"/>
              <a:gd name="connsiteX4" fmla="*/ 61918 w 671791"/>
              <a:gd name="connsiteY4" fmla="*/ 214557 h 268470"/>
              <a:gd name="connsiteX5" fmla="*/ 127735 w 671791"/>
              <a:gd name="connsiteY5" fmla="*/ 252529 h 268470"/>
              <a:gd name="connsiteX6" fmla="*/ 159687 w 671791"/>
              <a:gd name="connsiteY6" fmla="*/ 252529 h 268470"/>
              <a:gd name="connsiteX7" fmla="*/ 164681 w 671791"/>
              <a:gd name="connsiteY7" fmla="*/ 220578 h 268470"/>
              <a:gd name="connsiteX8" fmla="*/ 202653 w 671791"/>
              <a:gd name="connsiteY8" fmla="*/ 229541 h 268470"/>
              <a:gd name="connsiteX9" fmla="*/ 237546 w 671791"/>
              <a:gd name="connsiteY9" fmla="*/ 257524 h 268470"/>
              <a:gd name="connsiteX10" fmla="*/ 281470 w 671791"/>
              <a:gd name="connsiteY10" fmla="*/ 256497 h 268470"/>
              <a:gd name="connsiteX11" fmla="*/ 311437 w 671791"/>
              <a:gd name="connsiteY11" fmla="*/ 222562 h 268470"/>
              <a:gd name="connsiteX12" fmla="*/ 359329 w 671791"/>
              <a:gd name="connsiteY12" fmla="*/ 221536 h 268470"/>
              <a:gd name="connsiteX13" fmla="*/ 358371 w 671791"/>
              <a:gd name="connsiteY13" fmla="*/ 268470 h 268470"/>
              <a:gd name="connsiteX14" fmla="*/ 370344 w 671791"/>
              <a:gd name="connsiteY14" fmla="*/ 263476 h 268470"/>
              <a:gd name="connsiteX15" fmla="*/ 380333 w 671791"/>
              <a:gd name="connsiteY15" fmla="*/ 225573 h 268470"/>
              <a:gd name="connsiteX16" fmla="*/ 398258 w 671791"/>
              <a:gd name="connsiteY16" fmla="*/ 225573 h 268470"/>
              <a:gd name="connsiteX17" fmla="*/ 413242 w 671791"/>
              <a:gd name="connsiteY17" fmla="*/ 231525 h 268470"/>
              <a:gd name="connsiteX18" fmla="*/ 444166 w 671791"/>
              <a:gd name="connsiteY18" fmla="*/ 221536 h 268470"/>
              <a:gd name="connsiteX19" fmla="*/ 481112 w 671791"/>
              <a:gd name="connsiteY19" fmla="*/ 233577 h 268470"/>
              <a:gd name="connsiteX20" fmla="*/ 525994 w 671791"/>
              <a:gd name="connsiteY20" fmla="*/ 212573 h 268470"/>
              <a:gd name="connsiteX21" fmla="*/ 590922 w 671791"/>
              <a:gd name="connsiteY21" fmla="*/ 203610 h 268470"/>
              <a:gd name="connsiteX22" fmla="*/ 645793 w 671791"/>
              <a:gd name="connsiteY22" fmla="*/ 208605 h 268470"/>
              <a:gd name="connsiteX23" fmla="*/ 656808 w 671791"/>
              <a:gd name="connsiteY23" fmla="*/ 217568 h 268470"/>
              <a:gd name="connsiteX24" fmla="*/ 671792 w 671791"/>
              <a:gd name="connsiteY24" fmla="*/ 211615 h 268470"/>
              <a:gd name="connsiteX25" fmla="*/ 647777 w 671791"/>
              <a:gd name="connsiteY25" fmla="*/ 156676 h 268470"/>
              <a:gd name="connsiteX26" fmla="*/ 631836 w 671791"/>
              <a:gd name="connsiteY26" fmla="*/ 116789 h 268470"/>
              <a:gd name="connsiteX27" fmla="*/ 646819 w 671791"/>
              <a:gd name="connsiteY27" fmla="*/ 98795 h 268470"/>
              <a:gd name="connsiteX28" fmla="*/ 638814 w 671791"/>
              <a:gd name="connsiteY28" fmla="*/ 80801 h 268470"/>
              <a:gd name="connsiteX29" fmla="*/ 617879 w 671791"/>
              <a:gd name="connsiteY29" fmla="*/ 85796 h 268470"/>
              <a:gd name="connsiteX30" fmla="*/ 603853 w 671791"/>
              <a:gd name="connsiteY30" fmla="*/ 67870 h 268470"/>
              <a:gd name="connsiteX31" fmla="*/ 602895 w 671791"/>
              <a:gd name="connsiteY31" fmla="*/ 38930 h 268470"/>
              <a:gd name="connsiteX32" fmla="*/ 574913 w 671791"/>
              <a:gd name="connsiteY32" fmla="*/ 18952 h 268470"/>
              <a:gd name="connsiteX33" fmla="*/ 524010 w 671791"/>
              <a:gd name="connsiteY33" fmla="*/ 21962 h 268470"/>
              <a:gd name="connsiteX34" fmla="*/ 483096 w 671791"/>
              <a:gd name="connsiteY34" fmla="*/ 46866 h 268470"/>
              <a:gd name="connsiteX35" fmla="*/ 443209 w 671791"/>
              <a:gd name="connsiteY35" fmla="*/ 42898 h 268470"/>
              <a:gd name="connsiteX36" fmla="*/ 402226 w 671791"/>
              <a:gd name="connsiteY36" fmla="*/ 45908 h 268470"/>
              <a:gd name="connsiteX37" fmla="*/ 345371 w 671791"/>
              <a:gd name="connsiteY37" fmla="*/ 30925 h 268470"/>
              <a:gd name="connsiteX38" fmla="*/ 298437 w 671791"/>
              <a:gd name="connsiteY38" fmla="*/ 0 h 268470"/>
              <a:gd name="connsiteX39" fmla="*/ 224615 w 671791"/>
              <a:gd name="connsiteY39" fmla="*/ 4994 h 268470"/>
              <a:gd name="connsiteX40" fmla="*/ 171660 w 671791"/>
              <a:gd name="connsiteY40" fmla="*/ 39887 h 268470"/>
              <a:gd name="connsiteX41" fmla="*/ 101805 w 671791"/>
              <a:gd name="connsiteY41" fmla="*/ 38930 h 268470"/>
              <a:gd name="connsiteX42" fmla="*/ 93869 w 671791"/>
              <a:gd name="connsiteY42" fmla="*/ 50903 h 268470"/>
              <a:gd name="connsiteX43" fmla="*/ 118773 w 671791"/>
              <a:gd name="connsiteY43" fmla="*/ 60892 h 268470"/>
              <a:gd name="connsiteX44" fmla="*/ 91816 w 671791"/>
              <a:gd name="connsiteY44" fmla="*/ 70881 h 268470"/>
              <a:gd name="connsiteX45" fmla="*/ 43924 w 671791"/>
              <a:gd name="connsiteY45" fmla="*/ 68828 h 268470"/>
              <a:gd name="connsiteX46" fmla="*/ 1984 w 671791"/>
              <a:gd name="connsiteY46" fmla="*/ 76833 h 2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1791" h="268470">
                <a:moveTo>
                  <a:pt x="1984" y="76833"/>
                </a:moveTo>
                <a:lnTo>
                  <a:pt x="0" y="104816"/>
                </a:lnTo>
                <a:lnTo>
                  <a:pt x="25930" y="107758"/>
                </a:lnTo>
                <a:lnTo>
                  <a:pt x="22988" y="167691"/>
                </a:lnTo>
                <a:lnTo>
                  <a:pt x="61918" y="214557"/>
                </a:lnTo>
                <a:lnTo>
                  <a:pt x="127735" y="252529"/>
                </a:lnTo>
                <a:lnTo>
                  <a:pt x="159687" y="252529"/>
                </a:lnTo>
                <a:lnTo>
                  <a:pt x="164681" y="220578"/>
                </a:lnTo>
                <a:lnTo>
                  <a:pt x="202653" y="229541"/>
                </a:lnTo>
                <a:lnTo>
                  <a:pt x="237546" y="257524"/>
                </a:lnTo>
                <a:lnTo>
                  <a:pt x="281470" y="256497"/>
                </a:lnTo>
                <a:lnTo>
                  <a:pt x="311437" y="222562"/>
                </a:lnTo>
                <a:lnTo>
                  <a:pt x="359329" y="221536"/>
                </a:lnTo>
                <a:lnTo>
                  <a:pt x="358371" y="268470"/>
                </a:lnTo>
                <a:lnTo>
                  <a:pt x="370344" y="263476"/>
                </a:lnTo>
                <a:lnTo>
                  <a:pt x="380333" y="225573"/>
                </a:lnTo>
                <a:lnTo>
                  <a:pt x="398258" y="225573"/>
                </a:lnTo>
                <a:lnTo>
                  <a:pt x="413242" y="231525"/>
                </a:lnTo>
                <a:lnTo>
                  <a:pt x="444166" y="221536"/>
                </a:lnTo>
                <a:lnTo>
                  <a:pt x="481112" y="233577"/>
                </a:lnTo>
                <a:lnTo>
                  <a:pt x="525994" y="212573"/>
                </a:lnTo>
                <a:lnTo>
                  <a:pt x="590922" y="203610"/>
                </a:lnTo>
                <a:lnTo>
                  <a:pt x="645793" y="208605"/>
                </a:lnTo>
                <a:lnTo>
                  <a:pt x="656808" y="217568"/>
                </a:lnTo>
                <a:lnTo>
                  <a:pt x="671792" y="211615"/>
                </a:lnTo>
                <a:lnTo>
                  <a:pt x="647777" y="156676"/>
                </a:lnTo>
                <a:lnTo>
                  <a:pt x="631836" y="116789"/>
                </a:lnTo>
                <a:lnTo>
                  <a:pt x="646819" y="98795"/>
                </a:lnTo>
                <a:lnTo>
                  <a:pt x="638814" y="80801"/>
                </a:lnTo>
                <a:lnTo>
                  <a:pt x="617879" y="85796"/>
                </a:lnTo>
                <a:lnTo>
                  <a:pt x="603853" y="67870"/>
                </a:lnTo>
                <a:lnTo>
                  <a:pt x="602895" y="38930"/>
                </a:lnTo>
                <a:lnTo>
                  <a:pt x="574913" y="18952"/>
                </a:lnTo>
                <a:lnTo>
                  <a:pt x="524010" y="21962"/>
                </a:lnTo>
                <a:lnTo>
                  <a:pt x="483096" y="46866"/>
                </a:lnTo>
                <a:lnTo>
                  <a:pt x="443209" y="42898"/>
                </a:lnTo>
                <a:lnTo>
                  <a:pt x="402226" y="45908"/>
                </a:lnTo>
                <a:lnTo>
                  <a:pt x="345371" y="30925"/>
                </a:lnTo>
                <a:lnTo>
                  <a:pt x="298437" y="0"/>
                </a:lnTo>
                <a:lnTo>
                  <a:pt x="224615" y="4994"/>
                </a:lnTo>
                <a:lnTo>
                  <a:pt x="171660" y="39887"/>
                </a:lnTo>
                <a:lnTo>
                  <a:pt x="101805" y="38930"/>
                </a:lnTo>
                <a:lnTo>
                  <a:pt x="93869" y="50903"/>
                </a:lnTo>
                <a:lnTo>
                  <a:pt x="118773" y="60892"/>
                </a:lnTo>
                <a:lnTo>
                  <a:pt x="91816" y="70881"/>
                </a:lnTo>
                <a:lnTo>
                  <a:pt x="43924" y="68828"/>
                </a:lnTo>
                <a:lnTo>
                  <a:pt x="1984" y="76833"/>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8" name="Forme libre : forme 1328">
            <a:extLst>
              <a:ext uri="{FF2B5EF4-FFF2-40B4-BE49-F238E27FC236}">
                <a16:creationId xmlns:a16="http://schemas.microsoft.com/office/drawing/2014/main" id="{90D7BB26-91B3-4BF5-A4C9-17B90C3CCC59}"/>
              </a:ext>
            </a:extLst>
          </p:cNvPr>
          <p:cNvSpPr/>
          <p:nvPr/>
        </p:nvSpPr>
        <p:spPr>
          <a:xfrm>
            <a:off x="7180875" y="2835205"/>
            <a:ext cx="219011" cy="97168"/>
          </a:xfrm>
          <a:custGeom>
            <a:avLst/>
            <a:gdLst>
              <a:gd name="connsiteX0" fmla="*/ 197932 w 253829"/>
              <a:gd name="connsiteY0" fmla="*/ 95648 h 112615"/>
              <a:gd name="connsiteX1" fmla="*/ 185959 w 253829"/>
              <a:gd name="connsiteY1" fmla="*/ 106594 h 112615"/>
              <a:gd name="connsiteX2" fmla="*/ 145045 w 253829"/>
              <a:gd name="connsiteY2" fmla="*/ 107621 h 112615"/>
              <a:gd name="connsiteX3" fmla="*/ 117063 w 253829"/>
              <a:gd name="connsiteY3" fmla="*/ 87643 h 112615"/>
              <a:gd name="connsiteX4" fmla="*/ 66160 w 253829"/>
              <a:gd name="connsiteY4" fmla="*/ 90653 h 112615"/>
              <a:gd name="connsiteX5" fmla="*/ 78133 w 253829"/>
              <a:gd name="connsiteY5" fmla="*/ 63697 h 112615"/>
              <a:gd name="connsiteX6" fmla="*/ 38246 w 253829"/>
              <a:gd name="connsiteY6" fmla="*/ 27777 h 112615"/>
              <a:gd name="connsiteX7" fmla="*/ 0 w 253829"/>
              <a:gd name="connsiteY7" fmla="*/ 8347 h 112615"/>
              <a:gd name="connsiteX8" fmla="*/ 27914 w 253829"/>
              <a:gd name="connsiteY8" fmla="*/ 0 h 112615"/>
              <a:gd name="connsiteX9" fmla="*/ 100300 w 253829"/>
              <a:gd name="connsiteY9" fmla="*/ 11152 h 112615"/>
              <a:gd name="connsiteX10" fmla="*/ 142035 w 253829"/>
              <a:gd name="connsiteY10" fmla="*/ 38998 h 112615"/>
              <a:gd name="connsiteX11" fmla="*/ 200532 w 253829"/>
              <a:gd name="connsiteY11" fmla="*/ 36193 h 112615"/>
              <a:gd name="connsiteX12" fmla="*/ 217226 w 253829"/>
              <a:gd name="connsiteY12" fmla="*/ 64039 h 112615"/>
              <a:gd name="connsiteX13" fmla="*/ 233851 w 253829"/>
              <a:gd name="connsiteY13" fmla="*/ 71633 h 112615"/>
              <a:gd name="connsiteX14" fmla="*/ 235904 w 253829"/>
              <a:gd name="connsiteY14" fmla="*/ 90653 h 112615"/>
              <a:gd name="connsiteX15" fmla="*/ 253829 w 253829"/>
              <a:gd name="connsiteY15" fmla="*/ 102626 h 112615"/>
              <a:gd name="connsiteX16" fmla="*/ 251845 w 253829"/>
              <a:gd name="connsiteY16" fmla="*/ 112615 h 112615"/>
              <a:gd name="connsiteX17" fmla="*/ 211889 w 253829"/>
              <a:gd name="connsiteY17" fmla="*/ 97632 h 112615"/>
              <a:gd name="connsiteX18" fmla="*/ 197932 w 253829"/>
              <a:gd name="connsiteY18" fmla="*/ 95648 h 1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829" h="112615">
                <a:moveTo>
                  <a:pt x="197932" y="95648"/>
                </a:moveTo>
                <a:lnTo>
                  <a:pt x="185959" y="106594"/>
                </a:lnTo>
                <a:lnTo>
                  <a:pt x="145045" y="107621"/>
                </a:lnTo>
                <a:lnTo>
                  <a:pt x="117063" y="87643"/>
                </a:lnTo>
                <a:lnTo>
                  <a:pt x="66160" y="90653"/>
                </a:lnTo>
                <a:lnTo>
                  <a:pt x="78133" y="63697"/>
                </a:lnTo>
                <a:lnTo>
                  <a:pt x="38246" y="27777"/>
                </a:lnTo>
                <a:lnTo>
                  <a:pt x="0" y="8347"/>
                </a:lnTo>
                <a:lnTo>
                  <a:pt x="27914" y="0"/>
                </a:lnTo>
                <a:lnTo>
                  <a:pt x="100300" y="11152"/>
                </a:lnTo>
                <a:lnTo>
                  <a:pt x="142035" y="38998"/>
                </a:lnTo>
                <a:lnTo>
                  <a:pt x="200532" y="36193"/>
                </a:lnTo>
                <a:lnTo>
                  <a:pt x="217226" y="64039"/>
                </a:lnTo>
                <a:lnTo>
                  <a:pt x="233851" y="71633"/>
                </a:lnTo>
                <a:lnTo>
                  <a:pt x="235904" y="90653"/>
                </a:lnTo>
                <a:lnTo>
                  <a:pt x="253829" y="102626"/>
                </a:lnTo>
                <a:lnTo>
                  <a:pt x="251845" y="112615"/>
                </a:lnTo>
                <a:lnTo>
                  <a:pt x="211889" y="97632"/>
                </a:lnTo>
                <a:lnTo>
                  <a:pt x="197932" y="9564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89" name="Forme libre : forme 1329">
            <a:extLst>
              <a:ext uri="{FF2B5EF4-FFF2-40B4-BE49-F238E27FC236}">
                <a16:creationId xmlns:a16="http://schemas.microsoft.com/office/drawing/2014/main" id="{7A37C4A3-37A3-402E-AE6F-6A3DA47DDD9B}"/>
              </a:ext>
            </a:extLst>
          </p:cNvPr>
          <p:cNvSpPr/>
          <p:nvPr/>
        </p:nvSpPr>
        <p:spPr>
          <a:xfrm>
            <a:off x="7306024" y="2917734"/>
            <a:ext cx="107616" cy="95573"/>
          </a:xfrm>
          <a:custGeom>
            <a:avLst/>
            <a:gdLst>
              <a:gd name="connsiteX0" fmla="*/ 43924 w 124724"/>
              <a:gd name="connsiteY0" fmla="*/ 71838 h 110767"/>
              <a:gd name="connsiteX1" fmla="*/ 60892 w 124724"/>
              <a:gd name="connsiteY1" fmla="*/ 70881 h 110767"/>
              <a:gd name="connsiteX2" fmla="*/ 84838 w 124724"/>
              <a:gd name="connsiteY2" fmla="*/ 83811 h 110767"/>
              <a:gd name="connsiteX3" fmla="*/ 104816 w 124724"/>
              <a:gd name="connsiteY3" fmla="*/ 109742 h 110767"/>
              <a:gd name="connsiteX4" fmla="*/ 117746 w 124724"/>
              <a:gd name="connsiteY4" fmla="*/ 110768 h 110767"/>
              <a:gd name="connsiteX5" fmla="*/ 124725 w 124724"/>
              <a:gd name="connsiteY5" fmla="*/ 100779 h 110767"/>
              <a:gd name="connsiteX6" fmla="*/ 92843 w 124724"/>
              <a:gd name="connsiteY6" fmla="*/ 66844 h 110767"/>
              <a:gd name="connsiteX7" fmla="*/ 76833 w 124724"/>
              <a:gd name="connsiteY7" fmla="*/ 56855 h 110767"/>
              <a:gd name="connsiteX8" fmla="*/ 87848 w 124724"/>
              <a:gd name="connsiteY8" fmla="*/ 47892 h 110767"/>
              <a:gd name="connsiteX9" fmla="*/ 67870 w 124724"/>
              <a:gd name="connsiteY9" fmla="*/ 31951 h 110767"/>
              <a:gd name="connsiteX10" fmla="*/ 72865 w 124724"/>
              <a:gd name="connsiteY10" fmla="*/ 21962 h 110767"/>
              <a:gd name="connsiteX11" fmla="*/ 52887 w 124724"/>
              <a:gd name="connsiteY11" fmla="*/ 0 h 110767"/>
              <a:gd name="connsiteX12" fmla="*/ 40914 w 124724"/>
              <a:gd name="connsiteY12" fmla="*/ 10947 h 110767"/>
              <a:gd name="connsiteX13" fmla="*/ 0 w 124724"/>
              <a:gd name="connsiteY13" fmla="*/ 11973 h 110767"/>
              <a:gd name="connsiteX14" fmla="*/ 958 w 124724"/>
              <a:gd name="connsiteY14" fmla="*/ 40914 h 110767"/>
              <a:gd name="connsiteX15" fmla="*/ 14983 w 124724"/>
              <a:gd name="connsiteY15" fmla="*/ 58839 h 110767"/>
              <a:gd name="connsiteX16" fmla="*/ 35919 w 124724"/>
              <a:gd name="connsiteY16" fmla="*/ 53845 h 110767"/>
              <a:gd name="connsiteX17" fmla="*/ 43924 w 124724"/>
              <a:gd name="connsiteY17" fmla="*/ 71838 h 1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724" h="110767">
                <a:moveTo>
                  <a:pt x="43924" y="71838"/>
                </a:moveTo>
                <a:lnTo>
                  <a:pt x="60892" y="70881"/>
                </a:lnTo>
                <a:lnTo>
                  <a:pt x="84838" y="83811"/>
                </a:lnTo>
                <a:lnTo>
                  <a:pt x="104816" y="109742"/>
                </a:lnTo>
                <a:lnTo>
                  <a:pt x="117746" y="110768"/>
                </a:lnTo>
                <a:lnTo>
                  <a:pt x="124725" y="100779"/>
                </a:lnTo>
                <a:lnTo>
                  <a:pt x="92843" y="66844"/>
                </a:lnTo>
                <a:lnTo>
                  <a:pt x="76833" y="56855"/>
                </a:lnTo>
                <a:lnTo>
                  <a:pt x="87848" y="47892"/>
                </a:lnTo>
                <a:lnTo>
                  <a:pt x="67870" y="31951"/>
                </a:lnTo>
                <a:lnTo>
                  <a:pt x="72865" y="21962"/>
                </a:lnTo>
                <a:lnTo>
                  <a:pt x="52887" y="0"/>
                </a:lnTo>
                <a:lnTo>
                  <a:pt x="40914" y="10947"/>
                </a:lnTo>
                <a:lnTo>
                  <a:pt x="0" y="11973"/>
                </a:lnTo>
                <a:lnTo>
                  <a:pt x="958" y="40914"/>
                </a:lnTo>
                <a:lnTo>
                  <a:pt x="14983" y="58839"/>
                </a:lnTo>
                <a:lnTo>
                  <a:pt x="35919" y="53845"/>
                </a:lnTo>
                <a:lnTo>
                  <a:pt x="43924" y="7183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0" name="Forme libre : forme 1330">
            <a:extLst>
              <a:ext uri="{FF2B5EF4-FFF2-40B4-BE49-F238E27FC236}">
                <a16:creationId xmlns:a16="http://schemas.microsoft.com/office/drawing/2014/main" id="{5FC0C73B-0C40-4CAF-938F-1893EDC34C29}"/>
              </a:ext>
            </a:extLst>
          </p:cNvPr>
          <p:cNvSpPr/>
          <p:nvPr/>
        </p:nvSpPr>
        <p:spPr>
          <a:xfrm>
            <a:off x="7351953" y="2897367"/>
            <a:ext cx="161927" cy="133708"/>
          </a:xfrm>
          <a:custGeom>
            <a:avLst/>
            <a:gdLst>
              <a:gd name="connsiteX0" fmla="*/ 161398 w 187669"/>
              <a:gd name="connsiteY0" fmla="*/ 60550 h 154965"/>
              <a:gd name="connsiteX1" fmla="*/ 135399 w 187669"/>
              <a:gd name="connsiteY1" fmla="*/ 26341 h 154965"/>
              <a:gd name="connsiteX2" fmla="*/ 110837 w 187669"/>
              <a:gd name="connsiteY2" fmla="*/ 2874 h 154965"/>
              <a:gd name="connsiteX3" fmla="*/ 88533 w 187669"/>
              <a:gd name="connsiteY3" fmla="*/ 28530 h 154965"/>
              <a:gd name="connsiteX4" fmla="*/ 35646 w 187669"/>
              <a:gd name="connsiteY4" fmla="*/ 0 h 154965"/>
              <a:gd name="connsiteX5" fmla="*/ 37630 w 187669"/>
              <a:gd name="connsiteY5" fmla="*/ 18952 h 154965"/>
              <a:gd name="connsiteX6" fmla="*/ 55555 w 187669"/>
              <a:gd name="connsiteY6" fmla="*/ 30925 h 154965"/>
              <a:gd name="connsiteX7" fmla="*/ 53571 w 187669"/>
              <a:gd name="connsiteY7" fmla="*/ 40914 h 154965"/>
              <a:gd name="connsiteX8" fmla="*/ 13684 w 187669"/>
              <a:gd name="connsiteY8" fmla="*/ 25930 h 154965"/>
              <a:gd name="connsiteX9" fmla="*/ 0 w 187669"/>
              <a:gd name="connsiteY9" fmla="*/ 23946 h 154965"/>
              <a:gd name="connsiteX10" fmla="*/ 19978 w 187669"/>
              <a:gd name="connsiteY10" fmla="*/ 45908 h 154965"/>
              <a:gd name="connsiteX11" fmla="*/ 14984 w 187669"/>
              <a:gd name="connsiteY11" fmla="*/ 55897 h 154965"/>
              <a:gd name="connsiteX12" fmla="*/ 34961 w 187669"/>
              <a:gd name="connsiteY12" fmla="*/ 71838 h 154965"/>
              <a:gd name="connsiteX13" fmla="*/ 23946 w 187669"/>
              <a:gd name="connsiteY13" fmla="*/ 80801 h 154965"/>
              <a:gd name="connsiteX14" fmla="*/ 39956 w 187669"/>
              <a:gd name="connsiteY14" fmla="*/ 90790 h 154965"/>
              <a:gd name="connsiteX15" fmla="*/ 71907 w 187669"/>
              <a:gd name="connsiteY15" fmla="*/ 124999 h 154965"/>
              <a:gd name="connsiteX16" fmla="*/ 102832 w 187669"/>
              <a:gd name="connsiteY16" fmla="*/ 97084 h 154965"/>
              <a:gd name="connsiteX17" fmla="*/ 120826 w 187669"/>
              <a:gd name="connsiteY17" fmla="*/ 100095 h 154965"/>
              <a:gd name="connsiteX18" fmla="*/ 117816 w 187669"/>
              <a:gd name="connsiteY18" fmla="*/ 136014 h 154965"/>
              <a:gd name="connsiteX19" fmla="*/ 133757 w 187669"/>
              <a:gd name="connsiteY19" fmla="*/ 153939 h 154965"/>
              <a:gd name="connsiteX20" fmla="*/ 148740 w 187669"/>
              <a:gd name="connsiteY20" fmla="*/ 154966 h 154965"/>
              <a:gd name="connsiteX21" fmla="*/ 158729 w 187669"/>
              <a:gd name="connsiteY21" fmla="*/ 85111 h 154965"/>
              <a:gd name="connsiteX22" fmla="*/ 187670 w 187669"/>
              <a:gd name="connsiteY22" fmla="*/ 66160 h 154965"/>
              <a:gd name="connsiteX23" fmla="*/ 7663 w 187669"/>
              <a:gd name="connsiteY23" fmla="*/ 94758 h 154965"/>
              <a:gd name="connsiteX24" fmla="*/ 9647 w 187669"/>
              <a:gd name="connsiteY24" fmla="*/ 115694 h 154965"/>
              <a:gd name="connsiteX25" fmla="*/ 24631 w 187669"/>
              <a:gd name="connsiteY25" fmla="*/ 130677 h 154965"/>
              <a:gd name="connsiteX26" fmla="*/ 51587 w 187669"/>
              <a:gd name="connsiteY26" fmla="*/ 133688 h 154965"/>
              <a:gd name="connsiteX27" fmla="*/ 31609 w 187669"/>
              <a:gd name="connsiteY27" fmla="*/ 107689 h 15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7669" h="154965">
                <a:moveTo>
                  <a:pt x="161398" y="60550"/>
                </a:moveTo>
                <a:lnTo>
                  <a:pt x="135399" y="26341"/>
                </a:lnTo>
                <a:lnTo>
                  <a:pt x="110837" y="2874"/>
                </a:lnTo>
                <a:lnTo>
                  <a:pt x="88533" y="28530"/>
                </a:lnTo>
                <a:lnTo>
                  <a:pt x="35646" y="0"/>
                </a:lnTo>
                <a:lnTo>
                  <a:pt x="37630" y="18952"/>
                </a:lnTo>
                <a:lnTo>
                  <a:pt x="55555" y="30925"/>
                </a:lnTo>
                <a:lnTo>
                  <a:pt x="53571" y="40914"/>
                </a:lnTo>
                <a:lnTo>
                  <a:pt x="13684" y="25930"/>
                </a:lnTo>
                <a:lnTo>
                  <a:pt x="0" y="23946"/>
                </a:lnTo>
                <a:lnTo>
                  <a:pt x="19978" y="45908"/>
                </a:lnTo>
                <a:lnTo>
                  <a:pt x="14984" y="55897"/>
                </a:lnTo>
                <a:lnTo>
                  <a:pt x="34961" y="71838"/>
                </a:lnTo>
                <a:lnTo>
                  <a:pt x="23946" y="80801"/>
                </a:lnTo>
                <a:lnTo>
                  <a:pt x="39956" y="90790"/>
                </a:lnTo>
                <a:lnTo>
                  <a:pt x="71907" y="124999"/>
                </a:lnTo>
                <a:lnTo>
                  <a:pt x="102832" y="97084"/>
                </a:lnTo>
                <a:lnTo>
                  <a:pt x="120826" y="100095"/>
                </a:lnTo>
                <a:lnTo>
                  <a:pt x="117816" y="136014"/>
                </a:lnTo>
                <a:lnTo>
                  <a:pt x="133757" y="153939"/>
                </a:lnTo>
                <a:lnTo>
                  <a:pt x="148740" y="154966"/>
                </a:lnTo>
                <a:lnTo>
                  <a:pt x="158729" y="85111"/>
                </a:lnTo>
                <a:lnTo>
                  <a:pt x="187670" y="66160"/>
                </a:lnTo>
                <a:close/>
                <a:moveTo>
                  <a:pt x="7663" y="94758"/>
                </a:moveTo>
                <a:lnTo>
                  <a:pt x="9647" y="115694"/>
                </a:lnTo>
                <a:lnTo>
                  <a:pt x="24631" y="130677"/>
                </a:lnTo>
                <a:lnTo>
                  <a:pt x="51587" y="133688"/>
                </a:lnTo>
                <a:lnTo>
                  <a:pt x="31609" y="10768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1" name="Forme libre : forme 1331">
            <a:extLst>
              <a:ext uri="{FF2B5EF4-FFF2-40B4-BE49-F238E27FC236}">
                <a16:creationId xmlns:a16="http://schemas.microsoft.com/office/drawing/2014/main" id="{FE9BC9C7-3358-41B0-BB97-5B1647E54702}"/>
              </a:ext>
            </a:extLst>
          </p:cNvPr>
          <p:cNvSpPr/>
          <p:nvPr/>
        </p:nvSpPr>
        <p:spPr>
          <a:xfrm>
            <a:off x="7351953" y="2897367"/>
            <a:ext cx="161927" cy="133708"/>
          </a:xfrm>
          <a:custGeom>
            <a:avLst/>
            <a:gdLst>
              <a:gd name="connsiteX0" fmla="*/ 161398 w 187669"/>
              <a:gd name="connsiteY0" fmla="*/ 60550 h 154965"/>
              <a:gd name="connsiteX1" fmla="*/ 135399 w 187669"/>
              <a:gd name="connsiteY1" fmla="*/ 26341 h 154965"/>
              <a:gd name="connsiteX2" fmla="*/ 110837 w 187669"/>
              <a:gd name="connsiteY2" fmla="*/ 2874 h 154965"/>
              <a:gd name="connsiteX3" fmla="*/ 88533 w 187669"/>
              <a:gd name="connsiteY3" fmla="*/ 28530 h 154965"/>
              <a:gd name="connsiteX4" fmla="*/ 35646 w 187669"/>
              <a:gd name="connsiteY4" fmla="*/ 0 h 154965"/>
              <a:gd name="connsiteX5" fmla="*/ 37630 w 187669"/>
              <a:gd name="connsiteY5" fmla="*/ 18952 h 154965"/>
              <a:gd name="connsiteX6" fmla="*/ 55555 w 187669"/>
              <a:gd name="connsiteY6" fmla="*/ 30925 h 154965"/>
              <a:gd name="connsiteX7" fmla="*/ 53571 w 187669"/>
              <a:gd name="connsiteY7" fmla="*/ 40914 h 154965"/>
              <a:gd name="connsiteX8" fmla="*/ 13684 w 187669"/>
              <a:gd name="connsiteY8" fmla="*/ 25930 h 154965"/>
              <a:gd name="connsiteX9" fmla="*/ 0 w 187669"/>
              <a:gd name="connsiteY9" fmla="*/ 23946 h 154965"/>
              <a:gd name="connsiteX10" fmla="*/ 19978 w 187669"/>
              <a:gd name="connsiteY10" fmla="*/ 45908 h 154965"/>
              <a:gd name="connsiteX11" fmla="*/ 14984 w 187669"/>
              <a:gd name="connsiteY11" fmla="*/ 55897 h 154965"/>
              <a:gd name="connsiteX12" fmla="*/ 34961 w 187669"/>
              <a:gd name="connsiteY12" fmla="*/ 71838 h 154965"/>
              <a:gd name="connsiteX13" fmla="*/ 23946 w 187669"/>
              <a:gd name="connsiteY13" fmla="*/ 80801 h 154965"/>
              <a:gd name="connsiteX14" fmla="*/ 39956 w 187669"/>
              <a:gd name="connsiteY14" fmla="*/ 90790 h 154965"/>
              <a:gd name="connsiteX15" fmla="*/ 71907 w 187669"/>
              <a:gd name="connsiteY15" fmla="*/ 124999 h 154965"/>
              <a:gd name="connsiteX16" fmla="*/ 102832 w 187669"/>
              <a:gd name="connsiteY16" fmla="*/ 97084 h 154965"/>
              <a:gd name="connsiteX17" fmla="*/ 120826 w 187669"/>
              <a:gd name="connsiteY17" fmla="*/ 100095 h 154965"/>
              <a:gd name="connsiteX18" fmla="*/ 117816 w 187669"/>
              <a:gd name="connsiteY18" fmla="*/ 136014 h 154965"/>
              <a:gd name="connsiteX19" fmla="*/ 133757 w 187669"/>
              <a:gd name="connsiteY19" fmla="*/ 153939 h 154965"/>
              <a:gd name="connsiteX20" fmla="*/ 148740 w 187669"/>
              <a:gd name="connsiteY20" fmla="*/ 154966 h 154965"/>
              <a:gd name="connsiteX21" fmla="*/ 158729 w 187669"/>
              <a:gd name="connsiteY21" fmla="*/ 85111 h 154965"/>
              <a:gd name="connsiteX22" fmla="*/ 187670 w 187669"/>
              <a:gd name="connsiteY22" fmla="*/ 66160 h 154965"/>
              <a:gd name="connsiteX23" fmla="*/ 7663 w 187669"/>
              <a:gd name="connsiteY23" fmla="*/ 94758 h 154965"/>
              <a:gd name="connsiteX24" fmla="*/ 9647 w 187669"/>
              <a:gd name="connsiteY24" fmla="*/ 115694 h 154965"/>
              <a:gd name="connsiteX25" fmla="*/ 24631 w 187669"/>
              <a:gd name="connsiteY25" fmla="*/ 130677 h 154965"/>
              <a:gd name="connsiteX26" fmla="*/ 51587 w 187669"/>
              <a:gd name="connsiteY26" fmla="*/ 133688 h 154965"/>
              <a:gd name="connsiteX27" fmla="*/ 31609 w 187669"/>
              <a:gd name="connsiteY27" fmla="*/ 107689 h 15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7669" h="154965">
                <a:moveTo>
                  <a:pt x="161398" y="60550"/>
                </a:moveTo>
                <a:lnTo>
                  <a:pt x="135399" y="26341"/>
                </a:lnTo>
                <a:lnTo>
                  <a:pt x="110837" y="2874"/>
                </a:lnTo>
                <a:lnTo>
                  <a:pt x="88533" y="28530"/>
                </a:lnTo>
                <a:lnTo>
                  <a:pt x="35646" y="0"/>
                </a:lnTo>
                <a:lnTo>
                  <a:pt x="37630" y="18952"/>
                </a:lnTo>
                <a:lnTo>
                  <a:pt x="55555" y="30925"/>
                </a:lnTo>
                <a:lnTo>
                  <a:pt x="53571" y="40914"/>
                </a:lnTo>
                <a:lnTo>
                  <a:pt x="13684" y="25930"/>
                </a:lnTo>
                <a:lnTo>
                  <a:pt x="0" y="23946"/>
                </a:lnTo>
                <a:lnTo>
                  <a:pt x="19978" y="45908"/>
                </a:lnTo>
                <a:lnTo>
                  <a:pt x="14984" y="55897"/>
                </a:lnTo>
                <a:lnTo>
                  <a:pt x="34961" y="71838"/>
                </a:lnTo>
                <a:lnTo>
                  <a:pt x="23946" y="80801"/>
                </a:lnTo>
                <a:lnTo>
                  <a:pt x="39956" y="90790"/>
                </a:lnTo>
                <a:lnTo>
                  <a:pt x="71907" y="124999"/>
                </a:lnTo>
                <a:lnTo>
                  <a:pt x="102832" y="97084"/>
                </a:lnTo>
                <a:lnTo>
                  <a:pt x="120826" y="100095"/>
                </a:lnTo>
                <a:lnTo>
                  <a:pt x="117816" y="136014"/>
                </a:lnTo>
                <a:lnTo>
                  <a:pt x="133757" y="153939"/>
                </a:lnTo>
                <a:lnTo>
                  <a:pt x="148740" y="154966"/>
                </a:lnTo>
                <a:lnTo>
                  <a:pt x="158729" y="85111"/>
                </a:lnTo>
                <a:lnTo>
                  <a:pt x="187670" y="66160"/>
                </a:lnTo>
                <a:close/>
                <a:moveTo>
                  <a:pt x="7663" y="94758"/>
                </a:moveTo>
                <a:lnTo>
                  <a:pt x="9647" y="115694"/>
                </a:lnTo>
                <a:lnTo>
                  <a:pt x="24631" y="130677"/>
                </a:lnTo>
                <a:lnTo>
                  <a:pt x="51587" y="133688"/>
                </a:lnTo>
                <a:lnTo>
                  <a:pt x="31609" y="10768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2" name="Forme libre : forme 1332">
            <a:extLst>
              <a:ext uri="{FF2B5EF4-FFF2-40B4-BE49-F238E27FC236}">
                <a16:creationId xmlns:a16="http://schemas.microsoft.com/office/drawing/2014/main" id="{AC36D213-16EA-43CD-983B-2E07D8444AEF}"/>
              </a:ext>
            </a:extLst>
          </p:cNvPr>
          <p:cNvSpPr/>
          <p:nvPr/>
        </p:nvSpPr>
        <p:spPr>
          <a:xfrm>
            <a:off x="7330996" y="2978891"/>
            <a:ext cx="661401" cy="544280"/>
          </a:xfrm>
          <a:custGeom>
            <a:avLst/>
            <a:gdLst>
              <a:gd name="connsiteX0" fmla="*/ 182675 w 766550"/>
              <a:gd name="connsiteY0" fmla="*/ 85796 h 630809"/>
              <a:gd name="connsiteX1" fmla="*/ 199643 w 766550"/>
              <a:gd name="connsiteY1" fmla="*/ 100779 h 630809"/>
              <a:gd name="connsiteX2" fmla="*/ 221604 w 766550"/>
              <a:gd name="connsiteY2" fmla="*/ 101805 h 630809"/>
              <a:gd name="connsiteX3" fmla="*/ 258550 w 766550"/>
              <a:gd name="connsiteY3" fmla="*/ 129720 h 630809"/>
              <a:gd name="connsiteX4" fmla="*/ 324368 w 766550"/>
              <a:gd name="connsiteY4" fmla="*/ 136698 h 630809"/>
              <a:gd name="connsiteX5" fmla="*/ 369318 w 766550"/>
              <a:gd name="connsiteY5" fmla="*/ 122741 h 630809"/>
              <a:gd name="connsiteX6" fmla="*/ 360355 w 766550"/>
              <a:gd name="connsiteY6" fmla="*/ 104747 h 630809"/>
              <a:gd name="connsiteX7" fmla="*/ 383275 w 766550"/>
              <a:gd name="connsiteY7" fmla="*/ 103789 h 630809"/>
              <a:gd name="connsiteX8" fmla="*/ 413242 w 766550"/>
              <a:gd name="connsiteY8" fmla="*/ 70812 h 630809"/>
              <a:gd name="connsiteX9" fmla="*/ 470097 w 766550"/>
              <a:gd name="connsiteY9" fmla="*/ 67802 h 630809"/>
              <a:gd name="connsiteX10" fmla="*/ 542003 w 766550"/>
              <a:gd name="connsiteY10" fmla="*/ 96811 h 630809"/>
              <a:gd name="connsiteX11" fmla="*/ 595916 w 766550"/>
              <a:gd name="connsiteY11" fmla="*/ 135740 h 630809"/>
              <a:gd name="connsiteX12" fmla="*/ 628826 w 766550"/>
              <a:gd name="connsiteY12" fmla="*/ 135740 h 630809"/>
              <a:gd name="connsiteX13" fmla="*/ 643809 w 766550"/>
              <a:gd name="connsiteY13" fmla="*/ 185617 h 630809"/>
              <a:gd name="connsiteX14" fmla="*/ 620820 w 766550"/>
              <a:gd name="connsiteY14" fmla="*/ 246508 h 630809"/>
              <a:gd name="connsiteX15" fmla="*/ 630810 w 766550"/>
              <a:gd name="connsiteY15" fmla="*/ 271481 h 630809"/>
              <a:gd name="connsiteX16" fmla="*/ 633820 w 766550"/>
              <a:gd name="connsiteY16" fmla="*/ 299395 h 630809"/>
              <a:gd name="connsiteX17" fmla="*/ 655782 w 766550"/>
              <a:gd name="connsiteY17" fmla="*/ 358302 h 630809"/>
              <a:gd name="connsiteX18" fmla="*/ 686707 w 766550"/>
              <a:gd name="connsiteY18" fmla="*/ 361313 h 630809"/>
              <a:gd name="connsiteX19" fmla="*/ 688691 w 766550"/>
              <a:gd name="connsiteY19" fmla="*/ 389227 h 630809"/>
              <a:gd name="connsiteX20" fmla="*/ 662760 w 766550"/>
              <a:gd name="connsiteY20" fmla="*/ 428157 h 630809"/>
              <a:gd name="connsiteX21" fmla="*/ 691701 w 766550"/>
              <a:gd name="connsiteY21" fmla="*/ 470097 h 630809"/>
              <a:gd name="connsiteX22" fmla="*/ 742604 w 766550"/>
              <a:gd name="connsiteY22" fmla="*/ 497053 h 630809"/>
              <a:gd name="connsiteX23" fmla="*/ 744588 w 766550"/>
              <a:gd name="connsiteY23" fmla="*/ 535983 h 630809"/>
              <a:gd name="connsiteX24" fmla="*/ 766550 w 766550"/>
              <a:gd name="connsiteY24" fmla="*/ 539951 h 630809"/>
              <a:gd name="connsiteX25" fmla="*/ 765592 w 766550"/>
              <a:gd name="connsiteY25" fmla="*/ 564923 h 630809"/>
              <a:gd name="connsiteX26" fmla="*/ 738636 w 766550"/>
              <a:gd name="connsiteY26" fmla="*/ 566907 h 630809"/>
              <a:gd name="connsiteX27" fmla="*/ 714690 w 766550"/>
              <a:gd name="connsiteY27" fmla="*/ 580865 h 630809"/>
              <a:gd name="connsiteX28" fmla="*/ 709695 w 766550"/>
              <a:gd name="connsiteY28" fmla="*/ 630810 h 630809"/>
              <a:gd name="connsiteX29" fmla="*/ 638814 w 766550"/>
              <a:gd name="connsiteY29" fmla="*/ 618837 h 630809"/>
              <a:gd name="connsiteX30" fmla="*/ 548982 w 766550"/>
              <a:gd name="connsiteY30" fmla="*/ 599885 h 630809"/>
              <a:gd name="connsiteX31" fmla="*/ 532015 w 766550"/>
              <a:gd name="connsiteY31" fmla="*/ 548914 h 630809"/>
              <a:gd name="connsiteX32" fmla="*/ 502048 w 766550"/>
              <a:gd name="connsiteY32" fmla="*/ 541935 h 630809"/>
              <a:gd name="connsiteX33" fmla="*/ 453129 w 766550"/>
              <a:gd name="connsiteY33" fmla="*/ 570876 h 630809"/>
              <a:gd name="connsiteX34" fmla="*/ 383275 w 766550"/>
              <a:gd name="connsiteY34" fmla="*/ 554934 h 630809"/>
              <a:gd name="connsiteX35" fmla="*/ 356319 w 766550"/>
              <a:gd name="connsiteY35" fmla="*/ 519015 h 630809"/>
              <a:gd name="connsiteX36" fmla="*/ 330388 w 766550"/>
              <a:gd name="connsiteY36" fmla="*/ 516005 h 630809"/>
              <a:gd name="connsiteX37" fmla="*/ 266487 w 766550"/>
              <a:gd name="connsiteY37" fmla="*/ 413173 h 630809"/>
              <a:gd name="connsiteX38" fmla="*/ 226599 w 766550"/>
              <a:gd name="connsiteY38" fmla="*/ 397232 h 630809"/>
              <a:gd name="connsiteX39" fmla="*/ 214626 w 766550"/>
              <a:gd name="connsiteY39" fmla="*/ 424189 h 630809"/>
              <a:gd name="connsiteX40" fmla="*/ 172686 w 766550"/>
              <a:gd name="connsiteY40" fmla="*/ 370276 h 630809"/>
              <a:gd name="connsiteX41" fmla="*/ 173712 w 766550"/>
              <a:gd name="connsiteY41" fmla="*/ 338325 h 630809"/>
              <a:gd name="connsiteX42" fmla="*/ 120757 w 766550"/>
              <a:gd name="connsiteY42" fmla="*/ 296385 h 630809"/>
              <a:gd name="connsiteX43" fmla="*/ 105774 w 766550"/>
              <a:gd name="connsiteY43" fmla="*/ 289406 h 630809"/>
              <a:gd name="connsiteX44" fmla="*/ 105774 w 766550"/>
              <a:gd name="connsiteY44" fmla="*/ 275449 h 630809"/>
              <a:gd name="connsiteX45" fmla="*/ 78817 w 766550"/>
              <a:gd name="connsiteY45" fmla="*/ 252461 h 630809"/>
              <a:gd name="connsiteX46" fmla="*/ 94827 w 766550"/>
              <a:gd name="connsiteY46" fmla="*/ 190611 h 630809"/>
              <a:gd name="connsiteX47" fmla="*/ 91817 w 766550"/>
              <a:gd name="connsiteY47" fmla="*/ 168649 h 630809"/>
              <a:gd name="connsiteX48" fmla="*/ 65886 w 766550"/>
              <a:gd name="connsiteY48" fmla="*/ 158660 h 630809"/>
              <a:gd name="connsiteX49" fmla="*/ 39956 w 766550"/>
              <a:gd name="connsiteY49" fmla="*/ 113778 h 630809"/>
              <a:gd name="connsiteX50" fmla="*/ 0 w 766550"/>
              <a:gd name="connsiteY50" fmla="*/ 18952 h 630809"/>
              <a:gd name="connsiteX51" fmla="*/ 14983 w 766550"/>
              <a:gd name="connsiteY51" fmla="*/ 958 h 630809"/>
              <a:gd name="connsiteX52" fmla="*/ 31951 w 766550"/>
              <a:gd name="connsiteY52" fmla="*/ 0 h 630809"/>
              <a:gd name="connsiteX53" fmla="*/ 33936 w 766550"/>
              <a:gd name="connsiteY53" fmla="*/ 20936 h 630809"/>
              <a:gd name="connsiteX54" fmla="*/ 48919 w 766550"/>
              <a:gd name="connsiteY54" fmla="*/ 35919 h 630809"/>
              <a:gd name="connsiteX55" fmla="*/ 75876 w 766550"/>
              <a:gd name="connsiteY55" fmla="*/ 38861 h 630809"/>
              <a:gd name="connsiteX56" fmla="*/ 88806 w 766550"/>
              <a:gd name="connsiteY56" fmla="*/ 39887 h 630809"/>
              <a:gd name="connsiteX57" fmla="*/ 95785 w 766550"/>
              <a:gd name="connsiteY57" fmla="*/ 29898 h 630809"/>
              <a:gd name="connsiteX58" fmla="*/ 126778 w 766550"/>
              <a:gd name="connsiteY58" fmla="*/ 1984 h 630809"/>
              <a:gd name="connsiteX59" fmla="*/ 144703 w 766550"/>
              <a:gd name="connsiteY59" fmla="*/ 4926 h 630809"/>
              <a:gd name="connsiteX60" fmla="*/ 141761 w 766550"/>
              <a:gd name="connsiteY60" fmla="*/ 40914 h 630809"/>
              <a:gd name="connsiteX61" fmla="*/ 157703 w 766550"/>
              <a:gd name="connsiteY61" fmla="*/ 58839 h 630809"/>
              <a:gd name="connsiteX62" fmla="*/ 172686 w 766550"/>
              <a:gd name="connsiteY62" fmla="*/ 59865 h 630809"/>
              <a:gd name="connsiteX63" fmla="*/ 182675 w 766550"/>
              <a:gd name="connsiteY63" fmla="*/ 85796 h 6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66550" h="630809">
                <a:moveTo>
                  <a:pt x="182675" y="85796"/>
                </a:moveTo>
                <a:lnTo>
                  <a:pt x="199643" y="100779"/>
                </a:lnTo>
                <a:lnTo>
                  <a:pt x="221604" y="101805"/>
                </a:lnTo>
                <a:lnTo>
                  <a:pt x="258550" y="129720"/>
                </a:lnTo>
                <a:lnTo>
                  <a:pt x="324368" y="136698"/>
                </a:lnTo>
                <a:lnTo>
                  <a:pt x="369318" y="122741"/>
                </a:lnTo>
                <a:lnTo>
                  <a:pt x="360355" y="104747"/>
                </a:lnTo>
                <a:lnTo>
                  <a:pt x="383275" y="103789"/>
                </a:lnTo>
                <a:lnTo>
                  <a:pt x="413242" y="70812"/>
                </a:lnTo>
                <a:lnTo>
                  <a:pt x="470097" y="67802"/>
                </a:lnTo>
                <a:lnTo>
                  <a:pt x="542003" y="96811"/>
                </a:lnTo>
                <a:lnTo>
                  <a:pt x="595916" y="135740"/>
                </a:lnTo>
                <a:lnTo>
                  <a:pt x="628826" y="135740"/>
                </a:lnTo>
                <a:lnTo>
                  <a:pt x="643809" y="185617"/>
                </a:lnTo>
                <a:lnTo>
                  <a:pt x="620820" y="246508"/>
                </a:lnTo>
                <a:lnTo>
                  <a:pt x="630810" y="271481"/>
                </a:lnTo>
                <a:lnTo>
                  <a:pt x="633820" y="299395"/>
                </a:lnTo>
                <a:lnTo>
                  <a:pt x="655782" y="358302"/>
                </a:lnTo>
                <a:lnTo>
                  <a:pt x="686707" y="361313"/>
                </a:lnTo>
                <a:lnTo>
                  <a:pt x="688691" y="389227"/>
                </a:lnTo>
                <a:lnTo>
                  <a:pt x="662760" y="428157"/>
                </a:lnTo>
                <a:lnTo>
                  <a:pt x="691701" y="470097"/>
                </a:lnTo>
                <a:lnTo>
                  <a:pt x="742604" y="497053"/>
                </a:lnTo>
                <a:lnTo>
                  <a:pt x="744588" y="535983"/>
                </a:lnTo>
                <a:lnTo>
                  <a:pt x="766550" y="539951"/>
                </a:lnTo>
                <a:lnTo>
                  <a:pt x="765592" y="564923"/>
                </a:lnTo>
                <a:lnTo>
                  <a:pt x="738636" y="566907"/>
                </a:lnTo>
                <a:lnTo>
                  <a:pt x="714690" y="580865"/>
                </a:lnTo>
                <a:lnTo>
                  <a:pt x="709695" y="630810"/>
                </a:lnTo>
                <a:lnTo>
                  <a:pt x="638814" y="618837"/>
                </a:lnTo>
                <a:lnTo>
                  <a:pt x="548982" y="599885"/>
                </a:lnTo>
                <a:lnTo>
                  <a:pt x="532015" y="548914"/>
                </a:lnTo>
                <a:lnTo>
                  <a:pt x="502048" y="541935"/>
                </a:lnTo>
                <a:lnTo>
                  <a:pt x="453129" y="570876"/>
                </a:lnTo>
                <a:lnTo>
                  <a:pt x="383275" y="554934"/>
                </a:lnTo>
                <a:lnTo>
                  <a:pt x="356319" y="519015"/>
                </a:lnTo>
                <a:lnTo>
                  <a:pt x="330388" y="516005"/>
                </a:lnTo>
                <a:lnTo>
                  <a:pt x="266487" y="413173"/>
                </a:lnTo>
                <a:lnTo>
                  <a:pt x="226599" y="397232"/>
                </a:lnTo>
                <a:lnTo>
                  <a:pt x="214626" y="424189"/>
                </a:lnTo>
                <a:lnTo>
                  <a:pt x="172686" y="370276"/>
                </a:lnTo>
                <a:lnTo>
                  <a:pt x="173712" y="338325"/>
                </a:lnTo>
                <a:lnTo>
                  <a:pt x="120757" y="296385"/>
                </a:lnTo>
                <a:lnTo>
                  <a:pt x="105774" y="289406"/>
                </a:lnTo>
                <a:lnTo>
                  <a:pt x="105774" y="275449"/>
                </a:lnTo>
                <a:lnTo>
                  <a:pt x="78817" y="252461"/>
                </a:lnTo>
                <a:lnTo>
                  <a:pt x="94827" y="190611"/>
                </a:lnTo>
                <a:lnTo>
                  <a:pt x="91817" y="168649"/>
                </a:lnTo>
                <a:lnTo>
                  <a:pt x="65886" y="158660"/>
                </a:lnTo>
                <a:lnTo>
                  <a:pt x="39956" y="113778"/>
                </a:lnTo>
                <a:lnTo>
                  <a:pt x="0" y="18952"/>
                </a:lnTo>
                <a:lnTo>
                  <a:pt x="14983" y="958"/>
                </a:lnTo>
                <a:lnTo>
                  <a:pt x="31951" y="0"/>
                </a:lnTo>
                <a:lnTo>
                  <a:pt x="33936" y="20936"/>
                </a:lnTo>
                <a:lnTo>
                  <a:pt x="48919" y="35919"/>
                </a:lnTo>
                <a:lnTo>
                  <a:pt x="75876" y="38861"/>
                </a:lnTo>
                <a:lnTo>
                  <a:pt x="88806" y="39887"/>
                </a:lnTo>
                <a:lnTo>
                  <a:pt x="95785" y="29898"/>
                </a:lnTo>
                <a:lnTo>
                  <a:pt x="126778" y="1984"/>
                </a:lnTo>
                <a:lnTo>
                  <a:pt x="144703" y="4926"/>
                </a:lnTo>
                <a:lnTo>
                  <a:pt x="141761" y="40914"/>
                </a:lnTo>
                <a:lnTo>
                  <a:pt x="157703" y="58839"/>
                </a:lnTo>
                <a:lnTo>
                  <a:pt x="172686" y="59865"/>
                </a:lnTo>
                <a:lnTo>
                  <a:pt x="182675" y="8579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3" name="Forme libre : forme 1333">
            <a:extLst>
              <a:ext uri="{FF2B5EF4-FFF2-40B4-BE49-F238E27FC236}">
                <a16:creationId xmlns:a16="http://schemas.microsoft.com/office/drawing/2014/main" id="{964237B5-22C9-4923-BAC7-DA0DD5109283}"/>
              </a:ext>
            </a:extLst>
          </p:cNvPr>
          <p:cNvSpPr/>
          <p:nvPr/>
        </p:nvSpPr>
        <p:spPr>
          <a:xfrm>
            <a:off x="7585897" y="2865196"/>
            <a:ext cx="443571" cy="281585"/>
          </a:xfrm>
          <a:custGeom>
            <a:avLst/>
            <a:gdLst>
              <a:gd name="connsiteX0" fmla="*/ 26956 w 514089"/>
              <a:gd name="connsiteY0" fmla="*/ 23946 h 326351"/>
              <a:gd name="connsiteX1" fmla="*/ 36946 w 514089"/>
              <a:gd name="connsiteY1" fmla="*/ 56855 h 326351"/>
              <a:gd name="connsiteX2" fmla="*/ 66913 w 514089"/>
              <a:gd name="connsiteY2" fmla="*/ 72865 h 326351"/>
              <a:gd name="connsiteX3" fmla="*/ 51929 w 514089"/>
              <a:gd name="connsiteY3" fmla="*/ 87780 h 326351"/>
              <a:gd name="connsiteX4" fmla="*/ 0 w 514089"/>
              <a:gd name="connsiteY4" fmla="*/ 82854 h 326351"/>
              <a:gd name="connsiteX5" fmla="*/ 1026 w 514089"/>
              <a:gd name="connsiteY5" fmla="*/ 118773 h 326351"/>
              <a:gd name="connsiteX6" fmla="*/ 36946 w 514089"/>
              <a:gd name="connsiteY6" fmla="*/ 129720 h 326351"/>
              <a:gd name="connsiteX7" fmla="*/ 64928 w 514089"/>
              <a:gd name="connsiteY7" fmla="*/ 236519 h 326351"/>
              <a:gd name="connsiteX8" fmla="*/ 87848 w 514089"/>
              <a:gd name="connsiteY8" fmla="*/ 235562 h 326351"/>
              <a:gd name="connsiteX9" fmla="*/ 117815 w 514089"/>
              <a:gd name="connsiteY9" fmla="*/ 202584 h 326351"/>
              <a:gd name="connsiteX10" fmla="*/ 174670 w 514089"/>
              <a:gd name="connsiteY10" fmla="*/ 199574 h 326351"/>
              <a:gd name="connsiteX11" fmla="*/ 246576 w 514089"/>
              <a:gd name="connsiteY11" fmla="*/ 228583 h 326351"/>
              <a:gd name="connsiteX12" fmla="*/ 300489 w 514089"/>
              <a:gd name="connsiteY12" fmla="*/ 267512 h 326351"/>
              <a:gd name="connsiteX13" fmla="*/ 333398 w 514089"/>
              <a:gd name="connsiteY13" fmla="*/ 267512 h 326351"/>
              <a:gd name="connsiteX14" fmla="*/ 348381 w 514089"/>
              <a:gd name="connsiteY14" fmla="*/ 317389 h 326351"/>
              <a:gd name="connsiteX15" fmla="*/ 403252 w 514089"/>
              <a:gd name="connsiteY15" fmla="*/ 326352 h 326351"/>
              <a:gd name="connsiteX16" fmla="*/ 407290 w 514089"/>
              <a:gd name="connsiteY16" fmla="*/ 300421 h 326351"/>
              <a:gd name="connsiteX17" fmla="*/ 451213 w 514089"/>
              <a:gd name="connsiteY17" fmla="*/ 285438 h 326351"/>
              <a:gd name="connsiteX18" fmla="*/ 455182 w 514089"/>
              <a:gd name="connsiteY18" fmla="*/ 241514 h 326351"/>
              <a:gd name="connsiteX19" fmla="*/ 514089 w 514089"/>
              <a:gd name="connsiteY19" fmla="*/ 234535 h 326351"/>
              <a:gd name="connsiteX20" fmla="*/ 512036 w 514089"/>
              <a:gd name="connsiteY20" fmla="*/ 207579 h 326351"/>
              <a:gd name="connsiteX21" fmla="*/ 463186 w 514089"/>
              <a:gd name="connsiteY21" fmla="*/ 191637 h 326351"/>
              <a:gd name="connsiteX22" fmla="*/ 353377 w 514089"/>
              <a:gd name="connsiteY22" fmla="*/ 127735 h 326351"/>
              <a:gd name="connsiteX23" fmla="*/ 308426 w 514089"/>
              <a:gd name="connsiteY23" fmla="*/ 65886 h 326351"/>
              <a:gd name="connsiteX24" fmla="*/ 249587 w 514089"/>
              <a:gd name="connsiteY24" fmla="*/ 61849 h 326351"/>
              <a:gd name="connsiteX25" fmla="*/ 243566 w 514089"/>
              <a:gd name="connsiteY25" fmla="*/ 20936 h 326351"/>
              <a:gd name="connsiteX26" fmla="*/ 205663 w 514089"/>
              <a:gd name="connsiteY26" fmla="*/ 16968 h 326351"/>
              <a:gd name="connsiteX27" fmla="*/ 175696 w 514089"/>
              <a:gd name="connsiteY27" fmla="*/ 0 h 326351"/>
              <a:gd name="connsiteX28" fmla="*/ 133756 w 514089"/>
              <a:gd name="connsiteY28" fmla="*/ 45908 h 326351"/>
              <a:gd name="connsiteX29" fmla="*/ 141761 w 514089"/>
              <a:gd name="connsiteY29" fmla="*/ 63834 h 326351"/>
              <a:gd name="connsiteX30" fmla="*/ 109810 w 514089"/>
              <a:gd name="connsiteY30" fmla="*/ 65886 h 326351"/>
              <a:gd name="connsiteX31" fmla="*/ 88874 w 514089"/>
              <a:gd name="connsiteY31" fmla="*/ 65886 h 326351"/>
              <a:gd name="connsiteX32" fmla="*/ 46934 w 514089"/>
              <a:gd name="connsiteY32" fmla="*/ 22920 h 326351"/>
              <a:gd name="connsiteX33" fmla="*/ 26956 w 514089"/>
              <a:gd name="connsiteY33" fmla="*/ 23946 h 32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4089" h="326351">
                <a:moveTo>
                  <a:pt x="26956" y="23946"/>
                </a:moveTo>
                <a:lnTo>
                  <a:pt x="36946" y="56855"/>
                </a:lnTo>
                <a:lnTo>
                  <a:pt x="66913" y="72865"/>
                </a:lnTo>
                <a:lnTo>
                  <a:pt x="51929" y="87780"/>
                </a:lnTo>
                <a:lnTo>
                  <a:pt x="0" y="82854"/>
                </a:lnTo>
                <a:lnTo>
                  <a:pt x="1026" y="118773"/>
                </a:lnTo>
                <a:lnTo>
                  <a:pt x="36946" y="129720"/>
                </a:lnTo>
                <a:lnTo>
                  <a:pt x="64928" y="236519"/>
                </a:lnTo>
                <a:lnTo>
                  <a:pt x="87848" y="235562"/>
                </a:lnTo>
                <a:lnTo>
                  <a:pt x="117815" y="202584"/>
                </a:lnTo>
                <a:lnTo>
                  <a:pt x="174670" y="199574"/>
                </a:lnTo>
                <a:lnTo>
                  <a:pt x="246576" y="228583"/>
                </a:lnTo>
                <a:lnTo>
                  <a:pt x="300489" y="267512"/>
                </a:lnTo>
                <a:lnTo>
                  <a:pt x="333398" y="267512"/>
                </a:lnTo>
                <a:lnTo>
                  <a:pt x="348381" y="317389"/>
                </a:lnTo>
                <a:lnTo>
                  <a:pt x="403252" y="326352"/>
                </a:lnTo>
                <a:lnTo>
                  <a:pt x="407290" y="300421"/>
                </a:lnTo>
                <a:lnTo>
                  <a:pt x="451213" y="285438"/>
                </a:lnTo>
                <a:lnTo>
                  <a:pt x="455182" y="241514"/>
                </a:lnTo>
                <a:lnTo>
                  <a:pt x="514089" y="234535"/>
                </a:lnTo>
                <a:lnTo>
                  <a:pt x="512036" y="207579"/>
                </a:lnTo>
                <a:lnTo>
                  <a:pt x="463186" y="191637"/>
                </a:lnTo>
                <a:lnTo>
                  <a:pt x="353377" y="127735"/>
                </a:lnTo>
                <a:lnTo>
                  <a:pt x="308426" y="65886"/>
                </a:lnTo>
                <a:lnTo>
                  <a:pt x="249587" y="61849"/>
                </a:lnTo>
                <a:lnTo>
                  <a:pt x="243566" y="20936"/>
                </a:lnTo>
                <a:lnTo>
                  <a:pt x="205663" y="16968"/>
                </a:lnTo>
                <a:lnTo>
                  <a:pt x="175696" y="0"/>
                </a:lnTo>
                <a:lnTo>
                  <a:pt x="133756" y="45908"/>
                </a:lnTo>
                <a:lnTo>
                  <a:pt x="141761" y="63834"/>
                </a:lnTo>
                <a:lnTo>
                  <a:pt x="109810" y="65886"/>
                </a:lnTo>
                <a:lnTo>
                  <a:pt x="88874" y="65886"/>
                </a:lnTo>
                <a:lnTo>
                  <a:pt x="46934" y="22920"/>
                </a:lnTo>
                <a:lnTo>
                  <a:pt x="26956" y="2394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4" name="Forme libre : forme 1334">
            <a:extLst>
              <a:ext uri="{FF2B5EF4-FFF2-40B4-BE49-F238E27FC236}">
                <a16:creationId xmlns:a16="http://schemas.microsoft.com/office/drawing/2014/main" id="{4DEA9BE5-592C-4699-B37D-F19310765898}"/>
              </a:ext>
            </a:extLst>
          </p:cNvPr>
          <p:cNvSpPr/>
          <p:nvPr/>
        </p:nvSpPr>
        <p:spPr>
          <a:xfrm>
            <a:off x="7651365" y="2766137"/>
            <a:ext cx="541800" cy="305848"/>
          </a:xfrm>
          <a:custGeom>
            <a:avLst/>
            <a:gdLst>
              <a:gd name="connsiteX0" fmla="*/ 78885 w 627935"/>
              <a:gd name="connsiteY0" fmla="*/ 0 h 354471"/>
              <a:gd name="connsiteX1" fmla="*/ 0 w 627935"/>
              <a:gd name="connsiteY1" fmla="*/ 23262 h 354471"/>
              <a:gd name="connsiteX2" fmla="*/ 34209 w 627935"/>
              <a:gd name="connsiteY2" fmla="*/ 180964 h 354471"/>
              <a:gd name="connsiteX3" fmla="*/ 66159 w 627935"/>
              <a:gd name="connsiteY3" fmla="*/ 178980 h 354471"/>
              <a:gd name="connsiteX4" fmla="*/ 58155 w 627935"/>
              <a:gd name="connsiteY4" fmla="*/ 160986 h 354471"/>
              <a:gd name="connsiteX5" fmla="*/ 100095 w 627935"/>
              <a:gd name="connsiteY5" fmla="*/ 115078 h 354471"/>
              <a:gd name="connsiteX6" fmla="*/ 130061 w 627935"/>
              <a:gd name="connsiteY6" fmla="*/ 132046 h 354471"/>
              <a:gd name="connsiteX7" fmla="*/ 167964 w 627935"/>
              <a:gd name="connsiteY7" fmla="*/ 136014 h 354471"/>
              <a:gd name="connsiteX8" fmla="*/ 173985 w 627935"/>
              <a:gd name="connsiteY8" fmla="*/ 177065 h 354471"/>
              <a:gd name="connsiteX9" fmla="*/ 232893 w 627935"/>
              <a:gd name="connsiteY9" fmla="*/ 181101 h 354471"/>
              <a:gd name="connsiteX10" fmla="*/ 277775 w 627935"/>
              <a:gd name="connsiteY10" fmla="*/ 242677 h 354471"/>
              <a:gd name="connsiteX11" fmla="*/ 387243 w 627935"/>
              <a:gd name="connsiteY11" fmla="*/ 306579 h 354471"/>
              <a:gd name="connsiteX12" fmla="*/ 436162 w 627935"/>
              <a:gd name="connsiteY12" fmla="*/ 322520 h 354471"/>
              <a:gd name="connsiteX13" fmla="*/ 438145 w 627935"/>
              <a:gd name="connsiteY13" fmla="*/ 349477 h 354471"/>
              <a:gd name="connsiteX14" fmla="*/ 481043 w 627935"/>
              <a:gd name="connsiteY14" fmla="*/ 354471 h 354471"/>
              <a:gd name="connsiteX15" fmla="*/ 498010 w 627935"/>
              <a:gd name="connsiteY15" fmla="*/ 315542 h 354471"/>
              <a:gd name="connsiteX16" fmla="*/ 449092 w 627935"/>
              <a:gd name="connsiteY16" fmla="*/ 268676 h 354471"/>
              <a:gd name="connsiteX17" fmla="*/ 458123 w 627935"/>
              <a:gd name="connsiteY17" fmla="*/ 247671 h 354471"/>
              <a:gd name="connsiteX18" fmla="*/ 486037 w 627935"/>
              <a:gd name="connsiteY18" fmla="*/ 250682 h 354471"/>
              <a:gd name="connsiteX19" fmla="*/ 509984 w 627935"/>
              <a:gd name="connsiteY19" fmla="*/ 204774 h 354471"/>
              <a:gd name="connsiteX20" fmla="*/ 541935 w 627935"/>
              <a:gd name="connsiteY20" fmla="*/ 198753 h 354471"/>
              <a:gd name="connsiteX21" fmla="*/ 557944 w 627935"/>
              <a:gd name="connsiteY21" fmla="*/ 229746 h 354471"/>
              <a:gd name="connsiteX22" fmla="*/ 598995 w 627935"/>
              <a:gd name="connsiteY22" fmla="*/ 226736 h 354471"/>
              <a:gd name="connsiteX23" fmla="*/ 627935 w 627935"/>
              <a:gd name="connsiteY23" fmla="*/ 205732 h 354471"/>
              <a:gd name="connsiteX24" fmla="*/ 580043 w 627935"/>
              <a:gd name="connsiteY24" fmla="*/ 177817 h 354471"/>
              <a:gd name="connsiteX25" fmla="*/ 569028 w 627935"/>
              <a:gd name="connsiteY25" fmla="*/ 189790 h 354471"/>
              <a:gd name="connsiteX26" fmla="*/ 527977 w 627935"/>
              <a:gd name="connsiteY26" fmla="*/ 170839 h 354471"/>
              <a:gd name="connsiteX27" fmla="*/ 546929 w 627935"/>
              <a:gd name="connsiteY27" fmla="*/ 142856 h 354471"/>
              <a:gd name="connsiteX28" fmla="*/ 536941 w 627935"/>
              <a:gd name="connsiteY28" fmla="*/ 137861 h 354471"/>
              <a:gd name="connsiteX29" fmla="*/ 489048 w 627935"/>
              <a:gd name="connsiteY29" fmla="*/ 187806 h 354471"/>
              <a:gd name="connsiteX30" fmla="*/ 473106 w 627935"/>
              <a:gd name="connsiteY30" fmla="*/ 211752 h 354471"/>
              <a:gd name="connsiteX31" fmla="*/ 449092 w 627935"/>
              <a:gd name="connsiteY31" fmla="*/ 183769 h 354471"/>
              <a:gd name="connsiteX32" fmla="*/ 402226 w 627935"/>
              <a:gd name="connsiteY32" fmla="*/ 186780 h 354471"/>
              <a:gd name="connsiteX33" fmla="*/ 367265 w 627935"/>
              <a:gd name="connsiteY33" fmla="*/ 116926 h 354471"/>
              <a:gd name="connsiteX34" fmla="*/ 316363 w 627935"/>
              <a:gd name="connsiteY34" fmla="*/ 79980 h 354471"/>
              <a:gd name="connsiteX35" fmla="*/ 214557 w 627935"/>
              <a:gd name="connsiteY35" fmla="*/ 84017 h 354471"/>
              <a:gd name="connsiteX36" fmla="*/ 163654 w 627935"/>
              <a:gd name="connsiteY36" fmla="*/ 35098 h 354471"/>
              <a:gd name="connsiteX37" fmla="*/ 154692 w 627935"/>
              <a:gd name="connsiteY37" fmla="*/ 63012 h 354471"/>
              <a:gd name="connsiteX38" fmla="*/ 104747 w 627935"/>
              <a:gd name="connsiteY38" fmla="*/ 60002 h 354471"/>
              <a:gd name="connsiteX39" fmla="*/ 72795 w 627935"/>
              <a:gd name="connsiteY39" fmla="*/ 34072 h 35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7935" h="354471">
                <a:moveTo>
                  <a:pt x="78885" y="0"/>
                </a:moveTo>
                <a:lnTo>
                  <a:pt x="0" y="23262"/>
                </a:lnTo>
                <a:lnTo>
                  <a:pt x="34209" y="180964"/>
                </a:lnTo>
                <a:lnTo>
                  <a:pt x="66159" y="178980"/>
                </a:lnTo>
                <a:lnTo>
                  <a:pt x="58155" y="160986"/>
                </a:lnTo>
                <a:lnTo>
                  <a:pt x="100095" y="115078"/>
                </a:lnTo>
                <a:lnTo>
                  <a:pt x="130061" y="132046"/>
                </a:lnTo>
                <a:lnTo>
                  <a:pt x="167964" y="136014"/>
                </a:lnTo>
                <a:lnTo>
                  <a:pt x="173985" y="177065"/>
                </a:lnTo>
                <a:lnTo>
                  <a:pt x="232893" y="181101"/>
                </a:lnTo>
                <a:lnTo>
                  <a:pt x="277775" y="242677"/>
                </a:lnTo>
                <a:lnTo>
                  <a:pt x="387243" y="306579"/>
                </a:lnTo>
                <a:lnTo>
                  <a:pt x="436162" y="322520"/>
                </a:lnTo>
                <a:lnTo>
                  <a:pt x="438145" y="349477"/>
                </a:lnTo>
                <a:lnTo>
                  <a:pt x="481043" y="354471"/>
                </a:lnTo>
                <a:lnTo>
                  <a:pt x="498010" y="315542"/>
                </a:lnTo>
                <a:lnTo>
                  <a:pt x="449092" y="268676"/>
                </a:lnTo>
                <a:cubicBezTo>
                  <a:pt x="449092" y="268676"/>
                  <a:pt x="455113" y="246714"/>
                  <a:pt x="458123" y="247671"/>
                </a:cubicBezTo>
                <a:cubicBezTo>
                  <a:pt x="461133" y="248629"/>
                  <a:pt x="486037" y="250682"/>
                  <a:pt x="486037" y="250682"/>
                </a:cubicBezTo>
                <a:lnTo>
                  <a:pt x="509984" y="204774"/>
                </a:lnTo>
                <a:lnTo>
                  <a:pt x="541935" y="198753"/>
                </a:lnTo>
                <a:lnTo>
                  <a:pt x="557944" y="229746"/>
                </a:lnTo>
                <a:lnTo>
                  <a:pt x="598995" y="226736"/>
                </a:lnTo>
                <a:lnTo>
                  <a:pt x="627935" y="205732"/>
                </a:lnTo>
                <a:lnTo>
                  <a:pt x="580043" y="177817"/>
                </a:lnTo>
                <a:lnTo>
                  <a:pt x="569028" y="189790"/>
                </a:lnTo>
                <a:lnTo>
                  <a:pt x="527977" y="170839"/>
                </a:lnTo>
                <a:lnTo>
                  <a:pt x="546929" y="142856"/>
                </a:lnTo>
                <a:lnTo>
                  <a:pt x="536941" y="137861"/>
                </a:lnTo>
                <a:lnTo>
                  <a:pt x="489048" y="187806"/>
                </a:lnTo>
                <a:lnTo>
                  <a:pt x="473106" y="211752"/>
                </a:lnTo>
                <a:lnTo>
                  <a:pt x="449092" y="183769"/>
                </a:lnTo>
                <a:lnTo>
                  <a:pt x="402226" y="186780"/>
                </a:lnTo>
                <a:lnTo>
                  <a:pt x="367265" y="116926"/>
                </a:lnTo>
                <a:lnTo>
                  <a:pt x="316363" y="79980"/>
                </a:lnTo>
                <a:lnTo>
                  <a:pt x="214557" y="84017"/>
                </a:lnTo>
                <a:lnTo>
                  <a:pt x="163654" y="35098"/>
                </a:lnTo>
                <a:lnTo>
                  <a:pt x="154692" y="63012"/>
                </a:lnTo>
                <a:lnTo>
                  <a:pt x="104747" y="60002"/>
                </a:lnTo>
                <a:lnTo>
                  <a:pt x="72795" y="3407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5" name="Forme libre : forme 1335">
            <a:extLst>
              <a:ext uri="{FF2B5EF4-FFF2-40B4-BE49-F238E27FC236}">
                <a16:creationId xmlns:a16="http://schemas.microsoft.com/office/drawing/2014/main" id="{41E4DFDB-0C2C-4859-8732-42F4AF386422}"/>
              </a:ext>
            </a:extLst>
          </p:cNvPr>
          <p:cNvSpPr/>
          <p:nvPr/>
        </p:nvSpPr>
        <p:spPr>
          <a:xfrm>
            <a:off x="7349059" y="2412356"/>
            <a:ext cx="1157983" cy="536369"/>
          </a:xfrm>
          <a:custGeom>
            <a:avLst/>
            <a:gdLst>
              <a:gd name="connsiteX0" fmla="*/ 158728 w 1342077"/>
              <a:gd name="connsiteY0" fmla="*/ 343182 h 621641"/>
              <a:gd name="connsiteX1" fmla="*/ 227625 w 1342077"/>
              <a:gd name="connsiteY1" fmla="*/ 349135 h 621641"/>
              <a:gd name="connsiteX2" fmla="*/ 244593 w 1342077"/>
              <a:gd name="connsiteY2" fmla="*/ 369112 h 621641"/>
              <a:gd name="connsiteX3" fmla="*/ 243566 w 1342077"/>
              <a:gd name="connsiteY3" fmla="*/ 408042 h 621641"/>
              <a:gd name="connsiteX4" fmla="*/ 256566 w 1342077"/>
              <a:gd name="connsiteY4" fmla="*/ 421999 h 621641"/>
              <a:gd name="connsiteX5" fmla="*/ 189653 w 1342077"/>
              <a:gd name="connsiteY5" fmla="*/ 421999 h 621641"/>
              <a:gd name="connsiteX6" fmla="*/ 178707 w 1342077"/>
              <a:gd name="connsiteY6" fmla="*/ 435956 h 621641"/>
              <a:gd name="connsiteX7" fmla="*/ 199642 w 1342077"/>
              <a:gd name="connsiteY7" fmla="*/ 451966 h 621641"/>
              <a:gd name="connsiteX8" fmla="*/ 161739 w 1342077"/>
              <a:gd name="connsiteY8" fmla="*/ 451966 h 621641"/>
              <a:gd name="connsiteX9" fmla="*/ 161739 w 1342077"/>
              <a:gd name="connsiteY9" fmla="*/ 463939 h 621641"/>
              <a:gd name="connsiteX10" fmla="*/ 230567 w 1342077"/>
              <a:gd name="connsiteY10" fmla="*/ 524831 h 621641"/>
              <a:gd name="connsiteX11" fmla="*/ 259507 w 1342077"/>
              <a:gd name="connsiteY11" fmla="*/ 528799 h 621641"/>
              <a:gd name="connsiteX12" fmla="*/ 254581 w 1342077"/>
              <a:gd name="connsiteY12" fmla="*/ 566702 h 621641"/>
              <a:gd name="connsiteX13" fmla="*/ 301447 w 1342077"/>
              <a:gd name="connsiteY13" fmla="*/ 548777 h 621641"/>
              <a:gd name="connsiteX14" fmla="*/ 321425 w 1342077"/>
              <a:gd name="connsiteY14" fmla="*/ 547751 h 621641"/>
              <a:gd name="connsiteX15" fmla="*/ 363365 w 1342077"/>
              <a:gd name="connsiteY15" fmla="*/ 590717 h 621641"/>
              <a:gd name="connsiteX16" fmla="*/ 384301 w 1342077"/>
              <a:gd name="connsiteY16" fmla="*/ 590717 h 621641"/>
              <a:gd name="connsiteX17" fmla="*/ 350366 w 1342077"/>
              <a:gd name="connsiteY17" fmla="*/ 432946 h 621641"/>
              <a:gd name="connsiteX18" fmla="*/ 429251 w 1342077"/>
              <a:gd name="connsiteY18" fmla="*/ 410026 h 621641"/>
              <a:gd name="connsiteX19" fmla="*/ 446219 w 1342077"/>
              <a:gd name="connsiteY19" fmla="*/ 390048 h 621641"/>
              <a:gd name="connsiteX20" fmla="*/ 462160 w 1342077"/>
              <a:gd name="connsiteY20" fmla="*/ 394085 h 621641"/>
              <a:gd name="connsiteX21" fmla="*/ 484122 w 1342077"/>
              <a:gd name="connsiteY21" fmla="*/ 393059 h 621641"/>
              <a:gd name="connsiteX22" fmla="*/ 500132 w 1342077"/>
              <a:gd name="connsiteY22" fmla="*/ 423983 h 621641"/>
              <a:gd name="connsiteX23" fmla="*/ 514089 w 1342077"/>
              <a:gd name="connsiteY23" fmla="*/ 444988 h 621641"/>
              <a:gd name="connsiteX24" fmla="*/ 564992 w 1342077"/>
              <a:gd name="connsiteY24" fmla="*/ 493838 h 621641"/>
              <a:gd name="connsiteX25" fmla="*/ 666797 w 1342077"/>
              <a:gd name="connsiteY25" fmla="*/ 489869 h 621641"/>
              <a:gd name="connsiteX26" fmla="*/ 717700 w 1342077"/>
              <a:gd name="connsiteY26" fmla="*/ 526815 h 621641"/>
              <a:gd name="connsiteX27" fmla="*/ 752661 w 1342077"/>
              <a:gd name="connsiteY27" fmla="*/ 596669 h 621641"/>
              <a:gd name="connsiteX28" fmla="*/ 799527 w 1342077"/>
              <a:gd name="connsiteY28" fmla="*/ 593659 h 621641"/>
              <a:gd name="connsiteX29" fmla="*/ 823473 w 1342077"/>
              <a:gd name="connsiteY29" fmla="*/ 621642 h 621641"/>
              <a:gd name="connsiteX30" fmla="*/ 839483 w 1342077"/>
              <a:gd name="connsiteY30" fmla="*/ 597695 h 621641"/>
              <a:gd name="connsiteX31" fmla="*/ 887375 w 1342077"/>
              <a:gd name="connsiteY31" fmla="*/ 547751 h 621641"/>
              <a:gd name="connsiteX32" fmla="*/ 909337 w 1342077"/>
              <a:gd name="connsiteY32" fmla="*/ 526815 h 621641"/>
              <a:gd name="connsiteX33" fmla="*/ 935267 w 1342077"/>
              <a:gd name="connsiteY33" fmla="*/ 525789 h 621641"/>
              <a:gd name="connsiteX34" fmla="*/ 979191 w 1342077"/>
              <a:gd name="connsiteY34" fmla="*/ 541798 h 621641"/>
              <a:gd name="connsiteX35" fmla="*/ 976181 w 1342077"/>
              <a:gd name="connsiteY35" fmla="*/ 515800 h 621641"/>
              <a:gd name="connsiteX36" fmla="*/ 1001153 w 1342077"/>
              <a:gd name="connsiteY36" fmla="*/ 504853 h 621641"/>
              <a:gd name="connsiteX37" fmla="*/ 1023115 w 1342077"/>
              <a:gd name="connsiteY37" fmla="*/ 520794 h 621641"/>
              <a:gd name="connsiteX38" fmla="*/ 1135936 w 1342077"/>
              <a:gd name="connsiteY38" fmla="*/ 520794 h 621641"/>
              <a:gd name="connsiteX39" fmla="*/ 1208800 w 1342077"/>
              <a:gd name="connsiteY39" fmla="*/ 542756 h 621641"/>
              <a:gd name="connsiteX40" fmla="*/ 1222758 w 1342077"/>
              <a:gd name="connsiteY40" fmla="*/ 511831 h 621641"/>
              <a:gd name="connsiteX41" fmla="*/ 1191833 w 1342077"/>
              <a:gd name="connsiteY41" fmla="*/ 468934 h 621641"/>
              <a:gd name="connsiteX42" fmla="*/ 1190806 w 1342077"/>
              <a:gd name="connsiteY42" fmla="*/ 445945 h 621641"/>
              <a:gd name="connsiteX43" fmla="*/ 1164877 w 1342077"/>
              <a:gd name="connsiteY43" fmla="*/ 439993 h 621641"/>
              <a:gd name="connsiteX44" fmla="*/ 1165835 w 1342077"/>
              <a:gd name="connsiteY44" fmla="*/ 430004 h 621641"/>
              <a:gd name="connsiteX45" fmla="*/ 1254709 w 1342077"/>
              <a:gd name="connsiteY45" fmla="*/ 423983 h 621641"/>
              <a:gd name="connsiteX46" fmla="*/ 1240751 w 1342077"/>
              <a:gd name="connsiteY46" fmla="*/ 408042 h 621641"/>
              <a:gd name="connsiteX47" fmla="*/ 1238699 w 1342077"/>
              <a:gd name="connsiteY47" fmla="*/ 341130 h 621641"/>
              <a:gd name="connsiteX48" fmla="*/ 1307595 w 1342077"/>
              <a:gd name="connsiteY48" fmla="*/ 350161 h 621641"/>
              <a:gd name="connsiteX49" fmla="*/ 1329557 w 1342077"/>
              <a:gd name="connsiteY49" fmla="*/ 338188 h 621641"/>
              <a:gd name="connsiteX50" fmla="*/ 1311563 w 1342077"/>
              <a:gd name="connsiteY50" fmla="*/ 313215 h 621641"/>
              <a:gd name="connsiteX51" fmla="*/ 1314574 w 1342077"/>
              <a:gd name="connsiteY51" fmla="*/ 286259 h 621641"/>
              <a:gd name="connsiteX52" fmla="*/ 1342077 w 1342077"/>
              <a:gd name="connsiteY52" fmla="*/ 258960 h 621641"/>
              <a:gd name="connsiteX53" fmla="*/ 1314232 w 1342077"/>
              <a:gd name="connsiteY53" fmla="*/ 233919 h 621641"/>
              <a:gd name="connsiteX54" fmla="*/ 1272497 w 1342077"/>
              <a:gd name="connsiteY54" fmla="*/ 242266 h 621641"/>
              <a:gd name="connsiteX55" fmla="*/ 1188960 w 1342077"/>
              <a:gd name="connsiteY55" fmla="*/ 180964 h 621641"/>
              <a:gd name="connsiteX56" fmla="*/ 1127726 w 1342077"/>
              <a:gd name="connsiteY56" fmla="*/ 186575 h 621641"/>
              <a:gd name="connsiteX57" fmla="*/ 1085923 w 1342077"/>
              <a:gd name="connsiteY57" fmla="*/ 161465 h 621641"/>
              <a:gd name="connsiteX58" fmla="*/ 1083117 w 1342077"/>
              <a:gd name="connsiteY58" fmla="*/ 189380 h 621641"/>
              <a:gd name="connsiteX59" fmla="*/ 916111 w 1342077"/>
              <a:gd name="connsiteY59" fmla="*/ 41803 h 621641"/>
              <a:gd name="connsiteX60" fmla="*/ 818616 w 1342077"/>
              <a:gd name="connsiteY60" fmla="*/ 69649 h 621641"/>
              <a:gd name="connsiteX61" fmla="*/ 746229 w 1342077"/>
              <a:gd name="connsiteY61" fmla="*/ 44540 h 621641"/>
              <a:gd name="connsiteX62" fmla="*/ 701690 w 1342077"/>
              <a:gd name="connsiteY62" fmla="*/ 0 h 621641"/>
              <a:gd name="connsiteX63" fmla="*/ 643193 w 1342077"/>
              <a:gd name="connsiteY63" fmla="*/ 0 h 621641"/>
              <a:gd name="connsiteX64" fmla="*/ 423231 w 1342077"/>
              <a:gd name="connsiteY64" fmla="*/ 61234 h 621641"/>
              <a:gd name="connsiteX65" fmla="*/ 414884 w 1342077"/>
              <a:gd name="connsiteY65" fmla="*/ 144771 h 621641"/>
              <a:gd name="connsiteX66" fmla="*/ 467770 w 1342077"/>
              <a:gd name="connsiteY66" fmla="*/ 167076 h 621641"/>
              <a:gd name="connsiteX67" fmla="*/ 462228 w 1342077"/>
              <a:gd name="connsiteY67" fmla="*/ 197727 h 621641"/>
              <a:gd name="connsiteX68" fmla="*/ 403732 w 1342077"/>
              <a:gd name="connsiteY68" fmla="*/ 197727 h 621641"/>
              <a:gd name="connsiteX69" fmla="*/ 309110 w 1342077"/>
              <a:gd name="connsiteY69" fmla="*/ 175423 h 621641"/>
              <a:gd name="connsiteX70" fmla="*/ 278459 w 1342077"/>
              <a:gd name="connsiteY70" fmla="*/ 197727 h 621641"/>
              <a:gd name="connsiteX71" fmla="*/ 150382 w 1342077"/>
              <a:gd name="connsiteY71" fmla="*/ 150382 h 621641"/>
              <a:gd name="connsiteX72" fmla="*/ 100232 w 1342077"/>
              <a:gd name="connsiteY72" fmla="*/ 155924 h 621641"/>
              <a:gd name="connsiteX73" fmla="*/ 19499 w 1342077"/>
              <a:gd name="connsiteY73" fmla="*/ 203268 h 621641"/>
              <a:gd name="connsiteX74" fmla="*/ 0 w 1342077"/>
              <a:gd name="connsiteY74" fmla="*/ 286806 h 621641"/>
              <a:gd name="connsiteX75" fmla="*/ 86343 w 1342077"/>
              <a:gd name="connsiteY75" fmla="*/ 348040 h 621641"/>
              <a:gd name="connsiteX76" fmla="*/ 97495 w 1342077"/>
              <a:gd name="connsiteY76" fmla="*/ 381496 h 621641"/>
              <a:gd name="connsiteX77" fmla="*/ 158728 w 1342077"/>
              <a:gd name="connsiteY77" fmla="*/ 343182 h 62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42077" h="621641">
                <a:moveTo>
                  <a:pt x="158728" y="343182"/>
                </a:moveTo>
                <a:lnTo>
                  <a:pt x="227625" y="349135"/>
                </a:lnTo>
                <a:lnTo>
                  <a:pt x="244593" y="369112"/>
                </a:lnTo>
                <a:lnTo>
                  <a:pt x="243566" y="408042"/>
                </a:lnTo>
                <a:lnTo>
                  <a:pt x="256566" y="421999"/>
                </a:lnTo>
                <a:lnTo>
                  <a:pt x="189653" y="421999"/>
                </a:lnTo>
                <a:lnTo>
                  <a:pt x="178707" y="435956"/>
                </a:lnTo>
                <a:lnTo>
                  <a:pt x="199642" y="451966"/>
                </a:lnTo>
                <a:lnTo>
                  <a:pt x="161739" y="451966"/>
                </a:lnTo>
                <a:lnTo>
                  <a:pt x="161739" y="463939"/>
                </a:lnTo>
                <a:lnTo>
                  <a:pt x="230567" y="524831"/>
                </a:lnTo>
                <a:lnTo>
                  <a:pt x="259507" y="528799"/>
                </a:lnTo>
                <a:lnTo>
                  <a:pt x="254581" y="566702"/>
                </a:lnTo>
                <a:lnTo>
                  <a:pt x="301447" y="548777"/>
                </a:lnTo>
                <a:lnTo>
                  <a:pt x="321425" y="547751"/>
                </a:lnTo>
                <a:lnTo>
                  <a:pt x="363365" y="590717"/>
                </a:lnTo>
                <a:lnTo>
                  <a:pt x="384301" y="590717"/>
                </a:lnTo>
                <a:lnTo>
                  <a:pt x="350366" y="432946"/>
                </a:lnTo>
                <a:lnTo>
                  <a:pt x="429251" y="410026"/>
                </a:lnTo>
                <a:lnTo>
                  <a:pt x="446219" y="390048"/>
                </a:lnTo>
                <a:lnTo>
                  <a:pt x="462160" y="394085"/>
                </a:lnTo>
                <a:lnTo>
                  <a:pt x="484122" y="393059"/>
                </a:lnTo>
                <a:lnTo>
                  <a:pt x="500132" y="423983"/>
                </a:lnTo>
                <a:lnTo>
                  <a:pt x="514089" y="444988"/>
                </a:lnTo>
                <a:lnTo>
                  <a:pt x="564992" y="493838"/>
                </a:lnTo>
                <a:lnTo>
                  <a:pt x="666797" y="489869"/>
                </a:lnTo>
                <a:lnTo>
                  <a:pt x="717700" y="526815"/>
                </a:lnTo>
                <a:lnTo>
                  <a:pt x="752661" y="596669"/>
                </a:lnTo>
                <a:lnTo>
                  <a:pt x="799527" y="593659"/>
                </a:lnTo>
                <a:lnTo>
                  <a:pt x="823473" y="621642"/>
                </a:lnTo>
                <a:lnTo>
                  <a:pt x="839483" y="597695"/>
                </a:lnTo>
                <a:lnTo>
                  <a:pt x="887375" y="547751"/>
                </a:lnTo>
                <a:lnTo>
                  <a:pt x="909337" y="526815"/>
                </a:lnTo>
                <a:lnTo>
                  <a:pt x="935267" y="525789"/>
                </a:lnTo>
                <a:lnTo>
                  <a:pt x="979191" y="541798"/>
                </a:lnTo>
                <a:lnTo>
                  <a:pt x="976181" y="515800"/>
                </a:lnTo>
                <a:lnTo>
                  <a:pt x="1001153" y="504853"/>
                </a:lnTo>
                <a:lnTo>
                  <a:pt x="1023115" y="520794"/>
                </a:lnTo>
                <a:lnTo>
                  <a:pt x="1135936" y="520794"/>
                </a:lnTo>
                <a:lnTo>
                  <a:pt x="1208800" y="542756"/>
                </a:lnTo>
                <a:lnTo>
                  <a:pt x="1222758" y="511831"/>
                </a:lnTo>
                <a:lnTo>
                  <a:pt x="1191833" y="468934"/>
                </a:lnTo>
                <a:lnTo>
                  <a:pt x="1190806" y="445945"/>
                </a:lnTo>
                <a:lnTo>
                  <a:pt x="1164877" y="439993"/>
                </a:lnTo>
                <a:lnTo>
                  <a:pt x="1165835" y="430004"/>
                </a:lnTo>
                <a:lnTo>
                  <a:pt x="1254709" y="423983"/>
                </a:lnTo>
                <a:lnTo>
                  <a:pt x="1240751" y="408042"/>
                </a:lnTo>
                <a:lnTo>
                  <a:pt x="1238699" y="341130"/>
                </a:lnTo>
                <a:lnTo>
                  <a:pt x="1307595" y="350161"/>
                </a:lnTo>
                <a:lnTo>
                  <a:pt x="1329557" y="338188"/>
                </a:lnTo>
                <a:lnTo>
                  <a:pt x="1311563" y="313215"/>
                </a:lnTo>
                <a:lnTo>
                  <a:pt x="1314574" y="286259"/>
                </a:lnTo>
                <a:lnTo>
                  <a:pt x="1342077" y="258960"/>
                </a:lnTo>
                <a:lnTo>
                  <a:pt x="1314232" y="233919"/>
                </a:lnTo>
                <a:lnTo>
                  <a:pt x="1272497" y="242266"/>
                </a:lnTo>
                <a:lnTo>
                  <a:pt x="1188960" y="180964"/>
                </a:lnTo>
                <a:lnTo>
                  <a:pt x="1127726" y="186575"/>
                </a:lnTo>
                <a:lnTo>
                  <a:pt x="1085923" y="161465"/>
                </a:lnTo>
                <a:lnTo>
                  <a:pt x="1083117" y="189380"/>
                </a:lnTo>
                <a:lnTo>
                  <a:pt x="916111" y="41803"/>
                </a:lnTo>
                <a:lnTo>
                  <a:pt x="818616" y="69649"/>
                </a:lnTo>
                <a:lnTo>
                  <a:pt x="746229" y="44540"/>
                </a:lnTo>
                <a:lnTo>
                  <a:pt x="701690" y="0"/>
                </a:lnTo>
                <a:lnTo>
                  <a:pt x="643193" y="0"/>
                </a:lnTo>
                <a:lnTo>
                  <a:pt x="423231" y="61234"/>
                </a:lnTo>
                <a:lnTo>
                  <a:pt x="414884" y="144771"/>
                </a:lnTo>
                <a:lnTo>
                  <a:pt x="467770" y="167076"/>
                </a:lnTo>
                <a:lnTo>
                  <a:pt x="462228" y="197727"/>
                </a:lnTo>
                <a:lnTo>
                  <a:pt x="403732" y="197727"/>
                </a:lnTo>
                <a:lnTo>
                  <a:pt x="309110" y="175423"/>
                </a:lnTo>
                <a:lnTo>
                  <a:pt x="278459" y="197727"/>
                </a:lnTo>
                <a:lnTo>
                  <a:pt x="150382" y="150382"/>
                </a:lnTo>
                <a:lnTo>
                  <a:pt x="100232" y="155924"/>
                </a:lnTo>
                <a:lnTo>
                  <a:pt x="19499" y="203268"/>
                </a:lnTo>
                <a:lnTo>
                  <a:pt x="0" y="286806"/>
                </a:lnTo>
                <a:lnTo>
                  <a:pt x="86343" y="348040"/>
                </a:lnTo>
                <a:lnTo>
                  <a:pt x="97495" y="381496"/>
                </a:lnTo>
                <a:lnTo>
                  <a:pt x="158728" y="34318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6" name="Forme libre : forme 1336">
            <a:extLst>
              <a:ext uri="{FF2B5EF4-FFF2-40B4-BE49-F238E27FC236}">
                <a16:creationId xmlns:a16="http://schemas.microsoft.com/office/drawing/2014/main" id="{BE613A0B-538E-4A93-BAC4-9D411D838CDE}"/>
              </a:ext>
            </a:extLst>
          </p:cNvPr>
          <p:cNvSpPr/>
          <p:nvPr/>
        </p:nvSpPr>
        <p:spPr>
          <a:xfrm>
            <a:off x="8093814" y="2847956"/>
            <a:ext cx="308740" cy="143389"/>
          </a:xfrm>
          <a:custGeom>
            <a:avLst/>
            <a:gdLst>
              <a:gd name="connsiteX0" fmla="*/ 4174 w 357823"/>
              <a:gd name="connsiteY0" fmla="*/ 160644 h 166186"/>
              <a:gd name="connsiteX1" fmla="*/ 84975 w 357823"/>
              <a:gd name="connsiteY1" fmla="*/ 164818 h 166186"/>
              <a:gd name="connsiteX2" fmla="*/ 157360 w 357823"/>
              <a:gd name="connsiteY2" fmla="*/ 166186 h 166186"/>
              <a:gd name="connsiteX3" fmla="*/ 164271 w 357823"/>
              <a:gd name="connsiteY3" fmla="*/ 141145 h 166186"/>
              <a:gd name="connsiteX4" fmla="*/ 210248 w 357823"/>
              <a:gd name="connsiteY4" fmla="*/ 117473 h 166186"/>
              <a:gd name="connsiteX5" fmla="*/ 239461 w 357823"/>
              <a:gd name="connsiteY5" fmla="*/ 124451 h 166186"/>
              <a:gd name="connsiteX6" fmla="*/ 260397 w 357823"/>
              <a:gd name="connsiteY6" fmla="*/ 92432 h 166186"/>
              <a:gd name="connsiteX7" fmla="*/ 299327 w 357823"/>
              <a:gd name="connsiteY7" fmla="*/ 90995 h 166186"/>
              <a:gd name="connsiteX8" fmla="*/ 357824 w 357823"/>
              <a:gd name="connsiteY8" fmla="*/ 56239 h 166186"/>
              <a:gd name="connsiteX9" fmla="*/ 345645 w 357823"/>
              <a:gd name="connsiteY9" fmla="*/ 37903 h 166186"/>
              <a:gd name="connsiteX10" fmla="*/ 272781 w 357823"/>
              <a:gd name="connsiteY10" fmla="*/ 15941 h 166186"/>
              <a:gd name="connsiteX11" fmla="*/ 159960 w 357823"/>
              <a:gd name="connsiteY11" fmla="*/ 15941 h 166186"/>
              <a:gd name="connsiteX12" fmla="*/ 137998 w 357823"/>
              <a:gd name="connsiteY12" fmla="*/ 0 h 166186"/>
              <a:gd name="connsiteX13" fmla="*/ 113026 w 357823"/>
              <a:gd name="connsiteY13" fmla="*/ 10947 h 166186"/>
              <a:gd name="connsiteX14" fmla="*/ 116037 w 357823"/>
              <a:gd name="connsiteY14" fmla="*/ 36945 h 166186"/>
              <a:gd name="connsiteX15" fmla="*/ 72112 w 357823"/>
              <a:gd name="connsiteY15" fmla="*/ 20936 h 166186"/>
              <a:gd name="connsiteX16" fmla="*/ 46182 w 357823"/>
              <a:gd name="connsiteY16" fmla="*/ 21962 h 166186"/>
              <a:gd name="connsiteX17" fmla="*/ 24220 w 357823"/>
              <a:gd name="connsiteY17" fmla="*/ 42898 h 166186"/>
              <a:gd name="connsiteX18" fmla="*/ 34209 w 357823"/>
              <a:gd name="connsiteY18" fmla="*/ 47892 h 166186"/>
              <a:gd name="connsiteX19" fmla="*/ 15258 w 357823"/>
              <a:gd name="connsiteY19" fmla="*/ 75875 h 166186"/>
              <a:gd name="connsiteX20" fmla="*/ 56171 w 357823"/>
              <a:gd name="connsiteY20" fmla="*/ 94827 h 166186"/>
              <a:gd name="connsiteX21" fmla="*/ 67118 w 357823"/>
              <a:gd name="connsiteY21" fmla="*/ 82854 h 166186"/>
              <a:gd name="connsiteX22" fmla="*/ 115079 w 357823"/>
              <a:gd name="connsiteY22" fmla="*/ 110768 h 166186"/>
              <a:gd name="connsiteX23" fmla="*/ 86138 w 357823"/>
              <a:gd name="connsiteY23" fmla="*/ 131772 h 166186"/>
              <a:gd name="connsiteX24" fmla="*/ 45156 w 357823"/>
              <a:gd name="connsiteY24" fmla="*/ 134714 h 166186"/>
              <a:gd name="connsiteX25" fmla="*/ 13957 w 357823"/>
              <a:gd name="connsiteY25" fmla="*/ 132798 h 166186"/>
              <a:gd name="connsiteX26" fmla="*/ 0 w 357823"/>
              <a:gd name="connsiteY26" fmla="*/ 148124 h 166186"/>
              <a:gd name="connsiteX27" fmla="*/ 4174 w 357823"/>
              <a:gd name="connsiteY27" fmla="*/ 160644 h 1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7823" h="166186">
                <a:moveTo>
                  <a:pt x="4174" y="160644"/>
                </a:moveTo>
                <a:lnTo>
                  <a:pt x="84975" y="164818"/>
                </a:lnTo>
                <a:lnTo>
                  <a:pt x="157360" y="166186"/>
                </a:lnTo>
                <a:lnTo>
                  <a:pt x="164271" y="141145"/>
                </a:lnTo>
                <a:lnTo>
                  <a:pt x="210248" y="117473"/>
                </a:lnTo>
                <a:lnTo>
                  <a:pt x="239461" y="124451"/>
                </a:lnTo>
                <a:lnTo>
                  <a:pt x="260397" y="92432"/>
                </a:lnTo>
                <a:lnTo>
                  <a:pt x="299327" y="90995"/>
                </a:lnTo>
                <a:lnTo>
                  <a:pt x="357824" y="56239"/>
                </a:lnTo>
                <a:lnTo>
                  <a:pt x="345645" y="37903"/>
                </a:lnTo>
                <a:lnTo>
                  <a:pt x="272781" y="15941"/>
                </a:lnTo>
                <a:lnTo>
                  <a:pt x="159960" y="15941"/>
                </a:lnTo>
                <a:lnTo>
                  <a:pt x="137998" y="0"/>
                </a:lnTo>
                <a:lnTo>
                  <a:pt x="113026" y="10947"/>
                </a:lnTo>
                <a:lnTo>
                  <a:pt x="116037" y="36945"/>
                </a:lnTo>
                <a:lnTo>
                  <a:pt x="72112" y="20936"/>
                </a:lnTo>
                <a:lnTo>
                  <a:pt x="46182" y="21962"/>
                </a:lnTo>
                <a:lnTo>
                  <a:pt x="24220" y="42898"/>
                </a:lnTo>
                <a:lnTo>
                  <a:pt x="34209" y="47892"/>
                </a:lnTo>
                <a:lnTo>
                  <a:pt x="15258" y="75875"/>
                </a:lnTo>
                <a:lnTo>
                  <a:pt x="56171" y="94827"/>
                </a:lnTo>
                <a:lnTo>
                  <a:pt x="67118" y="82854"/>
                </a:lnTo>
                <a:lnTo>
                  <a:pt x="115079" y="110768"/>
                </a:lnTo>
                <a:lnTo>
                  <a:pt x="86138" y="131772"/>
                </a:lnTo>
                <a:lnTo>
                  <a:pt x="45156" y="134714"/>
                </a:lnTo>
                <a:lnTo>
                  <a:pt x="13957" y="132798"/>
                </a:lnTo>
                <a:lnTo>
                  <a:pt x="0" y="148124"/>
                </a:lnTo>
                <a:lnTo>
                  <a:pt x="4174" y="16064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7" name="Forme libre : forme 1337">
            <a:extLst>
              <a:ext uri="{FF2B5EF4-FFF2-40B4-BE49-F238E27FC236}">
                <a16:creationId xmlns:a16="http://schemas.microsoft.com/office/drawing/2014/main" id="{4360A669-2328-42C1-9C52-9B220CAD0FC9}"/>
              </a:ext>
            </a:extLst>
          </p:cNvPr>
          <p:cNvSpPr/>
          <p:nvPr/>
        </p:nvSpPr>
        <p:spPr>
          <a:xfrm>
            <a:off x="8038914" y="2937509"/>
            <a:ext cx="251951" cy="152363"/>
          </a:xfrm>
          <a:custGeom>
            <a:avLst/>
            <a:gdLst>
              <a:gd name="connsiteX0" fmla="*/ 73412 w 292005"/>
              <a:gd name="connsiteY0" fmla="*/ 151476 h 176585"/>
              <a:gd name="connsiteX1" fmla="*/ 87301 w 292005"/>
              <a:gd name="connsiteY1" fmla="*/ 164065 h 176585"/>
              <a:gd name="connsiteX2" fmla="*/ 97084 w 292005"/>
              <a:gd name="connsiteY2" fmla="*/ 141761 h 176585"/>
              <a:gd name="connsiteX3" fmla="*/ 119320 w 292005"/>
              <a:gd name="connsiteY3" fmla="*/ 143129 h 176585"/>
              <a:gd name="connsiteX4" fmla="*/ 130472 w 292005"/>
              <a:gd name="connsiteY4" fmla="*/ 102763 h 176585"/>
              <a:gd name="connsiteX5" fmla="*/ 152776 w 292005"/>
              <a:gd name="connsiteY5" fmla="*/ 127872 h 176585"/>
              <a:gd name="connsiteX6" fmla="*/ 166665 w 292005"/>
              <a:gd name="connsiteY6" fmla="*/ 169607 h 176585"/>
              <a:gd name="connsiteX7" fmla="*/ 193143 w 292005"/>
              <a:gd name="connsiteY7" fmla="*/ 169607 h 176585"/>
              <a:gd name="connsiteX8" fmla="*/ 229336 w 292005"/>
              <a:gd name="connsiteY8" fmla="*/ 145935 h 176585"/>
              <a:gd name="connsiteX9" fmla="*/ 273876 w 292005"/>
              <a:gd name="connsiteY9" fmla="*/ 148740 h 176585"/>
              <a:gd name="connsiteX10" fmla="*/ 292005 w 292005"/>
              <a:gd name="connsiteY10" fmla="*/ 152913 h 176585"/>
              <a:gd name="connsiteX11" fmla="*/ 282222 w 292005"/>
              <a:gd name="connsiteY11" fmla="*/ 116720 h 176585"/>
              <a:gd name="connsiteX12" fmla="*/ 261355 w 292005"/>
              <a:gd name="connsiteY12" fmla="*/ 94416 h 176585"/>
              <a:gd name="connsiteX13" fmla="*/ 233509 w 292005"/>
              <a:gd name="connsiteY13" fmla="*/ 93048 h 176585"/>
              <a:gd name="connsiteX14" fmla="*/ 220988 w 292005"/>
              <a:gd name="connsiteY14" fmla="*/ 62397 h 176585"/>
              <a:gd name="connsiteX15" fmla="*/ 148603 w 292005"/>
              <a:gd name="connsiteY15" fmla="*/ 61028 h 176585"/>
              <a:gd name="connsiteX16" fmla="*/ 67802 w 292005"/>
              <a:gd name="connsiteY16" fmla="*/ 56855 h 176585"/>
              <a:gd name="connsiteX17" fmla="*/ 63628 w 292005"/>
              <a:gd name="connsiteY17" fmla="*/ 44335 h 176585"/>
              <a:gd name="connsiteX18" fmla="*/ 77585 w 292005"/>
              <a:gd name="connsiteY18" fmla="*/ 29009 h 176585"/>
              <a:gd name="connsiteX19" fmla="*/ 108784 w 292005"/>
              <a:gd name="connsiteY19" fmla="*/ 30925 h 176585"/>
              <a:gd name="connsiteX20" fmla="*/ 92842 w 292005"/>
              <a:gd name="connsiteY20" fmla="*/ 0 h 176585"/>
              <a:gd name="connsiteX21" fmla="*/ 60892 w 292005"/>
              <a:gd name="connsiteY21" fmla="*/ 6021 h 176585"/>
              <a:gd name="connsiteX22" fmla="*/ 36946 w 292005"/>
              <a:gd name="connsiteY22" fmla="*/ 51929 h 176585"/>
              <a:gd name="connsiteX23" fmla="*/ 8962 w 292005"/>
              <a:gd name="connsiteY23" fmla="*/ 48918 h 176585"/>
              <a:gd name="connsiteX24" fmla="*/ 0 w 292005"/>
              <a:gd name="connsiteY24" fmla="*/ 69854 h 176585"/>
              <a:gd name="connsiteX25" fmla="*/ 48919 w 292005"/>
              <a:gd name="connsiteY25" fmla="*/ 116789 h 176585"/>
              <a:gd name="connsiteX26" fmla="*/ 31951 w 292005"/>
              <a:gd name="connsiteY26" fmla="*/ 155718 h 176585"/>
              <a:gd name="connsiteX27" fmla="*/ 45566 w 292005"/>
              <a:gd name="connsiteY27" fmla="*/ 176585 h 176585"/>
              <a:gd name="connsiteX28" fmla="*/ 73412 w 292005"/>
              <a:gd name="connsiteY28" fmla="*/ 151476 h 17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2005" h="176585">
                <a:moveTo>
                  <a:pt x="73412" y="151476"/>
                </a:moveTo>
                <a:lnTo>
                  <a:pt x="87301" y="164065"/>
                </a:lnTo>
                <a:lnTo>
                  <a:pt x="97084" y="141761"/>
                </a:lnTo>
                <a:lnTo>
                  <a:pt x="119320" y="143129"/>
                </a:lnTo>
                <a:lnTo>
                  <a:pt x="130472" y="102763"/>
                </a:lnTo>
                <a:lnTo>
                  <a:pt x="152776" y="127872"/>
                </a:lnTo>
                <a:lnTo>
                  <a:pt x="166665" y="169607"/>
                </a:lnTo>
                <a:lnTo>
                  <a:pt x="193143" y="169607"/>
                </a:lnTo>
                <a:lnTo>
                  <a:pt x="229336" y="145935"/>
                </a:lnTo>
                <a:lnTo>
                  <a:pt x="273876" y="148740"/>
                </a:lnTo>
                <a:lnTo>
                  <a:pt x="292005" y="152913"/>
                </a:lnTo>
                <a:lnTo>
                  <a:pt x="282222" y="116720"/>
                </a:lnTo>
                <a:lnTo>
                  <a:pt x="261355" y="94416"/>
                </a:lnTo>
                <a:lnTo>
                  <a:pt x="233509" y="93048"/>
                </a:lnTo>
                <a:lnTo>
                  <a:pt x="220988" y="62397"/>
                </a:lnTo>
                <a:lnTo>
                  <a:pt x="148603" y="61028"/>
                </a:lnTo>
                <a:lnTo>
                  <a:pt x="67802" y="56855"/>
                </a:lnTo>
                <a:lnTo>
                  <a:pt x="63628" y="44335"/>
                </a:lnTo>
                <a:lnTo>
                  <a:pt x="77585" y="29009"/>
                </a:lnTo>
                <a:lnTo>
                  <a:pt x="108784" y="30925"/>
                </a:lnTo>
                <a:lnTo>
                  <a:pt x="92842" y="0"/>
                </a:lnTo>
                <a:lnTo>
                  <a:pt x="60892" y="6021"/>
                </a:lnTo>
                <a:lnTo>
                  <a:pt x="36946" y="51929"/>
                </a:lnTo>
                <a:lnTo>
                  <a:pt x="8962" y="48918"/>
                </a:lnTo>
                <a:lnTo>
                  <a:pt x="0" y="69854"/>
                </a:lnTo>
                <a:lnTo>
                  <a:pt x="48919" y="116789"/>
                </a:lnTo>
                <a:lnTo>
                  <a:pt x="31951" y="155718"/>
                </a:lnTo>
                <a:lnTo>
                  <a:pt x="45566" y="176585"/>
                </a:lnTo>
                <a:lnTo>
                  <a:pt x="73412" y="15147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8" name="Forme libre : forme 1338">
            <a:extLst>
              <a:ext uri="{FF2B5EF4-FFF2-40B4-BE49-F238E27FC236}">
                <a16:creationId xmlns:a16="http://schemas.microsoft.com/office/drawing/2014/main" id="{9FFC36DD-6784-4163-A681-EE46E035E66C}"/>
              </a:ext>
            </a:extLst>
          </p:cNvPr>
          <p:cNvSpPr/>
          <p:nvPr/>
        </p:nvSpPr>
        <p:spPr>
          <a:xfrm>
            <a:off x="7867009" y="3026353"/>
            <a:ext cx="408032" cy="337371"/>
          </a:xfrm>
          <a:custGeom>
            <a:avLst/>
            <a:gdLst>
              <a:gd name="connsiteX0" fmla="*/ 100026 w 472901"/>
              <a:gd name="connsiteY0" fmla="*/ 391006 h 391006"/>
              <a:gd name="connsiteX1" fmla="*/ 194648 w 472901"/>
              <a:gd name="connsiteY1" fmla="*/ 388269 h 391006"/>
              <a:gd name="connsiteX2" fmla="*/ 236451 w 472901"/>
              <a:gd name="connsiteY2" fmla="*/ 368770 h 391006"/>
              <a:gd name="connsiteX3" fmla="*/ 236451 w 472901"/>
              <a:gd name="connsiteY3" fmla="*/ 322794 h 391006"/>
              <a:gd name="connsiteX4" fmla="*/ 250135 w 472901"/>
              <a:gd name="connsiteY4" fmla="*/ 309110 h 391006"/>
              <a:gd name="connsiteX5" fmla="*/ 283591 w 472901"/>
              <a:gd name="connsiteY5" fmla="*/ 309110 h 391006"/>
              <a:gd name="connsiteX6" fmla="*/ 303090 w 472901"/>
              <a:gd name="connsiteY6" fmla="*/ 286806 h 391006"/>
              <a:gd name="connsiteX7" fmla="*/ 321152 w 472901"/>
              <a:gd name="connsiteY7" fmla="*/ 293648 h 391006"/>
              <a:gd name="connsiteX8" fmla="*/ 340651 w 472901"/>
              <a:gd name="connsiteY8" fmla="*/ 281128 h 391006"/>
              <a:gd name="connsiteX9" fmla="*/ 330935 w 472901"/>
              <a:gd name="connsiteY9" fmla="*/ 254650 h 391006"/>
              <a:gd name="connsiteX10" fmla="*/ 336478 w 472901"/>
              <a:gd name="connsiteY10" fmla="*/ 228241 h 391006"/>
              <a:gd name="connsiteX11" fmla="*/ 358782 w 472901"/>
              <a:gd name="connsiteY11" fmla="*/ 223999 h 391006"/>
              <a:gd name="connsiteX12" fmla="*/ 336478 w 472901"/>
              <a:gd name="connsiteY12" fmla="*/ 190611 h 391006"/>
              <a:gd name="connsiteX13" fmla="*/ 376844 w 472901"/>
              <a:gd name="connsiteY13" fmla="*/ 193416 h 391006"/>
              <a:gd name="connsiteX14" fmla="*/ 386627 w 472901"/>
              <a:gd name="connsiteY14" fmla="*/ 141898 h 391006"/>
              <a:gd name="connsiteX15" fmla="*/ 365692 w 472901"/>
              <a:gd name="connsiteY15" fmla="*/ 102900 h 391006"/>
              <a:gd name="connsiteX16" fmla="*/ 404690 w 472901"/>
              <a:gd name="connsiteY16" fmla="*/ 75054 h 391006"/>
              <a:gd name="connsiteX17" fmla="*/ 440883 w 472901"/>
              <a:gd name="connsiteY17" fmla="*/ 73686 h 391006"/>
              <a:gd name="connsiteX18" fmla="*/ 470097 w 472901"/>
              <a:gd name="connsiteY18" fmla="*/ 66844 h 391006"/>
              <a:gd name="connsiteX19" fmla="*/ 472902 w 472901"/>
              <a:gd name="connsiteY19" fmla="*/ 45977 h 391006"/>
              <a:gd name="connsiteX20" fmla="*/ 428362 w 472901"/>
              <a:gd name="connsiteY20" fmla="*/ 43171 h 391006"/>
              <a:gd name="connsiteX21" fmla="*/ 392170 w 472901"/>
              <a:gd name="connsiteY21" fmla="*/ 66844 h 391006"/>
              <a:gd name="connsiteX22" fmla="*/ 365692 w 472901"/>
              <a:gd name="connsiteY22" fmla="*/ 66844 h 391006"/>
              <a:gd name="connsiteX23" fmla="*/ 352009 w 472901"/>
              <a:gd name="connsiteY23" fmla="*/ 25109 h 391006"/>
              <a:gd name="connsiteX24" fmla="*/ 329704 w 472901"/>
              <a:gd name="connsiteY24" fmla="*/ 0 h 391006"/>
              <a:gd name="connsiteX25" fmla="*/ 318552 w 472901"/>
              <a:gd name="connsiteY25" fmla="*/ 40366 h 391006"/>
              <a:gd name="connsiteX26" fmla="*/ 296317 w 472901"/>
              <a:gd name="connsiteY26" fmla="*/ 38998 h 391006"/>
              <a:gd name="connsiteX27" fmla="*/ 286533 w 472901"/>
              <a:gd name="connsiteY27" fmla="*/ 61302 h 391006"/>
              <a:gd name="connsiteX28" fmla="*/ 272849 w 472901"/>
              <a:gd name="connsiteY28" fmla="*/ 48782 h 391006"/>
              <a:gd name="connsiteX29" fmla="*/ 245004 w 472901"/>
              <a:gd name="connsiteY29" fmla="*/ 73823 h 391006"/>
              <a:gd name="connsiteX30" fmla="*/ 231320 w 472901"/>
              <a:gd name="connsiteY30" fmla="*/ 52955 h 391006"/>
              <a:gd name="connsiteX31" fmla="*/ 188422 w 472901"/>
              <a:gd name="connsiteY31" fmla="*/ 47961 h 391006"/>
              <a:gd name="connsiteX32" fmla="*/ 129515 w 472901"/>
              <a:gd name="connsiteY32" fmla="*/ 54802 h 391006"/>
              <a:gd name="connsiteX33" fmla="*/ 125547 w 472901"/>
              <a:gd name="connsiteY33" fmla="*/ 98726 h 391006"/>
              <a:gd name="connsiteX34" fmla="*/ 81622 w 472901"/>
              <a:gd name="connsiteY34" fmla="*/ 113710 h 391006"/>
              <a:gd name="connsiteX35" fmla="*/ 77655 w 472901"/>
              <a:gd name="connsiteY35" fmla="*/ 139640 h 391006"/>
              <a:gd name="connsiteX36" fmla="*/ 22921 w 472901"/>
              <a:gd name="connsiteY36" fmla="*/ 130677 h 391006"/>
              <a:gd name="connsiteX37" fmla="*/ 0 w 472901"/>
              <a:gd name="connsiteY37" fmla="*/ 191569 h 391006"/>
              <a:gd name="connsiteX38" fmla="*/ 9921 w 472901"/>
              <a:gd name="connsiteY38" fmla="*/ 216541 h 391006"/>
              <a:gd name="connsiteX39" fmla="*/ 12931 w 472901"/>
              <a:gd name="connsiteY39" fmla="*/ 244456 h 391006"/>
              <a:gd name="connsiteX40" fmla="*/ 34894 w 472901"/>
              <a:gd name="connsiteY40" fmla="*/ 303363 h 391006"/>
              <a:gd name="connsiteX41" fmla="*/ 65818 w 472901"/>
              <a:gd name="connsiteY41" fmla="*/ 306374 h 391006"/>
              <a:gd name="connsiteX42" fmla="*/ 67870 w 472901"/>
              <a:gd name="connsiteY42" fmla="*/ 334288 h 391006"/>
              <a:gd name="connsiteX43" fmla="*/ 41871 w 472901"/>
              <a:gd name="connsiteY43" fmla="*/ 373218 h 39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72901" h="391006">
                <a:moveTo>
                  <a:pt x="100026" y="391006"/>
                </a:moveTo>
                <a:cubicBezTo>
                  <a:pt x="106868" y="391006"/>
                  <a:pt x="194648" y="388269"/>
                  <a:pt x="194648" y="388269"/>
                </a:cubicBezTo>
                <a:lnTo>
                  <a:pt x="236451" y="368770"/>
                </a:lnTo>
                <a:lnTo>
                  <a:pt x="236451" y="322794"/>
                </a:lnTo>
                <a:lnTo>
                  <a:pt x="250135" y="309110"/>
                </a:lnTo>
                <a:lnTo>
                  <a:pt x="283591" y="309110"/>
                </a:lnTo>
                <a:lnTo>
                  <a:pt x="303090" y="286806"/>
                </a:lnTo>
                <a:lnTo>
                  <a:pt x="321152" y="293648"/>
                </a:lnTo>
                <a:lnTo>
                  <a:pt x="340651" y="281128"/>
                </a:lnTo>
                <a:lnTo>
                  <a:pt x="330935" y="254650"/>
                </a:lnTo>
                <a:lnTo>
                  <a:pt x="336478" y="228241"/>
                </a:lnTo>
                <a:lnTo>
                  <a:pt x="358782" y="223999"/>
                </a:lnTo>
                <a:lnTo>
                  <a:pt x="336478" y="190611"/>
                </a:lnTo>
                <a:lnTo>
                  <a:pt x="376844" y="193416"/>
                </a:lnTo>
                <a:lnTo>
                  <a:pt x="386627" y="141898"/>
                </a:lnTo>
                <a:lnTo>
                  <a:pt x="365692" y="102900"/>
                </a:lnTo>
                <a:lnTo>
                  <a:pt x="404690" y="75054"/>
                </a:lnTo>
                <a:lnTo>
                  <a:pt x="440883" y="73686"/>
                </a:lnTo>
                <a:lnTo>
                  <a:pt x="470097" y="66844"/>
                </a:lnTo>
                <a:lnTo>
                  <a:pt x="472902" y="45977"/>
                </a:lnTo>
                <a:lnTo>
                  <a:pt x="428362" y="43171"/>
                </a:lnTo>
                <a:lnTo>
                  <a:pt x="392170" y="66844"/>
                </a:lnTo>
                <a:lnTo>
                  <a:pt x="365692" y="66844"/>
                </a:lnTo>
                <a:lnTo>
                  <a:pt x="352009" y="25109"/>
                </a:lnTo>
                <a:lnTo>
                  <a:pt x="329704" y="0"/>
                </a:lnTo>
                <a:lnTo>
                  <a:pt x="318552" y="40366"/>
                </a:lnTo>
                <a:lnTo>
                  <a:pt x="296317" y="38998"/>
                </a:lnTo>
                <a:lnTo>
                  <a:pt x="286533" y="61302"/>
                </a:lnTo>
                <a:lnTo>
                  <a:pt x="272849" y="48782"/>
                </a:lnTo>
                <a:lnTo>
                  <a:pt x="245004" y="73823"/>
                </a:lnTo>
                <a:lnTo>
                  <a:pt x="231320" y="52955"/>
                </a:lnTo>
                <a:lnTo>
                  <a:pt x="188422" y="47961"/>
                </a:lnTo>
                <a:lnTo>
                  <a:pt x="129515" y="54802"/>
                </a:lnTo>
                <a:lnTo>
                  <a:pt x="125547" y="98726"/>
                </a:lnTo>
                <a:lnTo>
                  <a:pt x="81622" y="113710"/>
                </a:lnTo>
                <a:lnTo>
                  <a:pt x="77655" y="139640"/>
                </a:lnTo>
                <a:lnTo>
                  <a:pt x="22921" y="130677"/>
                </a:lnTo>
                <a:lnTo>
                  <a:pt x="0" y="191569"/>
                </a:lnTo>
                <a:lnTo>
                  <a:pt x="9921" y="216541"/>
                </a:lnTo>
                <a:lnTo>
                  <a:pt x="12931" y="244456"/>
                </a:lnTo>
                <a:lnTo>
                  <a:pt x="34894" y="303363"/>
                </a:lnTo>
                <a:lnTo>
                  <a:pt x="65818" y="306374"/>
                </a:lnTo>
                <a:lnTo>
                  <a:pt x="67870" y="334288"/>
                </a:lnTo>
                <a:lnTo>
                  <a:pt x="41871" y="37321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99" name="Forme libre : forme 1339">
            <a:extLst>
              <a:ext uri="{FF2B5EF4-FFF2-40B4-BE49-F238E27FC236}">
                <a16:creationId xmlns:a16="http://schemas.microsoft.com/office/drawing/2014/main" id="{1C569658-5433-4859-A0C5-D4B21DFEBA1F}"/>
              </a:ext>
            </a:extLst>
          </p:cNvPr>
          <p:cNvSpPr/>
          <p:nvPr/>
        </p:nvSpPr>
        <p:spPr>
          <a:xfrm>
            <a:off x="7902843" y="3082671"/>
            <a:ext cx="497291" cy="491268"/>
          </a:xfrm>
          <a:custGeom>
            <a:avLst/>
            <a:gdLst>
              <a:gd name="connsiteX0" fmla="*/ 143404 w 576349"/>
              <a:gd name="connsiteY0" fmla="*/ 496985 h 569370"/>
              <a:gd name="connsiteX1" fmla="*/ 157292 w 576349"/>
              <a:gd name="connsiteY1" fmla="*/ 508137 h 569370"/>
              <a:gd name="connsiteX2" fmla="*/ 222768 w 576349"/>
              <a:gd name="connsiteY2" fmla="*/ 490006 h 569370"/>
              <a:gd name="connsiteX3" fmla="*/ 275654 w 576349"/>
              <a:gd name="connsiteY3" fmla="*/ 559655 h 569370"/>
              <a:gd name="connsiteX4" fmla="*/ 297890 w 576349"/>
              <a:gd name="connsiteY4" fmla="*/ 569371 h 569370"/>
              <a:gd name="connsiteX5" fmla="*/ 321631 w 576349"/>
              <a:gd name="connsiteY5" fmla="*/ 548503 h 569370"/>
              <a:gd name="connsiteX6" fmla="*/ 396753 w 576349"/>
              <a:gd name="connsiteY6" fmla="*/ 542962 h 569370"/>
              <a:gd name="connsiteX7" fmla="*/ 398190 w 576349"/>
              <a:gd name="connsiteY7" fmla="*/ 519289 h 569370"/>
              <a:gd name="connsiteX8" fmla="*/ 364734 w 576349"/>
              <a:gd name="connsiteY8" fmla="*/ 478854 h 569370"/>
              <a:gd name="connsiteX9" fmla="*/ 363365 w 576349"/>
              <a:gd name="connsiteY9" fmla="*/ 448272 h 569370"/>
              <a:gd name="connsiteX10" fmla="*/ 332714 w 576349"/>
              <a:gd name="connsiteY10" fmla="*/ 439925 h 569370"/>
              <a:gd name="connsiteX11" fmla="*/ 363365 w 576349"/>
              <a:gd name="connsiteY11" fmla="*/ 381428 h 569370"/>
              <a:gd name="connsiteX12" fmla="*/ 392580 w 576349"/>
              <a:gd name="connsiteY12" fmla="*/ 395385 h 569370"/>
              <a:gd name="connsiteX13" fmla="*/ 412079 w 576349"/>
              <a:gd name="connsiteY13" fmla="*/ 388406 h 569370"/>
              <a:gd name="connsiteX14" fmla="*/ 495617 w 576349"/>
              <a:gd name="connsiteY14" fmla="*/ 258892 h 569370"/>
              <a:gd name="connsiteX15" fmla="*/ 487270 w 576349"/>
              <a:gd name="connsiteY15" fmla="*/ 222699 h 569370"/>
              <a:gd name="connsiteX16" fmla="*/ 509573 w 576349"/>
              <a:gd name="connsiteY16" fmla="*/ 203269 h 569370"/>
              <a:gd name="connsiteX17" fmla="*/ 452445 w 576349"/>
              <a:gd name="connsiteY17" fmla="*/ 144771 h 569370"/>
              <a:gd name="connsiteX18" fmla="*/ 438556 w 576349"/>
              <a:gd name="connsiteY18" fmla="*/ 102968 h 569370"/>
              <a:gd name="connsiteX19" fmla="*/ 459424 w 576349"/>
              <a:gd name="connsiteY19" fmla="*/ 96058 h 569370"/>
              <a:gd name="connsiteX20" fmla="*/ 506769 w 576349"/>
              <a:gd name="connsiteY20" fmla="*/ 101600 h 569370"/>
              <a:gd name="connsiteX21" fmla="*/ 558287 w 576349"/>
              <a:gd name="connsiteY21" fmla="*/ 75123 h 569370"/>
              <a:gd name="connsiteX22" fmla="*/ 576349 w 576349"/>
              <a:gd name="connsiteY22" fmla="*/ 64039 h 569370"/>
              <a:gd name="connsiteX23" fmla="*/ 534615 w 576349"/>
              <a:gd name="connsiteY23" fmla="*/ 55623 h 569370"/>
              <a:gd name="connsiteX24" fmla="*/ 502596 w 576349"/>
              <a:gd name="connsiteY24" fmla="*/ 43103 h 569370"/>
              <a:gd name="connsiteX25" fmla="*/ 487270 w 576349"/>
              <a:gd name="connsiteY25" fmla="*/ 15257 h 569370"/>
              <a:gd name="connsiteX26" fmla="*/ 463597 w 576349"/>
              <a:gd name="connsiteY26" fmla="*/ 0 h 569370"/>
              <a:gd name="connsiteX27" fmla="*/ 428773 w 576349"/>
              <a:gd name="connsiteY27" fmla="*/ 1368 h 569370"/>
              <a:gd name="connsiteX28" fmla="*/ 399558 w 576349"/>
              <a:gd name="connsiteY28" fmla="*/ 8347 h 569370"/>
              <a:gd name="connsiteX29" fmla="*/ 363365 w 576349"/>
              <a:gd name="connsiteY29" fmla="*/ 9715 h 569370"/>
              <a:gd name="connsiteX30" fmla="*/ 324368 w 576349"/>
              <a:gd name="connsiteY30" fmla="*/ 37561 h 569370"/>
              <a:gd name="connsiteX31" fmla="*/ 345235 w 576349"/>
              <a:gd name="connsiteY31" fmla="*/ 76559 h 569370"/>
              <a:gd name="connsiteX32" fmla="*/ 335520 w 576349"/>
              <a:gd name="connsiteY32" fmla="*/ 128078 h 569370"/>
              <a:gd name="connsiteX33" fmla="*/ 295153 w 576349"/>
              <a:gd name="connsiteY33" fmla="*/ 125273 h 569370"/>
              <a:gd name="connsiteX34" fmla="*/ 317389 w 576349"/>
              <a:gd name="connsiteY34" fmla="*/ 158660 h 569370"/>
              <a:gd name="connsiteX35" fmla="*/ 295153 w 576349"/>
              <a:gd name="connsiteY35" fmla="*/ 162834 h 569370"/>
              <a:gd name="connsiteX36" fmla="*/ 289543 w 576349"/>
              <a:gd name="connsiteY36" fmla="*/ 189311 h 569370"/>
              <a:gd name="connsiteX37" fmla="*/ 299327 w 576349"/>
              <a:gd name="connsiteY37" fmla="*/ 215789 h 569370"/>
              <a:gd name="connsiteX38" fmla="*/ 279828 w 576349"/>
              <a:gd name="connsiteY38" fmla="*/ 228309 h 569370"/>
              <a:gd name="connsiteX39" fmla="*/ 261765 w 576349"/>
              <a:gd name="connsiteY39" fmla="*/ 221331 h 569370"/>
              <a:gd name="connsiteX40" fmla="*/ 242267 w 576349"/>
              <a:gd name="connsiteY40" fmla="*/ 243635 h 569370"/>
              <a:gd name="connsiteX41" fmla="*/ 208810 w 576349"/>
              <a:gd name="connsiteY41" fmla="*/ 243635 h 569370"/>
              <a:gd name="connsiteX42" fmla="*/ 194921 w 576349"/>
              <a:gd name="connsiteY42" fmla="*/ 257524 h 569370"/>
              <a:gd name="connsiteX43" fmla="*/ 194921 w 576349"/>
              <a:gd name="connsiteY43" fmla="*/ 303500 h 569370"/>
              <a:gd name="connsiteX44" fmla="*/ 153118 w 576349"/>
              <a:gd name="connsiteY44" fmla="*/ 322999 h 569370"/>
              <a:gd name="connsiteX45" fmla="*/ 58497 w 576349"/>
              <a:gd name="connsiteY45" fmla="*/ 325736 h 569370"/>
              <a:gd name="connsiteX46" fmla="*/ 0 w 576349"/>
              <a:gd name="connsiteY46" fmla="*/ 307879 h 569370"/>
              <a:gd name="connsiteX47" fmla="*/ 28940 w 576349"/>
              <a:gd name="connsiteY47" fmla="*/ 349819 h 569370"/>
              <a:gd name="connsiteX48" fmla="*/ 79844 w 576349"/>
              <a:gd name="connsiteY48" fmla="*/ 376775 h 569370"/>
              <a:gd name="connsiteX49" fmla="*/ 81828 w 576349"/>
              <a:gd name="connsiteY49" fmla="*/ 415705 h 569370"/>
              <a:gd name="connsiteX50" fmla="*/ 103790 w 576349"/>
              <a:gd name="connsiteY50" fmla="*/ 419673 h 569370"/>
              <a:gd name="connsiteX51" fmla="*/ 102832 w 576349"/>
              <a:gd name="connsiteY51" fmla="*/ 444646 h 569370"/>
              <a:gd name="connsiteX52" fmla="*/ 75876 w 576349"/>
              <a:gd name="connsiteY52" fmla="*/ 446630 h 569370"/>
              <a:gd name="connsiteX53" fmla="*/ 51929 w 576349"/>
              <a:gd name="connsiteY53" fmla="*/ 460587 h 569370"/>
              <a:gd name="connsiteX54" fmla="*/ 46934 w 576349"/>
              <a:gd name="connsiteY54" fmla="*/ 510532 h 569370"/>
              <a:gd name="connsiteX55" fmla="*/ 107211 w 576349"/>
              <a:gd name="connsiteY55" fmla="*/ 506700 h 569370"/>
              <a:gd name="connsiteX56" fmla="*/ 143404 w 576349"/>
              <a:gd name="connsiteY56" fmla="*/ 496985 h 56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6349" h="569370">
                <a:moveTo>
                  <a:pt x="143404" y="496985"/>
                </a:moveTo>
                <a:lnTo>
                  <a:pt x="157292" y="508137"/>
                </a:lnTo>
                <a:lnTo>
                  <a:pt x="222768" y="490006"/>
                </a:lnTo>
                <a:lnTo>
                  <a:pt x="275654" y="559655"/>
                </a:lnTo>
                <a:lnTo>
                  <a:pt x="297890" y="569371"/>
                </a:lnTo>
                <a:lnTo>
                  <a:pt x="321631" y="548503"/>
                </a:lnTo>
                <a:lnTo>
                  <a:pt x="396753" y="542962"/>
                </a:lnTo>
                <a:lnTo>
                  <a:pt x="398190" y="519289"/>
                </a:lnTo>
                <a:lnTo>
                  <a:pt x="364734" y="478854"/>
                </a:lnTo>
                <a:lnTo>
                  <a:pt x="363365" y="448272"/>
                </a:lnTo>
                <a:lnTo>
                  <a:pt x="332714" y="439925"/>
                </a:lnTo>
                <a:lnTo>
                  <a:pt x="363365" y="381428"/>
                </a:lnTo>
                <a:lnTo>
                  <a:pt x="392580" y="395385"/>
                </a:lnTo>
                <a:lnTo>
                  <a:pt x="412079" y="388406"/>
                </a:lnTo>
                <a:lnTo>
                  <a:pt x="495617" y="258892"/>
                </a:lnTo>
                <a:lnTo>
                  <a:pt x="487270" y="222699"/>
                </a:lnTo>
                <a:lnTo>
                  <a:pt x="509573" y="203269"/>
                </a:lnTo>
                <a:lnTo>
                  <a:pt x="452445" y="144771"/>
                </a:lnTo>
                <a:lnTo>
                  <a:pt x="438556" y="102968"/>
                </a:lnTo>
                <a:lnTo>
                  <a:pt x="459424" y="96058"/>
                </a:lnTo>
                <a:lnTo>
                  <a:pt x="506769" y="101600"/>
                </a:lnTo>
                <a:lnTo>
                  <a:pt x="558287" y="75123"/>
                </a:lnTo>
                <a:lnTo>
                  <a:pt x="576349" y="64039"/>
                </a:lnTo>
                <a:lnTo>
                  <a:pt x="534615" y="55623"/>
                </a:lnTo>
                <a:lnTo>
                  <a:pt x="502596" y="43103"/>
                </a:lnTo>
                <a:lnTo>
                  <a:pt x="487270" y="15257"/>
                </a:lnTo>
                <a:lnTo>
                  <a:pt x="463597" y="0"/>
                </a:lnTo>
                <a:lnTo>
                  <a:pt x="428773" y="1368"/>
                </a:lnTo>
                <a:lnTo>
                  <a:pt x="399558" y="8347"/>
                </a:lnTo>
                <a:lnTo>
                  <a:pt x="363365" y="9715"/>
                </a:lnTo>
                <a:lnTo>
                  <a:pt x="324368" y="37561"/>
                </a:lnTo>
                <a:lnTo>
                  <a:pt x="345235" y="76559"/>
                </a:lnTo>
                <a:lnTo>
                  <a:pt x="335520" y="128078"/>
                </a:lnTo>
                <a:lnTo>
                  <a:pt x="295153" y="125273"/>
                </a:lnTo>
                <a:lnTo>
                  <a:pt x="317389" y="158660"/>
                </a:lnTo>
                <a:lnTo>
                  <a:pt x="295153" y="162834"/>
                </a:lnTo>
                <a:lnTo>
                  <a:pt x="289543" y="189311"/>
                </a:lnTo>
                <a:lnTo>
                  <a:pt x="299327" y="215789"/>
                </a:lnTo>
                <a:lnTo>
                  <a:pt x="279828" y="228309"/>
                </a:lnTo>
                <a:lnTo>
                  <a:pt x="261765" y="221331"/>
                </a:lnTo>
                <a:lnTo>
                  <a:pt x="242267" y="243635"/>
                </a:lnTo>
                <a:lnTo>
                  <a:pt x="208810" y="243635"/>
                </a:lnTo>
                <a:lnTo>
                  <a:pt x="194921" y="257524"/>
                </a:lnTo>
                <a:lnTo>
                  <a:pt x="194921" y="303500"/>
                </a:lnTo>
                <a:lnTo>
                  <a:pt x="153118" y="322999"/>
                </a:lnTo>
                <a:lnTo>
                  <a:pt x="58497" y="325736"/>
                </a:lnTo>
                <a:lnTo>
                  <a:pt x="0" y="307879"/>
                </a:lnTo>
                <a:lnTo>
                  <a:pt x="28940" y="349819"/>
                </a:lnTo>
                <a:lnTo>
                  <a:pt x="79844" y="376775"/>
                </a:lnTo>
                <a:lnTo>
                  <a:pt x="81828" y="415705"/>
                </a:lnTo>
                <a:lnTo>
                  <a:pt x="103790" y="419673"/>
                </a:lnTo>
                <a:lnTo>
                  <a:pt x="102832" y="444646"/>
                </a:lnTo>
                <a:lnTo>
                  <a:pt x="75876" y="446630"/>
                </a:lnTo>
                <a:lnTo>
                  <a:pt x="51929" y="460587"/>
                </a:lnTo>
                <a:lnTo>
                  <a:pt x="46934" y="510532"/>
                </a:lnTo>
                <a:lnTo>
                  <a:pt x="107211" y="506700"/>
                </a:lnTo>
                <a:lnTo>
                  <a:pt x="143404" y="49698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0" name="Forme libre : forme 1340">
            <a:extLst>
              <a:ext uri="{FF2B5EF4-FFF2-40B4-BE49-F238E27FC236}">
                <a16:creationId xmlns:a16="http://schemas.microsoft.com/office/drawing/2014/main" id="{4E29D6DC-92BE-4F0F-A35D-0B324B9031DF}"/>
              </a:ext>
            </a:extLst>
          </p:cNvPr>
          <p:cNvSpPr/>
          <p:nvPr/>
        </p:nvSpPr>
        <p:spPr>
          <a:xfrm>
            <a:off x="8531009" y="2527647"/>
            <a:ext cx="973092" cy="383239"/>
          </a:xfrm>
          <a:custGeom>
            <a:avLst/>
            <a:gdLst>
              <a:gd name="connsiteX0" fmla="*/ 57198 w 1127794"/>
              <a:gd name="connsiteY0" fmla="*/ 172686 h 444166"/>
              <a:gd name="connsiteX1" fmla="*/ 101738 w 1127794"/>
              <a:gd name="connsiteY1" fmla="*/ 181033 h 444166"/>
              <a:gd name="connsiteX2" fmla="*/ 150451 w 1127794"/>
              <a:gd name="connsiteY2" fmla="*/ 236724 h 444166"/>
              <a:gd name="connsiteX3" fmla="*/ 153255 w 1127794"/>
              <a:gd name="connsiteY3" fmla="*/ 282633 h 444166"/>
              <a:gd name="connsiteX4" fmla="*/ 239530 w 1127794"/>
              <a:gd name="connsiteY4" fmla="*/ 302132 h 444166"/>
              <a:gd name="connsiteX5" fmla="*/ 313353 w 1127794"/>
              <a:gd name="connsiteY5" fmla="*/ 329978 h 444166"/>
              <a:gd name="connsiteX6" fmla="*/ 337025 w 1127794"/>
              <a:gd name="connsiteY6" fmla="*/ 328609 h 444166"/>
              <a:gd name="connsiteX7" fmla="*/ 396890 w 1127794"/>
              <a:gd name="connsiteY7" fmla="*/ 394016 h 444166"/>
              <a:gd name="connsiteX8" fmla="*/ 584834 w 1127794"/>
              <a:gd name="connsiteY8" fmla="*/ 403800 h 444166"/>
              <a:gd name="connsiteX9" fmla="*/ 692043 w 1127794"/>
              <a:gd name="connsiteY9" fmla="*/ 435819 h 444166"/>
              <a:gd name="connsiteX10" fmla="*/ 722627 w 1127794"/>
              <a:gd name="connsiteY10" fmla="*/ 444166 h 444166"/>
              <a:gd name="connsiteX11" fmla="*/ 772776 w 1127794"/>
              <a:gd name="connsiteY11" fmla="*/ 416320 h 444166"/>
              <a:gd name="connsiteX12" fmla="*/ 859051 w 1127794"/>
              <a:gd name="connsiteY12" fmla="*/ 405169 h 444166"/>
              <a:gd name="connsiteX13" fmla="*/ 917548 w 1127794"/>
              <a:gd name="connsiteY13" fmla="*/ 353650 h 444166"/>
              <a:gd name="connsiteX14" fmla="*/ 882723 w 1127794"/>
              <a:gd name="connsiteY14" fmla="*/ 314652 h 444166"/>
              <a:gd name="connsiteX15" fmla="*/ 898048 w 1127794"/>
              <a:gd name="connsiteY15" fmla="*/ 296590 h 444166"/>
              <a:gd name="connsiteX16" fmla="*/ 945394 w 1127794"/>
              <a:gd name="connsiteY16" fmla="*/ 309110 h 444166"/>
              <a:gd name="connsiteX17" fmla="*/ 980218 w 1127794"/>
              <a:gd name="connsiteY17" fmla="*/ 279896 h 444166"/>
              <a:gd name="connsiteX18" fmla="*/ 1016411 w 1127794"/>
              <a:gd name="connsiteY18" fmla="*/ 275723 h 444166"/>
              <a:gd name="connsiteX19" fmla="*/ 1017779 w 1127794"/>
              <a:gd name="connsiteY19" fmla="*/ 246440 h 444166"/>
              <a:gd name="connsiteX20" fmla="*/ 1127795 w 1127794"/>
              <a:gd name="connsiteY20" fmla="*/ 227009 h 444166"/>
              <a:gd name="connsiteX21" fmla="*/ 1038852 w 1127794"/>
              <a:gd name="connsiteY21" fmla="*/ 171317 h 444166"/>
              <a:gd name="connsiteX22" fmla="*/ 952578 w 1127794"/>
              <a:gd name="connsiteY22" fmla="*/ 183838 h 444166"/>
              <a:gd name="connsiteX23" fmla="*/ 941426 w 1127794"/>
              <a:gd name="connsiteY23" fmla="*/ 97495 h 444166"/>
              <a:gd name="connsiteX24" fmla="*/ 846735 w 1127794"/>
              <a:gd name="connsiteY24" fmla="*/ 72454 h 444166"/>
              <a:gd name="connsiteX25" fmla="*/ 813347 w 1127794"/>
              <a:gd name="connsiteY25" fmla="*/ 103037 h 444166"/>
              <a:gd name="connsiteX26" fmla="*/ 710243 w 1127794"/>
              <a:gd name="connsiteY26" fmla="*/ 122536 h 444166"/>
              <a:gd name="connsiteX27" fmla="*/ 626705 w 1127794"/>
              <a:gd name="connsiteY27" fmla="*/ 86343 h 444166"/>
              <a:gd name="connsiteX28" fmla="*/ 559724 w 1127794"/>
              <a:gd name="connsiteY28" fmla="*/ 67049 h 444166"/>
              <a:gd name="connsiteX29" fmla="*/ 492880 w 1127794"/>
              <a:gd name="connsiteY29" fmla="*/ 80733 h 444166"/>
              <a:gd name="connsiteX30" fmla="*/ 420495 w 1127794"/>
              <a:gd name="connsiteY30" fmla="*/ 27846 h 444166"/>
              <a:gd name="connsiteX31" fmla="*/ 303501 w 1127794"/>
              <a:gd name="connsiteY31" fmla="*/ 0 h 444166"/>
              <a:gd name="connsiteX32" fmla="*/ 284070 w 1127794"/>
              <a:gd name="connsiteY32" fmla="*/ 38930 h 444166"/>
              <a:gd name="connsiteX33" fmla="*/ 320263 w 1127794"/>
              <a:gd name="connsiteY33" fmla="*/ 86274 h 444166"/>
              <a:gd name="connsiteX34" fmla="*/ 289612 w 1127794"/>
              <a:gd name="connsiteY34" fmla="*/ 102968 h 444166"/>
              <a:gd name="connsiteX35" fmla="*/ 186575 w 1127794"/>
              <a:gd name="connsiteY35" fmla="*/ 72386 h 444166"/>
              <a:gd name="connsiteX36" fmla="*/ 103037 w 1127794"/>
              <a:gd name="connsiteY36" fmla="*/ 58702 h 444166"/>
              <a:gd name="connsiteX37" fmla="*/ 0 w 1127794"/>
              <a:gd name="connsiteY37" fmla="*/ 128351 h 44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7794" h="444166">
                <a:moveTo>
                  <a:pt x="57198" y="172686"/>
                </a:moveTo>
                <a:lnTo>
                  <a:pt x="101738" y="181033"/>
                </a:lnTo>
                <a:lnTo>
                  <a:pt x="150451" y="236724"/>
                </a:lnTo>
                <a:lnTo>
                  <a:pt x="153255" y="282633"/>
                </a:lnTo>
                <a:lnTo>
                  <a:pt x="239530" y="302132"/>
                </a:lnTo>
                <a:lnTo>
                  <a:pt x="313353" y="329978"/>
                </a:lnTo>
                <a:lnTo>
                  <a:pt x="337025" y="328609"/>
                </a:lnTo>
                <a:lnTo>
                  <a:pt x="396890" y="394016"/>
                </a:lnTo>
                <a:lnTo>
                  <a:pt x="584834" y="403800"/>
                </a:lnTo>
                <a:lnTo>
                  <a:pt x="692043" y="435819"/>
                </a:lnTo>
                <a:lnTo>
                  <a:pt x="722627" y="444166"/>
                </a:lnTo>
                <a:lnTo>
                  <a:pt x="772776" y="416320"/>
                </a:lnTo>
                <a:cubicBezTo>
                  <a:pt x="772776" y="416320"/>
                  <a:pt x="854877" y="406537"/>
                  <a:pt x="859051" y="405169"/>
                </a:cubicBezTo>
                <a:cubicBezTo>
                  <a:pt x="863224" y="403800"/>
                  <a:pt x="917548" y="353650"/>
                  <a:pt x="917548" y="353650"/>
                </a:cubicBezTo>
                <a:lnTo>
                  <a:pt x="882723" y="314652"/>
                </a:lnTo>
                <a:lnTo>
                  <a:pt x="898048" y="296590"/>
                </a:lnTo>
                <a:cubicBezTo>
                  <a:pt x="898048" y="296590"/>
                  <a:pt x="938415" y="311915"/>
                  <a:pt x="945394" y="309110"/>
                </a:cubicBezTo>
                <a:cubicBezTo>
                  <a:pt x="952372" y="306305"/>
                  <a:pt x="980218" y="279896"/>
                  <a:pt x="980218" y="279896"/>
                </a:cubicBezTo>
                <a:lnTo>
                  <a:pt x="1016411" y="275723"/>
                </a:lnTo>
                <a:cubicBezTo>
                  <a:pt x="1016411" y="275723"/>
                  <a:pt x="1006627" y="247877"/>
                  <a:pt x="1017779" y="246440"/>
                </a:cubicBezTo>
                <a:cubicBezTo>
                  <a:pt x="1028931" y="245003"/>
                  <a:pt x="1127795" y="227009"/>
                  <a:pt x="1127795" y="227009"/>
                </a:cubicBezTo>
                <a:lnTo>
                  <a:pt x="1038852" y="171317"/>
                </a:lnTo>
                <a:lnTo>
                  <a:pt x="952578" y="183838"/>
                </a:lnTo>
                <a:lnTo>
                  <a:pt x="941426" y="97495"/>
                </a:lnTo>
                <a:lnTo>
                  <a:pt x="846735" y="72454"/>
                </a:lnTo>
                <a:lnTo>
                  <a:pt x="813347" y="103037"/>
                </a:lnTo>
                <a:lnTo>
                  <a:pt x="710243" y="122536"/>
                </a:lnTo>
                <a:lnTo>
                  <a:pt x="626705" y="86343"/>
                </a:lnTo>
                <a:lnTo>
                  <a:pt x="559724" y="67049"/>
                </a:lnTo>
                <a:lnTo>
                  <a:pt x="492880" y="80733"/>
                </a:lnTo>
                <a:lnTo>
                  <a:pt x="420495" y="27846"/>
                </a:lnTo>
                <a:lnTo>
                  <a:pt x="303501" y="0"/>
                </a:lnTo>
                <a:lnTo>
                  <a:pt x="284070" y="38930"/>
                </a:lnTo>
                <a:lnTo>
                  <a:pt x="320263" y="86274"/>
                </a:lnTo>
                <a:lnTo>
                  <a:pt x="289612" y="102968"/>
                </a:lnTo>
                <a:lnTo>
                  <a:pt x="186575" y="72386"/>
                </a:lnTo>
                <a:lnTo>
                  <a:pt x="103037" y="58702"/>
                </a:lnTo>
                <a:lnTo>
                  <a:pt x="0" y="128351"/>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1" name="Forme libre : forme 1341">
            <a:extLst>
              <a:ext uri="{FF2B5EF4-FFF2-40B4-BE49-F238E27FC236}">
                <a16:creationId xmlns:a16="http://schemas.microsoft.com/office/drawing/2014/main" id="{0248A16A-EBBC-47F3-BCE3-FE732ECB0619}"/>
              </a:ext>
            </a:extLst>
          </p:cNvPr>
          <p:cNvSpPr/>
          <p:nvPr/>
        </p:nvSpPr>
        <p:spPr>
          <a:xfrm>
            <a:off x="9755109" y="2857993"/>
            <a:ext cx="152599" cy="192209"/>
          </a:xfrm>
          <a:custGeom>
            <a:avLst/>
            <a:gdLst>
              <a:gd name="connsiteX0" fmla="*/ 55692 w 176859"/>
              <a:gd name="connsiteY0" fmla="*/ 150382 h 222767"/>
              <a:gd name="connsiteX1" fmla="*/ 59865 w 176859"/>
              <a:gd name="connsiteY1" fmla="*/ 207442 h 222767"/>
              <a:gd name="connsiteX2" fmla="*/ 129515 w 176859"/>
              <a:gd name="connsiteY2" fmla="*/ 222767 h 222767"/>
              <a:gd name="connsiteX3" fmla="*/ 143403 w 176859"/>
              <a:gd name="connsiteY3" fmla="*/ 201900 h 222767"/>
              <a:gd name="connsiteX4" fmla="*/ 176859 w 176859"/>
              <a:gd name="connsiteY4" fmla="*/ 197727 h 222767"/>
              <a:gd name="connsiteX5" fmla="*/ 126709 w 176859"/>
              <a:gd name="connsiteY5" fmla="*/ 155923 h 222767"/>
              <a:gd name="connsiteX6" fmla="*/ 150382 w 176859"/>
              <a:gd name="connsiteY6" fmla="*/ 118362 h 222767"/>
              <a:gd name="connsiteX7" fmla="*/ 171249 w 176859"/>
              <a:gd name="connsiteY7" fmla="*/ 90516 h 222767"/>
              <a:gd name="connsiteX8" fmla="*/ 154555 w 176859"/>
              <a:gd name="connsiteY8" fmla="*/ 55692 h 222767"/>
              <a:gd name="connsiteX9" fmla="*/ 174055 w 176859"/>
              <a:gd name="connsiteY9" fmla="*/ 26478 h 222767"/>
              <a:gd name="connsiteX10" fmla="*/ 139229 w 176859"/>
              <a:gd name="connsiteY10" fmla="*/ 0 h 222767"/>
              <a:gd name="connsiteX11" fmla="*/ 123904 w 176859"/>
              <a:gd name="connsiteY11" fmla="*/ 41803 h 222767"/>
              <a:gd name="connsiteX12" fmla="*/ 91885 w 176859"/>
              <a:gd name="connsiteY12" fmla="*/ 41803 h 222767"/>
              <a:gd name="connsiteX13" fmla="*/ 105842 w 176859"/>
              <a:gd name="connsiteY13" fmla="*/ 68281 h 222767"/>
              <a:gd name="connsiteX14" fmla="*/ 79364 w 176859"/>
              <a:gd name="connsiteY14" fmla="*/ 68281 h 222767"/>
              <a:gd name="connsiteX15" fmla="*/ 51519 w 176859"/>
              <a:gd name="connsiteY15" fmla="*/ 51518 h 222767"/>
              <a:gd name="connsiteX16" fmla="*/ 51519 w 176859"/>
              <a:gd name="connsiteY16" fmla="*/ 77996 h 222767"/>
              <a:gd name="connsiteX17" fmla="*/ 0 w 176859"/>
              <a:gd name="connsiteY17" fmla="*/ 133688 h 222767"/>
              <a:gd name="connsiteX18" fmla="*/ 55692 w 176859"/>
              <a:gd name="connsiteY18" fmla="*/ 150382 h 22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859" h="222767">
                <a:moveTo>
                  <a:pt x="55692" y="150382"/>
                </a:moveTo>
                <a:lnTo>
                  <a:pt x="59865" y="207442"/>
                </a:lnTo>
                <a:lnTo>
                  <a:pt x="129515" y="222767"/>
                </a:lnTo>
                <a:lnTo>
                  <a:pt x="143403" y="201900"/>
                </a:lnTo>
                <a:lnTo>
                  <a:pt x="176859" y="197727"/>
                </a:lnTo>
                <a:lnTo>
                  <a:pt x="126709" y="155923"/>
                </a:lnTo>
                <a:lnTo>
                  <a:pt x="150382" y="118362"/>
                </a:lnTo>
                <a:lnTo>
                  <a:pt x="171249" y="90516"/>
                </a:lnTo>
                <a:lnTo>
                  <a:pt x="154555" y="55692"/>
                </a:lnTo>
                <a:lnTo>
                  <a:pt x="174055" y="26478"/>
                </a:lnTo>
                <a:lnTo>
                  <a:pt x="139229" y="0"/>
                </a:lnTo>
                <a:lnTo>
                  <a:pt x="123904" y="41803"/>
                </a:lnTo>
                <a:lnTo>
                  <a:pt x="91885" y="41803"/>
                </a:lnTo>
                <a:lnTo>
                  <a:pt x="105842" y="68281"/>
                </a:lnTo>
                <a:lnTo>
                  <a:pt x="79364" y="68281"/>
                </a:lnTo>
                <a:lnTo>
                  <a:pt x="51519" y="51518"/>
                </a:lnTo>
                <a:lnTo>
                  <a:pt x="51519" y="77996"/>
                </a:lnTo>
                <a:lnTo>
                  <a:pt x="0" y="133688"/>
                </a:lnTo>
                <a:lnTo>
                  <a:pt x="55692" y="15038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2" name="Forme libre : forme 1342">
            <a:extLst>
              <a:ext uri="{FF2B5EF4-FFF2-40B4-BE49-F238E27FC236}">
                <a16:creationId xmlns:a16="http://schemas.microsoft.com/office/drawing/2014/main" id="{B0DC7750-23B7-4CF5-AE97-A6CB55D69157}"/>
              </a:ext>
            </a:extLst>
          </p:cNvPr>
          <p:cNvSpPr/>
          <p:nvPr/>
        </p:nvSpPr>
        <p:spPr>
          <a:xfrm>
            <a:off x="9866857" y="3028596"/>
            <a:ext cx="124912" cy="148939"/>
          </a:xfrm>
          <a:custGeom>
            <a:avLst/>
            <a:gdLst>
              <a:gd name="connsiteX0" fmla="*/ 5541 w 144770"/>
              <a:gd name="connsiteY0" fmla="*/ 64039 h 172617"/>
              <a:gd name="connsiteX1" fmla="*/ 44540 w 144770"/>
              <a:gd name="connsiteY1" fmla="*/ 114189 h 172617"/>
              <a:gd name="connsiteX2" fmla="*/ 34824 w 144770"/>
              <a:gd name="connsiteY2" fmla="*/ 133620 h 172617"/>
              <a:gd name="connsiteX3" fmla="*/ 54255 w 144770"/>
              <a:gd name="connsiteY3" fmla="*/ 172617 h 172617"/>
              <a:gd name="connsiteX4" fmla="*/ 144771 w 144770"/>
              <a:gd name="connsiteY4" fmla="*/ 133620 h 172617"/>
              <a:gd name="connsiteX5" fmla="*/ 144771 w 144770"/>
              <a:gd name="connsiteY5" fmla="*/ 104405 h 172617"/>
              <a:gd name="connsiteX6" fmla="*/ 87711 w 144770"/>
              <a:gd name="connsiteY6" fmla="*/ 29214 h 172617"/>
              <a:gd name="connsiteX7" fmla="*/ 47344 w 144770"/>
              <a:gd name="connsiteY7" fmla="*/ 0 h 172617"/>
              <a:gd name="connsiteX8" fmla="*/ 13888 w 144770"/>
              <a:gd name="connsiteY8" fmla="*/ 4173 h 172617"/>
              <a:gd name="connsiteX9" fmla="*/ 0 w 144770"/>
              <a:gd name="connsiteY9" fmla="*/ 25041 h 172617"/>
              <a:gd name="connsiteX10" fmla="*/ 30651 w 144770"/>
              <a:gd name="connsiteY10" fmla="*/ 65407 h 172617"/>
              <a:gd name="connsiteX11" fmla="*/ 5541 w 144770"/>
              <a:gd name="connsiteY11" fmla="*/ 64039 h 1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0" h="172617">
                <a:moveTo>
                  <a:pt x="5541" y="64039"/>
                </a:moveTo>
                <a:lnTo>
                  <a:pt x="44540" y="114189"/>
                </a:lnTo>
                <a:lnTo>
                  <a:pt x="34824" y="133620"/>
                </a:lnTo>
                <a:lnTo>
                  <a:pt x="54255" y="172617"/>
                </a:lnTo>
                <a:lnTo>
                  <a:pt x="144771" y="133620"/>
                </a:lnTo>
                <a:lnTo>
                  <a:pt x="144771" y="104405"/>
                </a:lnTo>
                <a:lnTo>
                  <a:pt x="87711" y="29214"/>
                </a:lnTo>
                <a:lnTo>
                  <a:pt x="47344" y="0"/>
                </a:lnTo>
                <a:lnTo>
                  <a:pt x="13888" y="4173"/>
                </a:lnTo>
                <a:lnTo>
                  <a:pt x="0" y="25041"/>
                </a:lnTo>
                <a:lnTo>
                  <a:pt x="30651" y="65407"/>
                </a:lnTo>
                <a:lnTo>
                  <a:pt x="5541" y="6403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3" name="Forme libre : forme 1343">
            <a:extLst>
              <a:ext uri="{FF2B5EF4-FFF2-40B4-BE49-F238E27FC236}">
                <a16:creationId xmlns:a16="http://schemas.microsoft.com/office/drawing/2014/main" id="{434C146E-7A2A-4BEB-B365-376EE48D30C4}"/>
              </a:ext>
            </a:extLst>
          </p:cNvPr>
          <p:cNvSpPr/>
          <p:nvPr/>
        </p:nvSpPr>
        <p:spPr>
          <a:xfrm>
            <a:off x="8229707" y="2477173"/>
            <a:ext cx="1690279" cy="1301017"/>
          </a:xfrm>
          <a:custGeom>
            <a:avLst/>
            <a:gdLst>
              <a:gd name="connsiteX0" fmla="*/ 1897423 w 1958998"/>
              <a:gd name="connsiteY0" fmla="*/ 362066 h 1507853"/>
              <a:gd name="connsiteX1" fmla="*/ 1958998 w 1958998"/>
              <a:gd name="connsiteY1" fmla="*/ 350913 h 1507853"/>
              <a:gd name="connsiteX2" fmla="*/ 1933957 w 1958998"/>
              <a:gd name="connsiteY2" fmla="*/ 208879 h 1507853"/>
              <a:gd name="connsiteX3" fmla="*/ 1822574 w 1958998"/>
              <a:gd name="connsiteY3" fmla="*/ 242335 h 1507853"/>
              <a:gd name="connsiteX4" fmla="*/ 1730689 w 1958998"/>
              <a:gd name="connsiteY4" fmla="*/ 167076 h 1507853"/>
              <a:gd name="connsiteX5" fmla="*/ 1663845 w 1958998"/>
              <a:gd name="connsiteY5" fmla="*/ 161465 h 1507853"/>
              <a:gd name="connsiteX6" fmla="*/ 1485960 w 1958998"/>
              <a:gd name="connsiteY6" fmla="*/ 16694 h 1507853"/>
              <a:gd name="connsiteX7" fmla="*/ 1349535 w 1958998"/>
              <a:gd name="connsiteY7" fmla="*/ 0 h 1507853"/>
              <a:gd name="connsiteX8" fmla="*/ 1316079 w 1958998"/>
              <a:gd name="connsiteY8" fmla="*/ 27846 h 1507853"/>
              <a:gd name="connsiteX9" fmla="*/ 1366229 w 1958998"/>
              <a:gd name="connsiteY9" fmla="*/ 61234 h 1507853"/>
              <a:gd name="connsiteX10" fmla="*/ 1363424 w 1958998"/>
              <a:gd name="connsiteY10" fmla="*/ 144771 h 1507853"/>
              <a:gd name="connsiteX11" fmla="*/ 1291038 w 1958998"/>
              <a:gd name="connsiteY11" fmla="*/ 155924 h 1507853"/>
              <a:gd name="connsiteX12" fmla="*/ 1302190 w 1958998"/>
              <a:gd name="connsiteY12" fmla="*/ 242266 h 1507853"/>
              <a:gd name="connsiteX13" fmla="*/ 1388465 w 1958998"/>
              <a:gd name="connsiteY13" fmla="*/ 229746 h 1507853"/>
              <a:gd name="connsiteX14" fmla="*/ 1477407 w 1958998"/>
              <a:gd name="connsiteY14" fmla="*/ 285438 h 1507853"/>
              <a:gd name="connsiteX15" fmla="*/ 1367324 w 1958998"/>
              <a:gd name="connsiteY15" fmla="*/ 304937 h 1507853"/>
              <a:gd name="connsiteX16" fmla="*/ 1365956 w 1958998"/>
              <a:gd name="connsiteY16" fmla="*/ 334220 h 1507853"/>
              <a:gd name="connsiteX17" fmla="*/ 1329763 w 1958998"/>
              <a:gd name="connsiteY17" fmla="*/ 338393 h 1507853"/>
              <a:gd name="connsiteX18" fmla="*/ 1294938 w 1958998"/>
              <a:gd name="connsiteY18" fmla="*/ 367607 h 1507853"/>
              <a:gd name="connsiteX19" fmla="*/ 1247593 w 1958998"/>
              <a:gd name="connsiteY19" fmla="*/ 355087 h 1507853"/>
              <a:gd name="connsiteX20" fmla="*/ 1232268 w 1958998"/>
              <a:gd name="connsiteY20" fmla="*/ 373149 h 1507853"/>
              <a:gd name="connsiteX21" fmla="*/ 1267092 w 1958998"/>
              <a:gd name="connsiteY21" fmla="*/ 412147 h 1507853"/>
              <a:gd name="connsiteX22" fmla="*/ 1208596 w 1958998"/>
              <a:gd name="connsiteY22" fmla="*/ 463666 h 1507853"/>
              <a:gd name="connsiteX23" fmla="*/ 1122320 w 1958998"/>
              <a:gd name="connsiteY23" fmla="*/ 474818 h 1507853"/>
              <a:gd name="connsiteX24" fmla="*/ 1072171 w 1958998"/>
              <a:gd name="connsiteY24" fmla="*/ 502663 h 1507853"/>
              <a:gd name="connsiteX25" fmla="*/ 934378 w 1958998"/>
              <a:gd name="connsiteY25" fmla="*/ 462297 h 1507853"/>
              <a:gd name="connsiteX26" fmla="*/ 746435 w 1958998"/>
              <a:gd name="connsiteY26" fmla="*/ 452514 h 1507853"/>
              <a:gd name="connsiteX27" fmla="*/ 686570 w 1958998"/>
              <a:gd name="connsiteY27" fmla="*/ 387106 h 1507853"/>
              <a:gd name="connsiteX28" fmla="*/ 662897 w 1958998"/>
              <a:gd name="connsiteY28" fmla="*/ 388475 h 1507853"/>
              <a:gd name="connsiteX29" fmla="*/ 589075 w 1958998"/>
              <a:gd name="connsiteY29" fmla="*/ 360629 h 1507853"/>
              <a:gd name="connsiteX30" fmla="*/ 502800 w 1958998"/>
              <a:gd name="connsiteY30" fmla="*/ 341130 h 1507853"/>
              <a:gd name="connsiteX31" fmla="*/ 499995 w 1958998"/>
              <a:gd name="connsiteY31" fmla="*/ 295222 h 1507853"/>
              <a:gd name="connsiteX32" fmla="*/ 451282 w 1958998"/>
              <a:gd name="connsiteY32" fmla="*/ 239530 h 1507853"/>
              <a:gd name="connsiteX33" fmla="*/ 406742 w 1958998"/>
              <a:gd name="connsiteY33" fmla="*/ 231183 h 1507853"/>
              <a:gd name="connsiteX34" fmla="*/ 349613 w 1958998"/>
              <a:gd name="connsiteY34" fmla="*/ 186643 h 1507853"/>
              <a:gd name="connsiteX35" fmla="*/ 321768 w 1958998"/>
              <a:gd name="connsiteY35" fmla="*/ 183838 h 1507853"/>
              <a:gd name="connsiteX36" fmla="*/ 294401 w 1958998"/>
              <a:gd name="connsiteY36" fmla="*/ 211205 h 1507853"/>
              <a:gd name="connsiteX37" fmla="*/ 291458 w 1958998"/>
              <a:gd name="connsiteY37" fmla="*/ 238161 h 1507853"/>
              <a:gd name="connsiteX38" fmla="*/ 309384 w 1958998"/>
              <a:gd name="connsiteY38" fmla="*/ 263134 h 1507853"/>
              <a:gd name="connsiteX39" fmla="*/ 287422 w 1958998"/>
              <a:gd name="connsiteY39" fmla="*/ 275107 h 1507853"/>
              <a:gd name="connsiteX40" fmla="*/ 217910 w 1958998"/>
              <a:gd name="connsiteY40" fmla="*/ 266007 h 1507853"/>
              <a:gd name="connsiteX41" fmla="*/ 219894 w 1958998"/>
              <a:gd name="connsiteY41" fmla="*/ 332920 h 1507853"/>
              <a:gd name="connsiteX42" fmla="*/ 233577 w 1958998"/>
              <a:gd name="connsiteY42" fmla="*/ 348861 h 1507853"/>
              <a:gd name="connsiteX43" fmla="*/ 144635 w 1958998"/>
              <a:gd name="connsiteY43" fmla="*/ 354882 h 1507853"/>
              <a:gd name="connsiteX44" fmla="*/ 143608 w 1958998"/>
              <a:gd name="connsiteY44" fmla="*/ 364871 h 1507853"/>
              <a:gd name="connsiteX45" fmla="*/ 169539 w 1958998"/>
              <a:gd name="connsiteY45" fmla="*/ 370823 h 1507853"/>
              <a:gd name="connsiteX46" fmla="*/ 170564 w 1958998"/>
              <a:gd name="connsiteY46" fmla="*/ 393811 h 1507853"/>
              <a:gd name="connsiteX47" fmla="*/ 201489 w 1958998"/>
              <a:gd name="connsiteY47" fmla="*/ 436709 h 1507853"/>
              <a:gd name="connsiteX48" fmla="*/ 187806 w 1958998"/>
              <a:gd name="connsiteY48" fmla="*/ 467634 h 1507853"/>
              <a:gd name="connsiteX49" fmla="*/ 199984 w 1958998"/>
              <a:gd name="connsiteY49" fmla="*/ 485970 h 1507853"/>
              <a:gd name="connsiteX50" fmla="*/ 141487 w 1958998"/>
              <a:gd name="connsiteY50" fmla="*/ 520726 h 1507853"/>
              <a:gd name="connsiteX51" fmla="*/ 102558 w 1958998"/>
              <a:gd name="connsiteY51" fmla="*/ 522163 h 1507853"/>
              <a:gd name="connsiteX52" fmla="*/ 82033 w 1958998"/>
              <a:gd name="connsiteY52" fmla="*/ 554182 h 1507853"/>
              <a:gd name="connsiteX53" fmla="*/ 52750 w 1958998"/>
              <a:gd name="connsiteY53" fmla="*/ 547340 h 1507853"/>
              <a:gd name="connsiteX54" fmla="*/ 6842 w 1958998"/>
              <a:gd name="connsiteY54" fmla="*/ 571013 h 1507853"/>
              <a:gd name="connsiteX55" fmla="*/ 0 w 1958998"/>
              <a:gd name="connsiteY55" fmla="*/ 596053 h 1507853"/>
              <a:gd name="connsiteX56" fmla="*/ 12520 w 1958998"/>
              <a:gd name="connsiteY56" fmla="*/ 626704 h 1507853"/>
              <a:gd name="connsiteX57" fmla="*/ 40366 w 1958998"/>
              <a:gd name="connsiteY57" fmla="*/ 628073 h 1507853"/>
              <a:gd name="connsiteX58" fmla="*/ 60892 w 1958998"/>
              <a:gd name="connsiteY58" fmla="*/ 650377 h 1507853"/>
              <a:gd name="connsiteX59" fmla="*/ 70675 w 1958998"/>
              <a:gd name="connsiteY59" fmla="*/ 686570 h 1507853"/>
              <a:gd name="connsiteX60" fmla="*/ 52544 w 1958998"/>
              <a:gd name="connsiteY60" fmla="*/ 682396 h 1507853"/>
              <a:gd name="connsiteX61" fmla="*/ 49740 w 1958998"/>
              <a:gd name="connsiteY61" fmla="*/ 703264 h 1507853"/>
              <a:gd name="connsiteX62" fmla="*/ 84564 w 1958998"/>
              <a:gd name="connsiteY62" fmla="*/ 701895 h 1507853"/>
              <a:gd name="connsiteX63" fmla="*/ 108236 w 1958998"/>
              <a:gd name="connsiteY63" fmla="*/ 717221 h 1507853"/>
              <a:gd name="connsiteX64" fmla="*/ 123562 w 1958998"/>
              <a:gd name="connsiteY64" fmla="*/ 745067 h 1507853"/>
              <a:gd name="connsiteX65" fmla="*/ 155581 w 1958998"/>
              <a:gd name="connsiteY65" fmla="*/ 757587 h 1507853"/>
              <a:gd name="connsiteX66" fmla="*/ 197316 w 1958998"/>
              <a:gd name="connsiteY66" fmla="*/ 765934 h 1507853"/>
              <a:gd name="connsiteX67" fmla="*/ 234945 w 1958998"/>
              <a:gd name="connsiteY67" fmla="*/ 740825 h 1507853"/>
              <a:gd name="connsiteX68" fmla="*/ 283659 w 1958998"/>
              <a:gd name="connsiteY68" fmla="*/ 761761 h 1507853"/>
              <a:gd name="connsiteX69" fmla="*/ 278117 w 1958998"/>
              <a:gd name="connsiteY69" fmla="*/ 803495 h 1507853"/>
              <a:gd name="connsiteX70" fmla="*/ 241924 w 1958998"/>
              <a:gd name="connsiteY70" fmla="*/ 831341 h 1507853"/>
              <a:gd name="connsiteX71" fmla="*/ 280853 w 1958998"/>
              <a:gd name="connsiteY71" fmla="*/ 881491 h 1507853"/>
              <a:gd name="connsiteX72" fmla="*/ 261355 w 1958998"/>
              <a:gd name="connsiteY72" fmla="*/ 898185 h 1507853"/>
              <a:gd name="connsiteX73" fmla="*/ 240488 w 1958998"/>
              <a:gd name="connsiteY73" fmla="*/ 891343 h 1507853"/>
              <a:gd name="connsiteX74" fmla="*/ 275312 w 1958998"/>
              <a:gd name="connsiteY74" fmla="*/ 945667 h 1507853"/>
              <a:gd name="connsiteX75" fmla="*/ 354745 w 1958998"/>
              <a:gd name="connsiteY75" fmla="*/ 994449 h 1507853"/>
              <a:gd name="connsiteX76" fmla="*/ 379786 w 1958998"/>
              <a:gd name="connsiteY76" fmla="*/ 983297 h 1507853"/>
              <a:gd name="connsiteX77" fmla="*/ 555208 w 1958998"/>
              <a:gd name="connsiteY77" fmla="*/ 1086333 h 1507853"/>
              <a:gd name="connsiteX78" fmla="*/ 592769 w 1958998"/>
              <a:gd name="connsiteY78" fmla="*/ 1093175 h 1507853"/>
              <a:gd name="connsiteX79" fmla="*/ 633204 w 1958998"/>
              <a:gd name="connsiteY79" fmla="*/ 1090370 h 1507853"/>
              <a:gd name="connsiteX80" fmla="*/ 653729 w 1958998"/>
              <a:gd name="connsiteY80" fmla="*/ 1080655 h 1507853"/>
              <a:gd name="connsiteX81" fmla="*/ 667412 w 1958998"/>
              <a:gd name="connsiteY81" fmla="*/ 1104259 h 1507853"/>
              <a:gd name="connsiteX82" fmla="*/ 696695 w 1958998"/>
              <a:gd name="connsiteY82" fmla="*/ 1072239 h 1507853"/>
              <a:gd name="connsiteX83" fmla="*/ 759297 w 1958998"/>
              <a:gd name="connsiteY83" fmla="*/ 1083391 h 1507853"/>
              <a:gd name="connsiteX84" fmla="*/ 763471 w 1958998"/>
              <a:gd name="connsiteY84" fmla="*/ 1095912 h 1507853"/>
              <a:gd name="connsiteX85" fmla="*/ 791317 w 1958998"/>
              <a:gd name="connsiteY85" fmla="*/ 1095912 h 1507853"/>
              <a:gd name="connsiteX86" fmla="*/ 862334 w 1958998"/>
              <a:gd name="connsiteY86" fmla="*/ 1031873 h 1507853"/>
              <a:gd name="connsiteX87" fmla="*/ 881833 w 1958998"/>
              <a:gd name="connsiteY87" fmla="*/ 1044393 h 1507853"/>
              <a:gd name="connsiteX88" fmla="*/ 913852 w 1958998"/>
              <a:gd name="connsiteY88" fmla="*/ 1020789 h 1507853"/>
              <a:gd name="connsiteX89" fmla="*/ 940330 w 1958998"/>
              <a:gd name="connsiteY89" fmla="*/ 1054177 h 1507853"/>
              <a:gd name="connsiteX90" fmla="*/ 931915 w 1958998"/>
              <a:gd name="connsiteY90" fmla="*/ 1069503 h 1507853"/>
              <a:gd name="connsiteX91" fmla="*/ 966739 w 1958998"/>
              <a:gd name="connsiteY91" fmla="*/ 1075044 h 1507853"/>
              <a:gd name="connsiteX92" fmla="*/ 977891 w 1958998"/>
              <a:gd name="connsiteY92" fmla="*/ 1065329 h 1507853"/>
              <a:gd name="connsiteX93" fmla="*/ 1023800 w 1958998"/>
              <a:gd name="connsiteY93" fmla="*/ 1107064 h 1507853"/>
              <a:gd name="connsiteX94" fmla="*/ 1039125 w 1958998"/>
              <a:gd name="connsiteY94" fmla="*/ 1178081 h 1507853"/>
              <a:gd name="connsiteX95" fmla="*/ 1015452 w 1958998"/>
              <a:gd name="connsiteY95" fmla="*/ 1203122 h 1507853"/>
              <a:gd name="connsiteX96" fmla="*/ 1014084 w 1958998"/>
              <a:gd name="connsiteY96" fmla="*/ 1251835 h 1507853"/>
              <a:gd name="connsiteX97" fmla="*/ 1057256 w 1958998"/>
              <a:gd name="connsiteY97" fmla="*/ 1254640 h 1507853"/>
              <a:gd name="connsiteX98" fmla="*/ 1068408 w 1958998"/>
              <a:gd name="connsiteY98" fmla="*/ 1299180 h 1507853"/>
              <a:gd name="connsiteX99" fmla="*/ 1090644 w 1958998"/>
              <a:gd name="connsiteY99" fmla="*/ 1300617 h 1507853"/>
              <a:gd name="connsiteX100" fmla="*/ 1082296 w 1958998"/>
              <a:gd name="connsiteY100" fmla="*/ 1345157 h 1507853"/>
              <a:gd name="connsiteX101" fmla="*/ 1112947 w 1958998"/>
              <a:gd name="connsiteY101" fmla="*/ 1346525 h 1507853"/>
              <a:gd name="connsiteX102" fmla="*/ 1126631 w 1958998"/>
              <a:gd name="connsiteY102" fmla="*/ 1368829 h 1507853"/>
              <a:gd name="connsiteX103" fmla="*/ 1155914 w 1958998"/>
              <a:gd name="connsiteY103" fmla="*/ 1359046 h 1507853"/>
              <a:gd name="connsiteX104" fmla="*/ 1164260 w 1958998"/>
              <a:gd name="connsiteY104" fmla="*/ 1384155 h 1507853"/>
              <a:gd name="connsiteX105" fmla="*/ 1184786 w 1958998"/>
              <a:gd name="connsiteY105" fmla="*/ 1382718 h 1507853"/>
              <a:gd name="connsiteX106" fmla="*/ 1169460 w 1958998"/>
              <a:gd name="connsiteY106" fmla="*/ 1329831 h 1507853"/>
              <a:gd name="connsiteX107" fmla="*/ 1188960 w 1958998"/>
              <a:gd name="connsiteY107" fmla="*/ 1329831 h 1507853"/>
              <a:gd name="connsiteX108" fmla="*/ 1200112 w 1958998"/>
              <a:gd name="connsiteY108" fmla="*/ 1317311 h 1507853"/>
              <a:gd name="connsiteX109" fmla="*/ 1255803 w 1958998"/>
              <a:gd name="connsiteY109" fmla="*/ 1318679 h 1507853"/>
              <a:gd name="connsiteX110" fmla="*/ 1307322 w 1958998"/>
              <a:gd name="connsiteY110" fmla="*/ 1286660 h 1507853"/>
              <a:gd name="connsiteX111" fmla="*/ 1322578 w 1958998"/>
              <a:gd name="connsiteY111" fmla="*/ 1307527 h 1507853"/>
              <a:gd name="connsiteX112" fmla="*/ 1360208 w 1958998"/>
              <a:gd name="connsiteY112" fmla="*/ 1310332 h 1507853"/>
              <a:gd name="connsiteX113" fmla="*/ 1367050 w 1958998"/>
              <a:gd name="connsiteY113" fmla="*/ 1349330 h 1507853"/>
              <a:gd name="connsiteX114" fmla="*/ 1411590 w 1958998"/>
              <a:gd name="connsiteY114" fmla="*/ 1366024 h 1507853"/>
              <a:gd name="connsiteX115" fmla="*/ 1481171 w 1958998"/>
              <a:gd name="connsiteY115" fmla="*/ 1372866 h 1507853"/>
              <a:gd name="connsiteX116" fmla="*/ 1488012 w 1958998"/>
              <a:gd name="connsiteY116" fmla="*/ 1418774 h 1507853"/>
              <a:gd name="connsiteX117" fmla="*/ 1508879 w 1958998"/>
              <a:gd name="connsiteY117" fmla="*/ 1417406 h 1507853"/>
              <a:gd name="connsiteX118" fmla="*/ 1503338 w 1958998"/>
              <a:gd name="connsiteY118" fmla="*/ 1379776 h 1507853"/>
              <a:gd name="connsiteX119" fmla="*/ 1623068 w 1958998"/>
              <a:gd name="connsiteY119" fmla="*/ 1333868 h 1507853"/>
              <a:gd name="connsiteX120" fmla="*/ 1603570 w 1958998"/>
              <a:gd name="connsiteY120" fmla="*/ 1299043 h 1507853"/>
              <a:gd name="connsiteX121" fmla="*/ 1635589 w 1958998"/>
              <a:gd name="connsiteY121" fmla="*/ 1325521 h 1507853"/>
              <a:gd name="connsiteX122" fmla="*/ 1723095 w 1958998"/>
              <a:gd name="connsiteY122" fmla="*/ 1294801 h 1507853"/>
              <a:gd name="connsiteX123" fmla="*/ 1803896 w 1958998"/>
              <a:gd name="connsiteY123" fmla="*/ 1200180 h 1507853"/>
              <a:gd name="connsiteX124" fmla="*/ 1853978 w 1958998"/>
              <a:gd name="connsiteY124" fmla="*/ 1076208 h 1507853"/>
              <a:gd name="connsiteX125" fmla="*/ 1855414 w 1958998"/>
              <a:gd name="connsiteY125" fmla="*/ 998280 h 1507853"/>
              <a:gd name="connsiteX126" fmla="*/ 1801091 w 1958998"/>
              <a:gd name="connsiteY126" fmla="*/ 995475 h 1507853"/>
              <a:gd name="connsiteX127" fmla="*/ 1833110 w 1958998"/>
              <a:gd name="connsiteY127" fmla="*/ 938415 h 1507853"/>
              <a:gd name="connsiteX128" fmla="*/ 1730074 w 1958998"/>
              <a:gd name="connsiteY128" fmla="*/ 820052 h 1507853"/>
              <a:gd name="connsiteX129" fmla="*/ 1684166 w 1958998"/>
              <a:gd name="connsiteY129" fmla="*/ 797817 h 1507853"/>
              <a:gd name="connsiteX130" fmla="*/ 1689707 w 1958998"/>
              <a:gd name="connsiteY130" fmla="*/ 749104 h 1507853"/>
              <a:gd name="connsiteX131" fmla="*/ 1758125 w 1958998"/>
              <a:gd name="connsiteY131" fmla="*/ 705932 h 1507853"/>
              <a:gd name="connsiteX132" fmla="*/ 1758125 w 1958998"/>
              <a:gd name="connsiteY132" fmla="*/ 680891 h 1507853"/>
              <a:gd name="connsiteX133" fmla="*/ 1695454 w 1958998"/>
              <a:gd name="connsiteY133" fmla="*/ 667208 h 1507853"/>
              <a:gd name="connsiteX134" fmla="*/ 1663435 w 1958998"/>
              <a:gd name="connsiteY134" fmla="*/ 692248 h 1507853"/>
              <a:gd name="connsiteX135" fmla="*/ 1632853 w 1958998"/>
              <a:gd name="connsiteY135" fmla="*/ 689512 h 1507853"/>
              <a:gd name="connsiteX136" fmla="*/ 1621700 w 1958998"/>
              <a:gd name="connsiteY136" fmla="*/ 651882 h 1507853"/>
              <a:gd name="connsiteX137" fmla="*/ 1567377 w 1958998"/>
              <a:gd name="connsiteY137" fmla="*/ 639362 h 1507853"/>
              <a:gd name="connsiteX138" fmla="*/ 1556293 w 1958998"/>
              <a:gd name="connsiteY138" fmla="*/ 608711 h 1507853"/>
              <a:gd name="connsiteX139" fmla="*/ 1591049 w 1958998"/>
              <a:gd name="connsiteY139" fmla="*/ 607342 h 1507853"/>
              <a:gd name="connsiteX140" fmla="*/ 1645373 w 1958998"/>
              <a:gd name="connsiteY140" fmla="*/ 532083 h 1507853"/>
              <a:gd name="connsiteX141" fmla="*/ 1691281 w 1958998"/>
              <a:gd name="connsiteY141" fmla="*/ 550214 h 1507853"/>
              <a:gd name="connsiteX142" fmla="*/ 1680197 w 1958998"/>
              <a:gd name="connsiteY142" fmla="*/ 583602 h 1507853"/>
              <a:gd name="connsiteX143" fmla="*/ 1681566 w 1958998"/>
              <a:gd name="connsiteY143" fmla="*/ 625405 h 1507853"/>
              <a:gd name="connsiteX144" fmla="*/ 1767909 w 1958998"/>
              <a:gd name="connsiteY144" fmla="*/ 575255 h 1507853"/>
              <a:gd name="connsiteX145" fmla="*/ 1819358 w 1958998"/>
              <a:gd name="connsiteY145" fmla="*/ 519563 h 1507853"/>
              <a:gd name="connsiteX146" fmla="*/ 1819358 w 1958998"/>
              <a:gd name="connsiteY146" fmla="*/ 493085 h 1507853"/>
              <a:gd name="connsiteX147" fmla="*/ 1847204 w 1958998"/>
              <a:gd name="connsiteY147" fmla="*/ 509847 h 1507853"/>
              <a:gd name="connsiteX148" fmla="*/ 1873613 w 1958998"/>
              <a:gd name="connsiteY148" fmla="*/ 509847 h 1507853"/>
              <a:gd name="connsiteX149" fmla="*/ 1859930 w 1958998"/>
              <a:gd name="connsiteY149" fmla="*/ 483370 h 1507853"/>
              <a:gd name="connsiteX150" fmla="*/ 1891950 w 1958998"/>
              <a:gd name="connsiteY150" fmla="*/ 483370 h 1507853"/>
              <a:gd name="connsiteX151" fmla="*/ 1907207 w 1958998"/>
              <a:gd name="connsiteY151" fmla="*/ 441635 h 1507853"/>
              <a:gd name="connsiteX152" fmla="*/ 1942031 w 1958998"/>
              <a:gd name="connsiteY152" fmla="*/ 467634 h 1507853"/>
              <a:gd name="connsiteX153" fmla="*/ 1928347 w 1958998"/>
              <a:gd name="connsiteY153" fmla="*/ 409205 h 1507853"/>
              <a:gd name="connsiteX154" fmla="*/ 1482539 w 1958998"/>
              <a:gd name="connsiteY154" fmla="*/ 1436836 h 1507853"/>
              <a:gd name="connsiteX155" fmla="*/ 1460303 w 1958998"/>
              <a:gd name="connsiteY155" fmla="*/ 1460509 h 1507853"/>
              <a:gd name="connsiteX156" fmla="*/ 1463040 w 1958998"/>
              <a:gd name="connsiteY156" fmla="*/ 1495265 h 1507853"/>
              <a:gd name="connsiteX157" fmla="*/ 1502037 w 1958998"/>
              <a:gd name="connsiteY157" fmla="*/ 1507854 h 1507853"/>
              <a:gd name="connsiteX158" fmla="*/ 1539599 w 1958998"/>
              <a:gd name="connsiteY158" fmla="*/ 1446278 h 1507853"/>
              <a:gd name="connsiteX159" fmla="*/ 1532758 w 1958998"/>
              <a:gd name="connsiteY159" fmla="*/ 1432594 h 150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958998" h="1507853">
                <a:moveTo>
                  <a:pt x="1897423" y="362066"/>
                </a:moveTo>
                <a:lnTo>
                  <a:pt x="1958998" y="350913"/>
                </a:lnTo>
                <a:lnTo>
                  <a:pt x="1933957" y="208879"/>
                </a:lnTo>
                <a:lnTo>
                  <a:pt x="1822574" y="242335"/>
                </a:lnTo>
                <a:lnTo>
                  <a:pt x="1730689" y="167076"/>
                </a:lnTo>
                <a:lnTo>
                  <a:pt x="1663845" y="161465"/>
                </a:lnTo>
                <a:lnTo>
                  <a:pt x="1485960" y="16694"/>
                </a:lnTo>
                <a:lnTo>
                  <a:pt x="1349535" y="0"/>
                </a:lnTo>
                <a:lnTo>
                  <a:pt x="1316079" y="27846"/>
                </a:lnTo>
                <a:lnTo>
                  <a:pt x="1366229" y="61234"/>
                </a:lnTo>
                <a:lnTo>
                  <a:pt x="1363424" y="144771"/>
                </a:lnTo>
                <a:lnTo>
                  <a:pt x="1291038" y="155924"/>
                </a:lnTo>
                <a:lnTo>
                  <a:pt x="1302190" y="242266"/>
                </a:lnTo>
                <a:lnTo>
                  <a:pt x="1388465" y="229746"/>
                </a:lnTo>
                <a:lnTo>
                  <a:pt x="1477407" y="285438"/>
                </a:lnTo>
                <a:lnTo>
                  <a:pt x="1367324" y="304937"/>
                </a:lnTo>
                <a:lnTo>
                  <a:pt x="1365956" y="334220"/>
                </a:lnTo>
                <a:lnTo>
                  <a:pt x="1329763" y="338393"/>
                </a:lnTo>
                <a:lnTo>
                  <a:pt x="1294938" y="367607"/>
                </a:lnTo>
                <a:lnTo>
                  <a:pt x="1247593" y="355087"/>
                </a:lnTo>
                <a:lnTo>
                  <a:pt x="1232268" y="373149"/>
                </a:lnTo>
                <a:lnTo>
                  <a:pt x="1267092" y="412147"/>
                </a:lnTo>
                <a:lnTo>
                  <a:pt x="1208596" y="463666"/>
                </a:lnTo>
                <a:lnTo>
                  <a:pt x="1122320" y="474818"/>
                </a:lnTo>
                <a:lnTo>
                  <a:pt x="1072171" y="502663"/>
                </a:lnTo>
                <a:lnTo>
                  <a:pt x="934378" y="462297"/>
                </a:lnTo>
                <a:lnTo>
                  <a:pt x="746435" y="452514"/>
                </a:lnTo>
                <a:lnTo>
                  <a:pt x="686570" y="387106"/>
                </a:lnTo>
                <a:lnTo>
                  <a:pt x="662897" y="388475"/>
                </a:lnTo>
                <a:lnTo>
                  <a:pt x="589075" y="360629"/>
                </a:lnTo>
                <a:lnTo>
                  <a:pt x="502800" y="341130"/>
                </a:lnTo>
                <a:lnTo>
                  <a:pt x="499995" y="295222"/>
                </a:lnTo>
                <a:lnTo>
                  <a:pt x="451282" y="239530"/>
                </a:lnTo>
                <a:lnTo>
                  <a:pt x="406742" y="231183"/>
                </a:lnTo>
                <a:lnTo>
                  <a:pt x="349613" y="186643"/>
                </a:lnTo>
                <a:lnTo>
                  <a:pt x="321768" y="183838"/>
                </a:lnTo>
                <a:lnTo>
                  <a:pt x="294401" y="211205"/>
                </a:lnTo>
                <a:lnTo>
                  <a:pt x="291458" y="238161"/>
                </a:lnTo>
                <a:lnTo>
                  <a:pt x="309384" y="263134"/>
                </a:lnTo>
                <a:lnTo>
                  <a:pt x="287422" y="275107"/>
                </a:lnTo>
                <a:lnTo>
                  <a:pt x="217910" y="266007"/>
                </a:lnTo>
                <a:lnTo>
                  <a:pt x="219894" y="332920"/>
                </a:lnTo>
                <a:lnTo>
                  <a:pt x="233577" y="348861"/>
                </a:lnTo>
                <a:lnTo>
                  <a:pt x="144635" y="354882"/>
                </a:lnTo>
                <a:lnTo>
                  <a:pt x="143608" y="364871"/>
                </a:lnTo>
                <a:lnTo>
                  <a:pt x="169539" y="370823"/>
                </a:lnTo>
                <a:lnTo>
                  <a:pt x="170564" y="393811"/>
                </a:lnTo>
                <a:lnTo>
                  <a:pt x="201489" y="436709"/>
                </a:lnTo>
                <a:lnTo>
                  <a:pt x="187806" y="467634"/>
                </a:lnTo>
                <a:lnTo>
                  <a:pt x="199984" y="485970"/>
                </a:lnTo>
                <a:lnTo>
                  <a:pt x="141487" y="520726"/>
                </a:lnTo>
                <a:lnTo>
                  <a:pt x="102558" y="522163"/>
                </a:lnTo>
                <a:lnTo>
                  <a:pt x="82033" y="554182"/>
                </a:lnTo>
                <a:lnTo>
                  <a:pt x="52750" y="547340"/>
                </a:lnTo>
                <a:lnTo>
                  <a:pt x="6842" y="571013"/>
                </a:lnTo>
                <a:lnTo>
                  <a:pt x="0" y="596053"/>
                </a:lnTo>
                <a:lnTo>
                  <a:pt x="12520" y="626704"/>
                </a:lnTo>
                <a:lnTo>
                  <a:pt x="40366" y="628073"/>
                </a:lnTo>
                <a:lnTo>
                  <a:pt x="60892" y="650377"/>
                </a:lnTo>
                <a:lnTo>
                  <a:pt x="70675" y="686570"/>
                </a:lnTo>
                <a:lnTo>
                  <a:pt x="52544" y="682396"/>
                </a:lnTo>
                <a:lnTo>
                  <a:pt x="49740" y="703264"/>
                </a:lnTo>
                <a:lnTo>
                  <a:pt x="84564" y="701895"/>
                </a:lnTo>
                <a:lnTo>
                  <a:pt x="108236" y="717221"/>
                </a:lnTo>
                <a:lnTo>
                  <a:pt x="123562" y="745067"/>
                </a:lnTo>
                <a:lnTo>
                  <a:pt x="155581" y="757587"/>
                </a:lnTo>
                <a:lnTo>
                  <a:pt x="197316" y="765934"/>
                </a:lnTo>
                <a:lnTo>
                  <a:pt x="234945" y="740825"/>
                </a:lnTo>
                <a:lnTo>
                  <a:pt x="283659" y="761761"/>
                </a:lnTo>
                <a:lnTo>
                  <a:pt x="278117" y="803495"/>
                </a:lnTo>
                <a:lnTo>
                  <a:pt x="241924" y="831341"/>
                </a:lnTo>
                <a:lnTo>
                  <a:pt x="280853" y="881491"/>
                </a:lnTo>
                <a:lnTo>
                  <a:pt x="261355" y="898185"/>
                </a:lnTo>
                <a:lnTo>
                  <a:pt x="240488" y="891343"/>
                </a:lnTo>
                <a:lnTo>
                  <a:pt x="275312" y="945667"/>
                </a:lnTo>
                <a:lnTo>
                  <a:pt x="354745" y="994449"/>
                </a:lnTo>
                <a:lnTo>
                  <a:pt x="379786" y="983297"/>
                </a:lnTo>
                <a:lnTo>
                  <a:pt x="555208" y="1086333"/>
                </a:lnTo>
                <a:lnTo>
                  <a:pt x="592769" y="1093175"/>
                </a:lnTo>
                <a:lnTo>
                  <a:pt x="633204" y="1090370"/>
                </a:lnTo>
                <a:lnTo>
                  <a:pt x="653729" y="1080655"/>
                </a:lnTo>
                <a:lnTo>
                  <a:pt x="667412" y="1104259"/>
                </a:lnTo>
                <a:lnTo>
                  <a:pt x="696695" y="1072239"/>
                </a:lnTo>
                <a:lnTo>
                  <a:pt x="759297" y="1083391"/>
                </a:lnTo>
                <a:lnTo>
                  <a:pt x="763471" y="1095912"/>
                </a:lnTo>
                <a:lnTo>
                  <a:pt x="791317" y="1095912"/>
                </a:lnTo>
                <a:lnTo>
                  <a:pt x="862334" y="1031873"/>
                </a:lnTo>
                <a:lnTo>
                  <a:pt x="881833" y="1044393"/>
                </a:lnTo>
                <a:lnTo>
                  <a:pt x="913852" y="1020789"/>
                </a:lnTo>
                <a:lnTo>
                  <a:pt x="940330" y="1054177"/>
                </a:lnTo>
                <a:lnTo>
                  <a:pt x="931915" y="1069503"/>
                </a:lnTo>
                <a:lnTo>
                  <a:pt x="966739" y="1075044"/>
                </a:lnTo>
                <a:lnTo>
                  <a:pt x="977891" y="1065329"/>
                </a:lnTo>
                <a:lnTo>
                  <a:pt x="1023800" y="1107064"/>
                </a:lnTo>
                <a:lnTo>
                  <a:pt x="1039125" y="1178081"/>
                </a:lnTo>
                <a:lnTo>
                  <a:pt x="1015452" y="1203122"/>
                </a:lnTo>
                <a:lnTo>
                  <a:pt x="1014084" y="1251835"/>
                </a:lnTo>
                <a:lnTo>
                  <a:pt x="1057256" y="1254640"/>
                </a:lnTo>
                <a:lnTo>
                  <a:pt x="1068408" y="1299180"/>
                </a:lnTo>
                <a:lnTo>
                  <a:pt x="1090644" y="1300617"/>
                </a:lnTo>
                <a:lnTo>
                  <a:pt x="1082296" y="1345157"/>
                </a:lnTo>
                <a:lnTo>
                  <a:pt x="1112947" y="1346525"/>
                </a:lnTo>
                <a:lnTo>
                  <a:pt x="1126631" y="1368829"/>
                </a:lnTo>
                <a:lnTo>
                  <a:pt x="1155914" y="1359046"/>
                </a:lnTo>
                <a:lnTo>
                  <a:pt x="1164260" y="1384155"/>
                </a:lnTo>
                <a:lnTo>
                  <a:pt x="1184786" y="1382718"/>
                </a:lnTo>
                <a:lnTo>
                  <a:pt x="1169460" y="1329831"/>
                </a:lnTo>
                <a:lnTo>
                  <a:pt x="1188960" y="1329831"/>
                </a:lnTo>
                <a:lnTo>
                  <a:pt x="1200112" y="1317311"/>
                </a:lnTo>
                <a:lnTo>
                  <a:pt x="1255803" y="1318679"/>
                </a:lnTo>
                <a:lnTo>
                  <a:pt x="1307322" y="1286660"/>
                </a:lnTo>
                <a:lnTo>
                  <a:pt x="1322578" y="1307527"/>
                </a:lnTo>
                <a:lnTo>
                  <a:pt x="1360208" y="1310332"/>
                </a:lnTo>
                <a:lnTo>
                  <a:pt x="1367050" y="1349330"/>
                </a:lnTo>
                <a:lnTo>
                  <a:pt x="1411590" y="1366024"/>
                </a:lnTo>
                <a:lnTo>
                  <a:pt x="1481171" y="1372866"/>
                </a:lnTo>
                <a:lnTo>
                  <a:pt x="1488012" y="1418774"/>
                </a:lnTo>
                <a:lnTo>
                  <a:pt x="1508879" y="1417406"/>
                </a:lnTo>
                <a:lnTo>
                  <a:pt x="1503338" y="1379776"/>
                </a:lnTo>
                <a:lnTo>
                  <a:pt x="1623068" y="1333868"/>
                </a:lnTo>
                <a:lnTo>
                  <a:pt x="1603570" y="1299043"/>
                </a:lnTo>
                <a:lnTo>
                  <a:pt x="1635589" y="1325521"/>
                </a:lnTo>
                <a:lnTo>
                  <a:pt x="1723095" y="1294801"/>
                </a:lnTo>
                <a:lnTo>
                  <a:pt x="1803896" y="1200180"/>
                </a:lnTo>
                <a:lnTo>
                  <a:pt x="1853978" y="1076208"/>
                </a:lnTo>
                <a:lnTo>
                  <a:pt x="1855414" y="998280"/>
                </a:lnTo>
                <a:lnTo>
                  <a:pt x="1801091" y="995475"/>
                </a:lnTo>
                <a:lnTo>
                  <a:pt x="1833110" y="938415"/>
                </a:lnTo>
                <a:lnTo>
                  <a:pt x="1730074" y="820052"/>
                </a:lnTo>
                <a:lnTo>
                  <a:pt x="1684166" y="797817"/>
                </a:lnTo>
                <a:lnTo>
                  <a:pt x="1689707" y="749104"/>
                </a:lnTo>
                <a:lnTo>
                  <a:pt x="1758125" y="705932"/>
                </a:lnTo>
                <a:lnTo>
                  <a:pt x="1758125" y="680891"/>
                </a:lnTo>
                <a:lnTo>
                  <a:pt x="1695454" y="667208"/>
                </a:lnTo>
                <a:lnTo>
                  <a:pt x="1663435" y="692248"/>
                </a:lnTo>
                <a:lnTo>
                  <a:pt x="1632853" y="689512"/>
                </a:lnTo>
                <a:lnTo>
                  <a:pt x="1621700" y="651882"/>
                </a:lnTo>
                <a:lnTo>
                  <a:pt x="1567377" y="639362"/>
                </a:lnTo>
                <a:lnTo>
                  <a:pt x="1556293" y="608711"/>
                </a:lnTo>
                <a:lnTo>
                  <a:pt x="1591049" y="607342"/>
                </a:lnTo>
                <a:lnTo>
                  <a:pt x="1645373" y="532083"/>
                </a:lnTo>
                <a:lnTo>
                  <a:pt x="1691281" y="550214"/>
                </a:lnTo>
                <a:lnTo>
                  <a:pt x="1680197" y="583602"/>
                </a:lnTo>
                <a:lnTo>
                  <a:pt x="1681566" y="625405"/>
                </a:lnTo>
                <a:lnTo>
                  <a:pt x="1767909" y="575255"/>
                </a:lnTo>
                <a:lnTo>
                  <a:pt x="1819358" y="519563"/>
                </a:lnTo>
                <a:lnTo>
                  <a:pt x="1819358" y="493085"/>
                </a:lnTo>
                <a:lnTo>
                  <a:pt x="1847204" y="509847"/>
                </a:lnTo>
                <a:lnTo>
                  <a:pt x="1873613" y="509847"/>
                </a:lnTo>
                <a:lnTo>
                  <a:pt x="1859930" y="483370"/>
                </a:lnTo>
                <a:lnTo>
                  <a:pt x="1891950" y="483370"/>
                </a:lnTo>
                <a:lnTo>
                  <a:pt x="1907207" y="441635"/>
                </a:lnTo>
                <a:lnTo>
                  <a:pt x="1942031" y="467634"/>
                </a:lnTo>
                <a:lnTo>
                  <a:pt x="1928347" y="409205"/>
                </a:lnTo>
                <a:close/>
                <a:moveTo>
                  <a:pt x="1482539" y="1436836"/>
                </a:moveTo>
                <a:lnTo>
                  <a:pt x="1460303" y="1460509"/>
                </a:lnTo>
                <a:lnTo>
                  <a:pt x="1463040" y="1495265"/>
                </a:lnTo>
                <a:lnTo>
                  <a:pt x="1502037" y="1507854"/>
                </a:lnTo>
                <a:lnTo>
                  <a:pt x="1539599" y="1446278"/>
                </a:lnTo>
                <a:lnTo>
                  <a:pt x="1532758" y="143259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4" name="Forme libre : forme 1344">
            <a:extLst>
              <a:ext uri="{FF2B5EF4-FFF2-40B4-BE49-F238E27FC236}">
                <a16:creationId xmlns:a16="http://schemas.microsoft.com/office/drawing/2014/main" id="{174FF0C4-BF43-4078-8F4F-9C13E2E79D21}"/>
              </a:ext>
            </a:extLst>
          </p:cNvPr>
          <p:cNvSpPr/>
          <p:nvPr/>
        </p:nvSpPr>
        <p:spPr>
          <a:xfrm>
            <a:off x="8229707" y="2477173"/>
            <a:ext cx="1690279" cy="1301017"/>
          </a:xfrm>
          <a:custGeom>
            <a:avLst/>
            <a:gdLst>
              <a:gd name="connsiteX0" fmla="*/ 1897423 w 1958998"/>
              <a:gd name="connsiteY0" fmla="*/ 362066 h 1507853"/>
              <a:gd name="connsiteX1" fmla="*/ 1958998 w 1958998"/>
              <a:gd name="connsiteY1" fmla="*/ 350913 h 1507853"/>
              <a:gd name="connsiteX2" fmla="*/ 1933957 w 1958998"/>
              <a:gd name="connsiteY2" fmla="*/ 208879 h 1507853"/>
              <a:gd name="connsiteX3" fmla="*/ 1822574 w 1958998"/>
              <a:gd name="connsiteY3" fmla="*/ 242335 h 1507853"/>
              <a:gd name="connsiteX4" fmla="*/ 1730689 w 1958998"/>
              <a:gd name="connsiteY4" fmla="*/ 167076 h 1507853"/>
              <a:gd name="connsiteX5" fmla="*/ 1663845 w 1958998"/>
              <a:gd name="connsiteY5" fmla="*/ 161465 h 1507853"/>
              <a:gd name="connsiteX6" fmla="*/ 1485960 w 1958998"/>
              <a:gd name="connsiteY6" fmla="*/ 16694 h 1507853"/>
              <a:gd name="connsiteX7" fmla="*/ 1349535 w 1958998"/>
              <a:gd name="connsiteY7" fmla="*/ 0 h 1507853"/>
              <a:gd name="connsiteX8" fmla="*/ 1316079 w 1958998"/>
              <a:gd name="connsiteY8" fmla="*/ 27846 h 1507853"/>
              <a:gd name="connsiteX9" fmla="*/ 1366229 w 1958998"/>
              <a:gd name="connsiteY9" fmla="*/ 61234 h 1507853"/>
              <a:gd name="connsiteX10" fmla="*/ 1363424 w 1958998"/>
              <a:gd name="connsiteY10" fmla="*/ 144771 h 1507853"/>
              <a:gd name="connsiteX11" fmla="*/ 1291038 w 1958998"/>
              <a:gd name="connsiteY11" fmla="*/ 155924 h 1507853"/>
              <a:gd name="connsiteX12" fmla="*/ 1302190 w 1958998"/>
              <a:gd name="connsiteY12" fmla="*/ 242266 h 1507853"/>
              <a:gd name="connsiteX13" fmla="*/ 1388465 w 1958998"/>
              <a:gd name="connsiteY13" fmla="*/ 229746 h 1507853"/>
              <a:gd name="connsiteX14" fmla="*/ 1477407 w 1958998"/>
              <a:gd name="connsiteY14" fmla="*/ 285438 h 1507853"/>
              <a:gd name="connsiteX15" fmla="*/ 1367324 w 1958998"/>
              <a:gd name="connsiteY15" fmla="*/ 304937 h 1507853"/>
              <a:gd name="connsiteX16" fmla="*/ 1365956 w 1958998"/>
              <a:gd name="connsiteY16" fmla="*/ 334220 h 1507853"/>
              <a:gd name="connsiteX17" fmla="*/ 1329763 w 1958998"/>
              <a:gd name="connsiteY17" fmla="*/ 338393 h 1507853"/>
              <a:gd name="connsiteX18" fmla="*/ 1294938 w 1958998"/>
              <a:gd name="connsiteY18" fmla="*/ 367607 h 1507853"/>
              <a:gd name="connsiteX19" fmla="*/ 1247593 w 1958998"/>
              <a:gd name="connsiteY19" fmla="*/ 355087 h 1507853"/>
              <a:gd name="connsiteX20" fmla="*/ 1232268 w 1958998"/>
              <a:gd name="connsiteY20" fmla="*/ 373149 h 1507853"/>
              <a:gd name="connsiteX21" fmla="*/ 1267092 w 1958998"/>
              <a:gd name="connsiteY21" fmla="*/ 412147 h 1507853"/>
              <a:gd name="connsiteX22" fmla="*/ 1208596 w 1958998"/>
              <a:gd name="connsiteY22" fmla="*/ 463666 h 1507853"/>
              <a:gd name="connsiteX23" fmla="*/ 1122320 w 1958998"/>
              <a:gd name="connsiteY23" fmla="*/ 474818 h 1507853"/>
              <a:gd name="connsiteX24" fmla="*/ 1072171 w 1958998"/>
              <a:gd name="connsiteY24" fmla="*/ 502663 h 1507853"/>
              <a:gd name="connsiteX25" fmla="*/ 934378 w 1958998"/>
              <a:gd name="connsiteY25" fmla="*/ 462297 h 1507853"/>
              <a:gd name="connsiteX26" fmla="*/ 746435 w 1958998"/>
              <a:gd name="connsiteY26" fmla="*/ 452514 h 1507853"/>
              <a:gd name="connsiteX27" fmla="*/ 686570 w 1958998"/>
              <a:gd name="connsiteY27" fmla="*/ 387106 h 1507853"/>
              <a:gd name="connsiteX28" fmla="*/ 662897 w 1958998"/>
              <a:gd name="connsiteY28" fmla="*/ 388475 h 1507853"/>
              <a:gd name="connsiteX29" fmla="*/ 589075 w 1958998"/>
              <a:gd name="connsiteY29" fmla="*/ 360629 h 1507853"/>
              <a:gd name="connsiteX30" fmla="*/ 502800 w 1958998"/>
              <a:gd name="connsiteY30" fmla="*/ 341130 h 1507853"/>
              <a:gd name="connsiteX31" fmla="*/ 499995 w 1958998"/>
              <a:gd name="connsiteY31" fmla="*/ 295222 h 1507853"/>
              <a:gd name="connsiteX32" fmla="*/ 451282 w 1958998"/>
              <a:gd name="connsiteY32" fmla="*/ 239530 h 1507853"/>
              <a:gd name="connsiteX33" fmla="*/ 406742 w 1958998"/>
              <a:gd name="connsiteY33" fmla="*/ 231183 h 1507853"/>
              <a:gd name="connsiteX34" fmla="*/ 349613 w 1958998"/>
              <a:gd name="connsiteY34" fmla="*/ 186643 h 1507853"/>
              <a:gd name="connsiteX35" fmla="*/ 321768 w 1958998"/>
              <a:gd name="connsiteY35" fmla="*/ 183838 h 1507853"/>
              <a:gd name="connsiteX36" fmla="*/ 294401 w 1958998"/>
              <a:gd name="connsiteY36" fmla="*/ 211205 h 1507853"/>
              <a:gd name="connsiteX37" fmla="*/ 291458 w 1958998"/>
              <a:gd name="connsiteY37" fmla="*/ 238161 h 1507853"/>
              <a:gd name="connsiteX38" fmla="*/ 309384 w 1958998"/>
              <a:gd name="connsiteY38" fmla="*/ 263134 h 1507853"/>
              <a:gd name="connsiteX39" fmla="*/ 287422 w 1958998"/>
              <a:gd name="connsiteY39" fmla="*/ 275107 h 1507853"/>
              <a:gd name="connsiteX40" fmla="*/ 217910 w 1958998"/>
              <a:gd name="connsiteY40" fmla="*/ 266007 h 1507853"/>
              <a:gd name="connsiteX41" fmla="*/ 219894 w 1958998"/>
              <a:gd name="connsiteY41" fmla="*/ 332920 h 1507853"/>
              <a:gd name="connsiteX42" fmla="*/ 233577 w 1958998"/>
              <a:gd name="connsiteY42" fmla="*/ 348861 h 1507853"/>
              <a:gd name="connsiteX43" fmla="*/ 144635 w 1958998"/>
              <a:gd name="connsiteY43" fmla="*/ 354882 h 1507853"/>
              <a:gd name="connsiteX44" fmla="*/ 143608 w 1958998"/>
              <a:gd name="connsiteY44" fmla="*/ 364871 h 1507853"/>
              <a:gd name="connsiteX45" fmla="*/ 169539 w 1958998"/>
              <a:gd name="connsiteY45" fmla="*/ 370823 h 1507853"/>
              <a:gd name="connsiteX46" fmla="*/ 170564 w 1958998"/>
              <a:gd name="connsiteY46" fmla="*/ 393811 h 1507853"/>
              <a:gd name="connsiteX47" fmla="*/ 201489 w 1958998"/>
              <a:gd name="connsiteY47" fmla="*/ 436709 h 1507853"/>
              <a:gd name="connsiteX48" fmla="*/ 187806 w 1958998"/>
              <a:gd name="connsiteY48" fmla="*/ 467634 h 1507853"/>
              <a:gd name="connsiteX49" fmla="*/ 199984 w 1958998"/>
              <a:gd name="connsiteY49" fmla="*/ 485970 h 1507853"/>
              <a:gd name="connsiteX50" fmla="*/ 141487 w 1958998"/>
              <a:gd name="connsiteY50" fmla="*/ 520726 h 1507853"/>
              <a:gd name="connsiteX51" fmla="*/ 102558 w 1958998"/>
              <a:gd name="connsiteY51" fmla="*/ 522163 h 1507853"/>
              <a:gd name="connsiteX52" fmla="*/ 82033 w 1958998"/>
              <a:gd name="connsiteY52" fmla="*/ 554182 h 1507853"/>
              <a:gd name="connsiteX53" fmla="*/ 52750 w 1958998"/>
              <a:gd name="connsiteY53" fmla="*/ 547340 h 1507853"/>
              <a:gd name="connsiteX54" fmla="*/ 6842 w 1958998"/>
              <a:gd name="connsiteY54" fmla="*/ 571013 h 1507853"/>
              <a:gd name="connsiteX55" fmla="*/ 0 w 1958998"/>
              <a:gd name="connsiteY55" fmla="*/ 596053 h 1507853"/>
              <a:gd name="connsiteX56" fmla="*/ 12520 w 1958998"/>
              <a:gd name="connsiteY56" fmla="*/ 626704 h 1507853"/>
              <a:gd name="connsiteX57" fmla="*/ 40366 w 1958998"/>
              <a:gd name="connsiteY57" fmla="*/ 628073 h 1507853"/>
              <a:gd name="connsiteX58" fmla="*/ 60892 w 1958998"/>
              <a:gd name="connsiteY58" fmla="*/ 650377 h 1507853"/>
              <a:gd name="connsiteX59" fmla="*/ 70675 w 1958998"/>
              <a:gd name="connsiteY59" fmla="*/ 686570 h 1507853"/>
              <a:gd name="connsiteX60" fmla="*/ 52544 w 1958998"/>
              <a:gd name="connsiteY60" fmla="*/ 682396 h 1507853"/>
              <a:gd name="connsiteX61" fmla="*/ 49740 w 1958998"/>
              <a:gd name="connsiteY61" fmla="*/ 703264 h 1507853"/>
              <a:gd name="connsiteX62" fmla="*/ 84564 w 1958998"/>
              <a:gd name="connsiteY62" fmla="*/ 701895 h 1507853"/>
              <a:gd name="connsiteX63" fmla="*/ 108236 w 1958998"/>
              <a:gd name="connsiteY63" fmla="*/ 717221 h 1507853"/>
              <a:gd name="connsiteX64" fmla="*/ 123562 w 1958998"/>
              <a:gd name="connsiteY64" fmla="*/ 745067 h 1507853"/>
              <a:gd name="connsiteX65" fmla="*/ 155581 w 1958998"/>
              <a:gd name="connsiteY65" fmla="*/ 757587 h 1507853"/>
              <a:gd name="connsiteX66" fmla="*/ 197316 w 1958998"/>
              <a:gd name="connsiteY66" fmla="*/ 765934 h 1507853"/>
              <a:gd name="connsiteX67" fmla="*/ 234945 w 1958998"/>
              <a:gd name="connsiteY67" fmla="*/ 740825 h 1507853"/>
              <a:gd name="connsiteX68" fmla="*/ 283659 w 1958998"/>
              <a:gd name="connsiteY68" fmla="*/ 761761 h 1507853"/>
              <a:gd name="connsiteX69" fmla="*/ 278117 w 1958998"/>
              <a:gd name="connsiteY69" fmla="*/ 803495 h 1507853"/>
              <a:gd name="connsiteX70" fmla="*/ 241924 w 1958998"/>
              <a:gd name="connsiteY70" fmla="*/ 831341 h 1507853"/>
              <a:gd name="connsiteX71" fmla="*/ 280853 w 1958998"/>
              <a:gd name="connsiteY71" fmla="*/ 881491 h 1507853"/>
              <a:gd name="connsiteX72" fmla="*/ 261355 w 1958998"/>
              <a:gd name="connsiteY72" fmla="*/ 898185 h 1507853"/>
              <a:gd name="connsiteX73" fmla="*/ 240488 w 1958998"/>
              <a:gd name="connsiteY73" fmla="*/ 891343 h 1507853"/>
              <a:gd name="connsiteX74" fmla="*/ 275312 w 1958998"/>
              <a:gd name="connsiteY74" fmla="*/ 945667 h 1507853"/>
              <a:gd name="connsiteX75" fmla="*/ 354745 w 1958998"/>
              <a:gd name="connsiteY75" fmla="*/ 994449 h 1507853"/>
              <a:gd name="connsiteX76" fmla="*/ 379786 w 1958998"/>
              <a:gd name="connsiteY76" fmla="*/ 983297 h 1507853"/>
              <a:gd name="connsiteX77" fmla="*/ 555208 w 1958998"/>
              <a:gd name="connsiteY77" fmla="*/ 1086333 h 1507853"/>
              <a:gd name="connsiteX78" fmla="*/ 592769 w 1958998"/>
              <a:gd name="connsiteY78" fmla="*/ 1093175 h 1507853"/>
              <a:gd name="connsiteX79" fmla="*/ 633204 w 1958998"/>
              <a:gd name="connsiteY79" fmla="*/ 1090370 h 1507853"/>
              <a:gd name="connsiteX80" fmla="*/ 653729 w 1958998"/>
              <a:gd name="connsiteY80" fmla="*/ 1080655 h 1507853"/>
              <a:gd name="connsiteX81" fmla="*/ 667412 w 1958998"/>
              <a:gd name="connsiteY81" fmla="*/ 1104259 h 1507853"/>
              <a:gd name="connsiteX82" fmla="*/ 696695 w 1958998"/>
              <a:gd name="connsiteY82" fmla="*/ 1072239 h 1507853"/>
              <a:gd name="connsiteX83" fmla="*/ 759297 w 1958998"/>
              <a:gd name="connsiteY83" fmla="*/ 1083391 h 1507853"/>
              <a:gd name="connsiteX84" fmla="*/ 763471 w 1958998"/>
              <a:gd name="connsiteY84" fmla="*/ 1095912 h 1507853"/>
              <a:gd name="connsiteX85" fmla="*/ 791317 w 1958998"/>
              <a:gd name="connsiteY85" fmla="*/ 1095912 h 1507853"/>
              <a:gd name="connsiteX86" fmla="*/ 862334 w 1958998"/>
              <a:gd name="connsiteY86" fmla="*/ 1031873 h 1507853"/>
              <a:gd name="connsiteX87" fmla="*/ 881833 w 1958998"/>
              <a:gd name="connsiteY87" fmla="*/ 1044393 h 1507853"/>
              <a:gd name="connsiteX88" fmla="*/ 913852 w 1958998"/>
              <a:gd name="connsiteY88" fmla="*/ 1020789 h 1507853"/>
              <a:gd name="connsiteX89" fmla="*/ 940330 w 1958998"/>
              <a:gd name="connsiteY89" fmla="*/ 1054177 h 1507853"/>
              <a:gd name="connsiteX90" fmla="*/ 931915 w 1958998"/>
              <a:gd name="connsiteY90" fmla="*/ 1069503 h 1507853"/>
              <a:gd name="connsiteX91" fmla="*/ 966739 w 1958998"/>
              <a:gd name="connsiteY91" fmla="*/ 1075044 h 1507853"/>
              <a:gd name="connsiteX92" fmla="*/ 977891 w 1958998"/>
              <a:gd name="connsiteY92" fmla="*/ 1065329 h 1507853"/>
              <a:gd name="connsiteX93" fmla="*/ 1023800 w 1958998"/>
              <a:gd name="connsiteY93" fmla="*/ 1107064 h 1507853"/>
              <a:gd name="connsiteX94" fmla="*/ 1039125 w 1958998"/>
              <a:gd name="connsiteY94" fmla="*/ 1178081 h 1507853"/>
              <a:gd name="connsiteX95" fmla="*/ 1015452 w 1958998"/>
              <a:gd name="connsiteY95" fmla="*/ 1203122 h 1507853"/>
              <a:gd name="connsiteX96" fmla="*/ 1014084 w 1958998"/>
              <a:gd name="connsiteY96" fmla="*/ 1251835 h 1507853"/>
              <a:gd name="connsiteX97" fmla="*/ 1057256 w 1958998"/>
              <a:gd name="connsiteY97" fmla="*/ 1254640 h 1507853"/>
              <a:gd name="connsiteX98" fmla="*/ 1068408 w 1958998"/>
              <a:gd name="connsiteY98" fmla="*/ 1299180 h 1507853"/>
              <a:gd name="connsiteX99" fmla="*/ 1090644 w 1958998"/>
              <a:gd name="connsiteY99" fmla="*/ 1300617 h 1507853"/>
              <a:gd name="connsiteX100" fmla="*/ 1082296 w 1958998"/>
              <a:gd name="connsiteY100" fmla="*/ 1345157 h 1507853"/>
              <a:gd name="connsiteX101" fmla="*/ 1112947 w 1958998"/>
              <a:gd name="connsiteY101" fmla="*/ 1346525 h 1507853"/>
              <a:gd name="connsiteX102" fmla="*/ 1126631 w 1958998"/>
              <a:gd name="connsiteY102" fmla="*/ 1368829 h 1507853"/>
              <a:gd name="connsiteX103" fmla="*/ 1155914 w 1958998"/>
              <a:gd name="connsiteY103" fmla="*/ 1359046 h 1507853"/>
              <a:gd name="connsiteX104" fmla="*/ 1164260 w 1958998"/>
              <a:gd name="connsiteY104" fmla="*/ 1384155 h 1507853"/>
              <a:gd name="connsiteX105" fmla="*/ 1184786 w 1958998"/>
              <a:gd name="connsiteY105" fmla="*/ 1382718 h 1507853"/>
              <a:gd name="connsiteX106" fmla="*/ 1169460 w 1958998"/>
              <a:gd name="connsiteY106" fmla="*/ 1329831 h 1507853"/>
              <a:gd name="connsiteX107" fmla="*/ 1188960 w 1958998"/>
              <a:gd name="connsiteY107" fmla="*/ 1329831 h 1507853"/>
              <a:gd name="connsiteX108" fmla="*/ 1200112 w 1958998"/>
              <a:gd name="connsiteY108" fmla="*/ 1317311 h 1507853"/>
              <a:gd name="connsiteX109" fmla="*/ 1255803 w 1958998"/>
              <a:gd name="connsiteY109" fmla="*/ 1318679 h 1507853"/>
              <a:gd name="connsiteX110" fmla="*/ 1307322 w 1958998"/>
              <a:gd name="connsiteY110" fmla="*/ 1286660 h 1507853"/>
              <a:gd name="connsiteX111" fmla="*/ 1322578 w 1958998"/>
              <a:gd name="connsiteY111" fmla="*/ 1307527 h 1507853"/>
              <a:gd name="connsiteX112" fmla="*/ 1360208 w 1958998"/>
              <a:gd name="connsiteY112" fmla="*/ 1310332 h 1507853"/>
              <a:gd name="connsiteX113" fmla="*/ 1367050 w 1958998"/>
              <a:gd name="connsiteY113" fmla="*/ 1349330 h 1507853"/>
              <a:gd name="connsiteX114" fmla="*/ 1411590 w 1958998"/>
              <a:gd name="connsiteY114" fmla="*/ 1366024 h 1507853"/>
              <a:gd name="connsiteX115" fmla="*/ 1481171 w 1958998"/>
              <a:gd name="connsiteY115" fmla="*/ 1372866 h 1507853"/>
              <a:gd name="connsiteX116" fmla="*/ 1488012 w 1958998"/>
              <a:gd name="connsiteY116" fmla="*/ 1418774 h 1507853"/>
              <a:gd name="connsiteX117" fmla="*/ 1508879 w 1958998"/>
              <a:gd name="connsiteY117" fmla="*/ 1417406 h 1507853"/>
              <a:gd name="connsiteX118" fmla="*/ 1503338 w 1958998"/>
              <a:gd name="connsiteY118" fmla="*/ 1379776 h 1507853"/>
              <a:gd name="connsiteX119" fmla="*/ 1623068 w 1958998"/>
              <a:gd name="connsiteY119" fmla="*/ 1333868 h 1507853"/>
              <a:gd name="connsiteX120" fmla="*/ 1603570 w 1958998"/>
              <a:gd name="connsiteY120" fmla="*/ 1299043 h 1507853"/>
              <a:gd name="connsiteX121" fmla="*/ 1635589 w 1958998"/>
              <a:gd name="connsiteY121" fmla="*/ 1325521 h 1507853"/>
              <a:gd name="connsiteX122" fmla="*/ 1723095 w 1958998"/>
              <a:gd name="connsiteY122" fmla="*/ 1294801 h 1507853"/>
              <a:gd name="connsiteX123" fmla="*/ 1803896 w 1958998"/>
              <a:gd name="connsiteY123" fmla="*/ 1200180 h 1507853"/>
              <a:gd name="connsiteX124" fmla="*/ 1853978 w 1958998"/>
              <a:gd name="connsiteY124" fmla="*/ 1076208 h 1507853"/>
              <a:gd name="connsiteX125" fmla="*/ 1855414 w 1958998"/>
              <a:gd name="connsiteY125" fmla="*/ 998280 h 1507853"/>
              <a:gd name="connsiteX126" fmla="*/ 1801091 w 1958998"/>
              <a:gd name="connsiteY126" fmla="*/ 995475 h 1507853"/>
              <a:gd name="connsiteX127" fmla="*/ 1833110 w 1958998"/>
              <a:gd name="connsiteY127" fmla="*/ 938415 h 1507853"/>
              <a:gd name="connsiteX128" fmla="*/ 1730074 w 1958998"/>
              <a:gd name="connsiteY128" fmla="*/ 820052 h 1507853"/>
              <a:gd name="connsiteX129" fmla="*/ 1684166 w 1958998"/>
              <a:gd name="connsiteY129" fmla="*/ 797817 h 1507853"/>
              <a:gd name="connsiteX130" fmla="*/ 1689707 w 1958998"/>
              <a:gd name="connsiteY130" fmla="*/ 749104 h 1507853"/>
              <a:gd name="connsiteX131" fmla="*/ 1758125 w 1958998"/>
              <a:gd name="connsiteY131" fmla="*/ 705932 h 1507853"/>
              <a:gd name="connsiteX132" fmla="*/ 1758125 w 1958998"/>
              <a:gd name="connsiteY132" fmla="*/ 680891 h 1507853"/>
              <a:gd name="connsiteX133" fmla="*/ 1695454 w 1958998"/>
              <a:gd name="connsiteY133" fmla="*/ 667208 h 1507853"/>
              <a:gd name="connsiteX134" fmla="*/ 1663435 w 1958998"/>
              <a:gd name="connsiteY134" fmla="*/ 692248 h 1507853"/>
              <a:gd name="connsiteX135" fmla="*/ 1632853 w 1958998"/>
              <a:gd name="connsiteY135" fmla="*/ 689512 h 1507853"/>
              <a:gd name="connsiteX136" fmla="*/ 1621700 w 1958998"/>
              <a:gd name="connsiteY136" fmla="*/ 651882 h 1507853"/>
              <a:gd name="connsiteX137" fmla="*/ 1567377 w 1958998"/>
              <a:gd name="connsiteY137" fmla="*/ 639362 h 1507853"/>
              <a:gd name="connsiteX138" fmla="*/ 1556293 w 1958998"/>
              <a:gd name="connsiteY138" fmla="*/ 608711 h 1507853"/>
              <a:gd name="connsiteX139" fmla="*/ 1591049 w 1958998"/>
              <a:gd name="connsiteY139" fmla="*/ 607342 h 1507853"/>
              <a:gd name="connsiteX140" fmla="*/ 1645373 w 1958998"/>
              <a:gd name="connsiteY140" fmla="*/ 532083 h 1507853"/>
              <a:gd name="connsiteX141" fmla="*/ 1691281 w 1958998"/>
              <a:gd name="connsiteY141" fmla="*/ 550214 h 1507853"/>
              <a:gd name="connsiteX142" fmla="*/ 1680197 w 1958998"/>
              <a:gd name="connsiteY142" fmla="*/ 583602 h 1507853"/>
              <a:gd name="connsiteX143" fmla="*/ 1681566 w 1958998"/>
              <a:gd name="connsiteY143" fmla="*/ 625405 h 1507853"/>
              <a:gd name="connsiteX144" fmla="*/ 1767909 w 1958998"/>
              <a:gd name="connsiteY144" fmla="*/ 575255 h 1507853"/>
              <a:gd name="connsiteX145" fmla="*/ 1819358 w 1958998"/>
              <a:gd name="connsiteY145" fmla="*/ 519563 h 1507853"/>
              <a:gd name="connsiteX146" fmla="*/ 1819358 w 1958998"/>
              <a:gd name="connsiteY146" fmla="*/ 493085 h 1507853"/>
              <a:gd name="connsiteX147" fmla="*/ 1847204 w 1958998"/>
              <a:gd name="connsiteY147" fmla="*/ 509847 h 1507853"/>
              <a:gd name="connsiteX148" fmla="*/ 1873613 w 1958998"/>
              <a:gd name="connsiteY148" fmla="*/ 509847 h 1507853"/>
              <a:gd name="connsiteX149" fmla="*/ 1859930 w 1958998"/>
              <a:gd name="connsiteY149" fmla="*/ 483370 h 1507853"/>
              <a:gd name="connsiteX150" fmla="*/ 1891950 w 1958998"/>
              <a:gd name="connsiteY150" fmla="*/ 483370 h 1507853"/>
              <a:gd name="connsiteX151" fmla="*/ 1907207 w 1958998"/>
              <a:gd name="connsiteY151" fmla="*/ 441635 h 1507853"/>
              <a:gd name="connsiteX152" fmla="*/ 1942031 w 1958998"/>
              <a:gd name="connsiteY152" fmla="*/ 467634 h 1507853"/>
              <a:gd name="connsiteX153" fmla="*/ 1928347 w 1958998"/>
              <a:gd name="connsiteY153" fmla="*/ 409205 h 1507853"/>
              <a:gd name="connsiteX154" fmla="*/ 1482539 w 1958998"/>
              <a:gd name="connsiteY154" fmla="*/ 1436836 h 1507853"/>
              <a:gd name="connsiteX155" fmla="*/ 1460303 w 1958998"/>
              <a:gd name="connsiteY155" fmla="*/ 1460509 h 1507853"/>
              <a:gd name="connsiteX156" fmla="*/ 1463040 w 1958998"/>
              <a:gd name="connsiteY156" fmla="*/ 1495265 h 1507853"/>
              <a:gd name="connsiteX157" fmla="*/ 1502037 w 1958998"/>
              <a:gd name="connsiteY157" fmla="*/ 1507854 h 1507853"/>
              <a:gd name="connsiteX158" fmla="*/ 1539599 w 1958998"/>
              <a:gd name="connsiteY158" fmla="*/ 1446278 h 1507853"/>
              <a:gd name="connsiteX159" fmla="*/ 1532758 w 1958998"/>
              <a:gd name="connsiteY159" fmla="*/ 1432594 h 150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958998" h="1507853">
                <a:moveTo>
                  <a:pt x="1897423" y="362066"/>
                </a:moveTo>
                <a:lnTo>
                  <a:pt x="1958998" y="350913"/>
                </a:lnTo>
                <a:lnTo>
                  <a:pt x="1933957" y="208879"/>
                </a:lnTo>
                <a:lnTo>
                  <a:pt x="1822574" y="242335"/>
                </a:lnTo>
                <a:lnTo>
                  <a:pt x="1730689" y="167076"/>
                </a:lnTo>
                <a:lnTo>
                  <a:pt x="1663845" y="161465"/>
                </a:lnTo>
                <a:lnTo>
                  <a:pt x="1485960" y="16694"/>
                </a:lnTo>
                <a:lnTo>
                  <a:pt x="1349535" y="0"/>
                </a:lnTo>
                <a:lnTo>
                  <a:pt x="1316079" y="27846"/>
                </a:lnTo>
                <a:lnTo>
                  <a:pt x="1366229" y="61234"/>
                </a:lnTo>
                <a:lnTo>
                  <a:pt x="1363424" y="144771"/>
                </a:lnTo>
                <a:lnTo>
                  <a:pt x="1291038" y="155924"/>
                </a:lnTo>
                <a:lnTo>
                  <a:pt x="1302190" y="242266"/>
                </a:lnTo>
                <a:lnTo>
                  <a:pt x="1388465" y="229746"/>
                </a:lnTo>
                <a:lnTo>
                  <a:pt x="1477407" y="285438"/>
                </a:lnTo>
                <a:lnTo>
                  <a:pt x="1367324" y="304937"/>
                </a:lnTo>
                <a:lnTo>
                  <a:pt x="1365956" y="334220"/>
                </a:lnTo>
                <a:lnTo>
                  <a:pt x="1329763" y="338393"/>
                </a:lnTo>
                <a:lnTo>
                  <a:pt x="1294938" y="367607"/>
                </a:lnTo>
                <a:lnTo>
                  <a:pt x="1247593" y="355087"/>
                </a:lnTo>
                <a:lnTo>
                  <a:pt x="1232268" y="373149"/>
                </a:lnTo>
                <a:lnTo>
                  <a:pt x="1267092" y="412147"/>
                </a:lnTo>
                <a:lnTo>
                  <a:pt x="1208596" y="463666"/>
                </a:lnTo>
                <a:lnTo>
                  <a:pt x="1122320" y="474818"/>
                </a:lnTo>
                <a:lnTo>
                  <a:pt x="1072171" y="502663"/>
                </a:lnTo>
                <a:lnTo>
                  <a:pt x="934378" y="462297"/>
                </a:lnTo>
                <a:lnTo>
                  <a:pt x="746435" y="452514"/>
                </a:lnTo>
                <a:lnTo>
                  <a:pt x="686570" y="387106"/>
                </a:lnTo>
                <a:lnTo>
                  <a:pt x="662897" y="388475"/>
                </a:lnTo>
                <a:lnTo>
                  <a:pt x="589075" y="360629"/>
                </a:lnTo>
                <a:lnTo>
                  <a:pt x="502800" y="341130"/>
                </a:lnTo>
                <a:lnTo>
                  <a:pt x="499995" y="295222"/>
                </a:lnTo>
                <a:lnTo>
                  <a:pt x="451282" y="239530"/>
                </a:lnTo>
                <a:lnTo>
                  <a:pt x="406742" y="231183"/>
                </a:lnTo>
                <a:lnTo>
                  <a:pt x="349613" y="186643"/>
                </a:lnTo>
                <a:lnTo>
                  <a:pt x="321768" y="183838"/>
                </a:lnTo>
                <a:lnTo>
                  <a:pt x="294401" y="211205"/>
                </a:lnTo>
                <a:lnTo>
                  <a:pt x="291458" y="238161"/>
                </a:lnTo>
                <a:lnTo>
                  <a:pt x="309384" y="263134"/>
                </a:lnTo>
                <a:lnTo>
                  <a:pt x="287422" y="275107"/>
                </a:lnTo>
                <a:lnTo>
                  <a:pt x="217910" y="266007"/>
                </a:lnTo>
                <a:lnTo>
                  <a:pt x="219894" y="332920"/>
                </a:lnTo>
                <a:lnTo>
                  <a:pt x="233577" y="348861"/>
                </a:lnTo>
                <a:lnTo>
                  <a:pt x="144635" y="354882"/>
                </a:lnTo>
                <a:lnTo>
                  <a:pt x="143608" y="364871"/>
                </a:lnTo>
                <a:lnTo>
                  <a:pt x="169539" y="370823"/>
                </a:lnTo>
                <a:lnTo>
                  <a:pt x="170564" y="393811"/>
                </a:lnTo>
                <a:lnTo>
                  <a:pt x="201489" y="436709"/>
                </a:lnTo>
                <a:lnTo>
                  <a:pt x="187806" y="467634"/>
                </a:lnTo>
                <a:lnTo>
                  <a:pt x="199984" y="485970"/>
                </a:lnTo>
                <a:lnTo>
                  <a:pt x="141487" y="520726"/>
                </a:lnTo>
                <a:lnTo>
                  <a:pt x="102558" y="522163"/>
                </a:lnTo>
                <a:lnTo>
                  <a:pt x="82033" y="554182"/>
                </a:lnTo>
                <a:lnTo>
                  <a:pt x="52750" y="547340"/>
                </a:lnTo>
                <a:lnTo>
                  <a:pt x="6842" y="571013"/>
                </a:lnTo>
                <a:lnTo>
                  <a:pt x="0" y="596053"/>
                </a:lnTo>
                <a:lnTo>
                  <a:pt x="12520" y="626704"/>
                </a:lnTo>
                <a:lnTo>
                  <a:pt x="40366" y="628073"/>
                </a:lnTo>
                <a:lnTo>
                  <a:pt x="60892" y="650377"/>
                </a:lnTo>
                <a:lnTo>
                  <a:pt x="70675" y="686570"/>
                </a:lnTo>
                <a:lnTo>
                  <a:pt x="52544" y="682396"/>
                </a:lnTo>
                <a:lnTo>
                  <a:pt x="49740" y="703264"/>
                </a:lnTo>
                <a:lnTo>
                  <a:pt x="84564" y="701895"/>
                </a:lnTo>
                <a:lnTo>
                  <a:pt x="108236" y="717221"/>
                </a:lnTo>
                <a:lnTo>
                  <a:pt x="123562" y="745067"/>
                </a:lnTo>
                <a:lnTo>
                  <a:pt x="155581" y="757587"/>
                </a:lnTo>
                <a:lnTo>
                  <a:pt x="197316" y="765934"/>
                </a:lnTo>
                <a:lnTo>
                  <a:pt x="234945" y="740825"/>
                </a:lnTo>
                <a:lnTo>
                  <a:pt x="283659" y="761761"/>
                </a:lnTo>
                <a:lnTo>
                  <a:pt x="278117" y="803495"/>
                </a:lnTo>
                <a:lnTo>
                  <a:pt x="241924" y="831341"/>
                </a:lnTo>
                <a:lnTo>
                  <a:pt x="280853" y="881491"/>
                </a:lnTo>
                <a:lnTo>
                  <a:pt x="261355" y="898185"/>
                </a:lnTo>
                <a:lnTo>
                  <a:pt x="240488" y="891343"/>
                </a:lnTo>
                <a:lnTo>
                  <a:pt x="275312" y="945667"/>
                </a:lnTo>
                <a:lnTo>
                  <a:pt x="354745" y="994449"/>
                </a:lnTo>
                <a:lnTo>
                  <a:pt x="379786" y="983297"/>
                </a:lnTo>
                <a:lnTo>
                  <a:pt x="555208" y="1086333"/>
                </a:lnTo>
                <a:lnTo>
                  <a:pt x="592769" y="1093175"/>
                </a:lnTo>
                <a:lnTo>
                  <a:pt x="633204" y="1090370"/>
                </a:lnTo>
                <a:lnTo>
                  <a:pt x="653729" y="1080655"/>
                </a:lnTo>
                <a:lnTo>
                  <a:pt x="667412" y="1104259"/>
                </a:lnTo>
                <a:lnTo>
                  <a:pt x="696695" y="1072239"/>
                </a:lnTo>
                <a:lnTo>
                  <a:pt x="759297" y="1083391"/>
                </a:lnTo>
                <a:lnTo>
                  <a:pt x="763471" y="1095912"/>
                </a:lnTo>
                <a:lnTo>
                  <a:pt x="791317" y="1095912"/>
                </a:lnTo>
                <a:lnTo>
                  <a:pt x="862334" y="1031873"/>
                </a:lnTo>
                <a:lnTo>
                  <a:pt x="881833" y="1044393"/>
                </a:lnTo>
                <a:lnTo>
                  <a:pt x="913852" y="1020789"/>
                </a:lnTo>
                <a:lnTo>
                  <a:pt x="940330" y="1054177"/>
                </a:lnTo>
                <a:lnTo>
                  <a:pt x="931915" y="1069503"/>
                </a:lnTo>
                <a:lnTo>
                  <a:pt x="966739" y="1075044"/>
                </a:lnTo>
                <a:lnTo>
                  <a:pt x="977891" y="1065329"/>
                </a:lnTo>
                <a:lnTo>
                  <a:pt x="1023800" y="1107064"/>
                </a:lnTo>
                <a:lnTo>
                  <a:pt x="1039125" y="1178081"/>
                </a:lnTo>
                <a:lnTo>
                  <a:pt x="1015452" y="1203122"/>
                </a:lnTo>
                <a:lnTo>
                  <a:pt x="1014084" y="1251835"/>
                </a:lnTo>
                <a:lnTo>
                  <a:pt x="1057256" y="1254640"/>
                </a:lnTo>
                <a:lnTo>
                  <a:pt x="1068408" y="1299180"/>
                </a:lnTo>
                <a:lnTo>
                  <a:pt x="1090644" y="1300617"/>
                </a:lnTo>
                <a:lnTo>
                  <a:pt x="1082296" y="1345157"/>
                </a:lnTo>
                <a:lnTo>
                  <a:pt x="1112947" y="1346525"/>
                </a:lnTo>
                <a:lnTo>
                  <a:pt x="1126631" y="1368829"/>
                </a:lnTo>
                <a:lnTo>
                  <a:pt x="1155914" y="1359046"/>
                </a:lnTo>
                <a:lnTo>
                  <a:pt x="1164260" y="1384155"/>
                </a:lnTo>
                <a:lnTo>
                  <a:pt x="1184786" y="1382718"/>
                </a:lnTo>
                <a:lnTo>
                  <a:pt x="1169460" y="1329831"/>
                </a:lnTo>
                <a:lnTo>
                  <a:pt x="1188960" y="1329831"/>
                </a:lnTo>
                <a:lnTo>
                  <a:pt x="1200112" y="1317311"/>
                </a:lnTo>
                <a:lnTo>
                  <a:pt x="1255803" y="1318679"/>
                </a:lnTo>
                <a:lnTo>
                  <a:pt x="1307322" y="1286660"/>
                </a:lnTo>
                <a:lnTo>
                  <a:pt x="1322578" y="1307527"/>
                </a:lnTo>
                <a:lnTo>
                  <a:pt x="1360208" y="1310332"/>
                </a:lnTo>
                <a:lnTo>
                  <a:pt x="1367050" y="1349330"/>
                </a:lnTo>
                <a:lnTo>
                  <a:pt x="1411590" y="1366024"/>
                </a:lnTo>
                <a:lnTo>
                  <a:pt x="1481171" y="1372866"/>
                </a:lnTo>
                <a:lnTo>
                  <a:pt x="1488012" y="1418774"/>
                </a:lnTo>
                <a:lnTo>
                  <a:pt x="1508879" y="1417406"/>
                </a:lnTo>
                <a:lnTo>
                  <a:pt x="1503338" y="1379776"/>
                </a:lnTo>
                <a:lnTo>
                  <a:pt x="1623068" y="1333868"/>
                </a:lnTo>
                <a:lnTo>
                  <a:pt x="1603570" y="1299043"/>
                </a:lnTo>
                <a:lnTo>
                  <a:pt x="1635589" y="1325521"/>
                </a:lnTo>
                <a:lnTo>
                  <a:pt x="1723095" y="1294801"/>
                </a:lnTo>
                <a:lnTo>
                  <a:pt x="1803896" y="1200180"/>
                </a:lnTo>
                <a:lnTo>
                  <a:pt x="1853978" y="1076208"/>
                </a:lnTo>
                <a:lnTo>
                  <a:pt x="1855414" y="998280"/>
                </a:lnTo>
                <a:lnTo>
                  <a:pt x="1801091" y="995475"/>
                </a:lnTo>
                <a:lnTo>
                  <a:pt x="1833110" y="938415"/>
                </a:lnTo>
                <a:lnTo>
                  <a:pt x="1730074" y="820052"/>
                </a:lnTo>
                <a:lnTo>
                  <a:pt x="1684166" y="797817"/>
                </a:lnTo>
                <a:lnTo>
                  <a:pt x="1689707" y="749104"/>
                </a:lnTo>
                <a:lnTo>
                  <a:pt x="1758125" y="705932"/>
                </a:lnTo>
                <a:lnTo>
                  <a:pt x="1758125" y="680891"/>
                </a:lnTo>
                <a:lnTo>
                  <a:pt x="1695454" y="667208"/>
                </a:lnTo>
                <a:lnTo>
                  <a:pt x="1663435" y="692248"/>
                </a:lnTo>
                <a:lnTo>
                  <a:pt x="1632853" y="689512"/>
                </a:lnTo>
                <a:lnTo>
                  <a:pt x="1621700" y="651882"/>
                </a:lnTo>
                <a:lnTo>
                  <a:pt x="1567377" y="639362"/>
                </a:lnTo>
                <a:lnTo>
                  <a:pt x="1556293" y="608711"/>
                </a:lnTo>
                <a:lnTo>
                  <a:pt x="1591049" y="607342"/>
                </a:lnTo>
                <a:lnTo>
                  <a:pt x="1645373" y="532083"/>
                </a:lnTo>
                <a:lnTo>
                  <a:pt x="1691281" y="550214"/>
                </a:lnTo>
                <a:lnTo>
                  <a:pt x="1680197" y="583602"/>
                </a:lnTo>
                <a:lnTo>
                  <a:pt x="1681566" y="625405"/>
                </a:lnTo>
                <a:lnTo>
                  <a:pt x="1767909" y="575255"/>
                </a:lnTo>
                <a:lnTo>
                  <a:pt x="1819358" y="519563"/>
                </a:lnTo>
                <a:lnTo>
                  <a:pt x="1819358" y="493085"/>
                </a:lnTo>
                <a:lnTo>
                  <a:pt x="1847204" y="509847"/>
                </a:lnTo>
                <a:lnTo>
                  <a:pt x="1873613" y="509847"/>
                </a:lnTo>
                <a:lnTo>
                  <a:pt x="1859930" y="483370"/>
                </a:lnTo>
                <a:lnTo>
                  <a:pt x="1891950" y="483370"/>
                </a:lnTo>
                <a:lnTo>
                  <a:pt x="1907207" y="441635"/>
                </a:lnTo>
                <a:lnTo>
                  <a:pt x="1942031" y="467634"/>
                </a:lnTo>
                <a:lnTo>
                  <a:pt x="1928347" y="409205"/>
                </a:lnTo>
                <a:close/>
                <a:moveTo>
                  <a:pt x="1482539" y="1436836"/>
                </a:moveTo>
                <a:lnTo>
                  <a:pt x="1460303" y="1460509"/>
                </a:lnTo>
                <a:lnTo>
                  <a:pt x="1463040" y="1495265"/>
                </a:lnTo>
                <a:lnTo>
                  <a:pt x="1502037" y="1507854"/>
                </a:lnTo>
                <a:lnTo>
                  <a:pt x="1539599" y="1446278"/>
                </a:lnTo>
                <a:lnTo>
                  <a:pt x="1532758" y="1432594"/>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5" name="Forme libre : forme 1345">
            <a:extLst>
              <a:ext uri="{FF2B5EF4-FFF2-40B4-BE49-F238E27FC236}">
                <a16:creationId xmlns:a16="http://schemas.microsoft.com/office/drawing/2014/main" id="{BF34F3F5-FC6D-4DC8-B378-F487599D238B}"/>
              </a:ext>
            </a:extLst>
          </p:cNvPr>
          <p:cNvSpPr/>
          <p:nvPr/>
        </p:nvSpPr>
        <p:spPr>
          <a:xfrm>
            <a:off x="9823586" y="3518685"/>
            <a:ext cx="51653" cy="124912"/>
          </a:xfrm>
          <a:custGeom>
            <a:avLst/>
            <a:gdLst>
              <a:gd name="connsiteX0" fmla="*/ 41803 w 59865"/>
              <a:gd name="connsiteY0" fmla="*/ 0 h 144771"/>
              <a:gd name="connsiteX1" fmla="*/ 0 w 59865"/>
              <a:gd name="connsiteY1" fmla="*/ 75191 h 144771"/>
              <a:gd name="connsiteX2" fmla="*/ 41803 w 59865"/>
              <a:gd name="connsiteY2" fmla="*/ 144771 h 144771"/>
              <a:gd name="connsiteX3" fmla="*/ 48782 w 59865"/>
              <a:gd name="connsiteY3" fmla="*/ 111384 h 144771"/>
              <a:gd name="connsiteX4" fmla="*/ 59865 w 59865"/>
              <a:gd name="connsiteY4" fmla="*/ 87711 h 144771"/>
              <a:gd name="connsiteX5" fmla="*/ 59865 w 59865"/>
              <a:gd name="connsiteY5" fmla="*/ 16694 h 144771"/>
              <a:gd name="connsiteX6" fmla="*/ 41803 w 59865"/>
              <a:gd name="connsiteY6" fmla="*/ 0 h 14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65" h="144771">
                <a:moveTo>
                  <a:pt x="41803" y="0"/>
                </a:moveTo>
                <a:lnTo>
                  <a:pt x="0" y="75191"/>
                </a:lnTo>
                <a:lnTo>
                  <a:pt x="41803" y="144771"/>
                </a:lnTo>
                <a:lnTo>
                  <a:pt x="48782" y="111384"/>
                </a:lnTo>
                <a:lnTo>
                  <a:pt x="59865" y="87711"/>
                </a:lnTo>
                <a:lnTo>
                  <a:pt x="59865" y="16694"/>
                </a:lnTo>
                <a:lnTo>
                  <a:pt x="41803" y="0"/>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6" name="Forme libre : forme 1346">
            <a:extLst>
              <a:ext uri="{FF2B5EF4-FFF2-40B4-BE49-F238E27FC236}">
                <a16:creationId xmlns:a16="http://schemas.microsoft.com/office/drawing/2014/main" id="{46BF8B46-8E33-4C1A-BF50-D3008BBEDB01}"/>
              </a:ext>
            </a:extLst>
          </p:cNvPr>
          <p:cNvSpPr/>
          <p:nvPr/>
        </p:nvSpPr>
        <p:spPr>
          <a:xfrm>
            <a:off x="8159871" y="3116259"/>
            <a:ext cx="904556" cy="1040271"/>
          </a:xfrm>
          <a:custGeom>
            <a:avLst/>
            <a:gdLst>
              <a:gd name="connsiteX0" fmla="*/ 37630 w 1048361"/>
              <a:gd name="connsiteY0" fmla="*/ 591675 h 1205653"/>
              <a:gd name="connsiteX1" fmla="*/ 98863 w 1048361"/>
              <a:gd name="connsiteY1" fmla="*/ 661324 h 1205653"/>
              <a:gd name="connsiteX2" fmla="*/ 158728 w 1048361"/>
              <a:gd name="connsiteY2" fmla="*/ 634846 h 1205653"/>
              <a:gd name="connsiteX3" fmla="*/ 168512 w 1048361"/>
              <a:gd name="connsiteY3" fmla="*/ 593111 h 1205653"/>
              <a:gd name="connsiteX4" fmla="*/ 186575 w 1048361"/>
              <a:gd name="connsiteY4" fmla="*/ 611174 h 1205653"/>
              <a:gd name="connsiteX5" fmla="*/ 200531 w 1048361"/>
              <a:gd name="connsiteY5" fmla="*/ 749035 h 1205653"/>
              <a:gd name="connsiteX6" fmla="*/ 225572 w 1048361"/>
              <a:gd name="connsiteY6" fmla="*/ 863224 h 1205653"/>
              <a:gd name="connsiteX7" fmla="*/ 293784 w 1048361"/>
              <a:gd name="connsiteY7" fmla="*/ 1010732 h 1205653"/>
              <a:gd name="connsiteX8" fmla="*/ 356455 w 1048361"/>
              <a:gd name="connsiteY8" fmla="*/ 1136073 h 1205653"/>
              <a:gd name="connsiteX9" fmla="*/ 388475 w 1048361"/>
              <a:gd name="connsiteY9" fmla="*/ 1197307 h 1205653"/>
              <a:gd name="connsiteX10" fmla="*/ 410711 w 1048361"/>
              <a:gd name="connsiteY10" fmla="*/ 1205653 h 1205653"/>
              <a:gd name="connsiteX11" fmla="*/ 469207 w 1048361"/>
              <a:gd name="connsiteY11" fmla="*/ 1115137 h 1205653"/>
              <a:gd name="connsiteX12" fmla="*/ 485901 w 1048361"/>
              <a:gd name="connsiteY12" fmla="*/ 1108227 h 1205653"/>
              <a:gd name="connsiteX13" fmla="*/ 481728 w 1048361"/>
              <a:gd name="connsiteY13" fmla="*/ 1037210 h 1205653"/>
              <a:gd name="connsiteX14" fmla="*/ 501227 w 1048361"/>
              <a:gd name="connsiteY14" fmla="*/ 980149 h 1205653"/>
              <a:gd name="connsiteX15" fmla="*/ 480359 w 1048361"/>
              <a:gd name="connsiteY15" fmla="*/ 892438 h 1205653"/>
              <a:gd name="connsiteX16" fmla="*/ 499858 w 1048361"/>
              <a:gd name="connsiteY16" fmla="*/ 867397 h 1205653"/>
              <a:gd name="connsiteX17" fmla="*/ 517920 w 1048361"/>
              <a:gd name="connsiteY17" fmla="*/ 871502 h 1205653"/>
              <a:gd name="connsiteX18" fmla="*/ 519358 w 1048361"/>
              <a:gd name="connsiteY18" fmla="*/ 852072 h 1205653"/>
              <a:gd name="connsiteX19" fmla="*/ 565265 w 1048361"/>
              <a:gd name="connsiteY19" fmla="*/ 849267 h 1205653"/>
              <a:gd name="connsiteX20" fmla="*/ 558287 w 1048361"/>
              <a:gd name="connsiteY20" fmla="*/ 815879 h 1205653"/>
              <a:gd name="connsiteX21" fmla="*/ 664128 w 1048361"/>
              <a:gd name="connsiteY21" fmla="*/ 703058 h 1205653"/>
              <a:gd name="connsiteX22" fmla="*/ 698954 w 1048361"/>
              <a:gd name="connsiteY22" fmla="*/ 696148 h 1205653"/>
              <a:gd name="connsiteX23" fmla="*/ 715647 w 1048361"/>
              <a:gd name="connsiteY23" fmla="*/ 664129 h 1205653"/>
              <a:gd name="connsiteX24" fmla="*/ 714211 w 1048361"/>
              <a:gd name="connsiteY24" fmla="*/ 634846 h 1205653"/>
              <a:gd name="connsiteX25" fmla="*/ 754577 w 1048361"/>
              <a:gd name="connsiteY25" fmla="*/ 609805 h 1205653"/>
              <a:gd name="connsiteX26" fmla="*/ 790769 w 1048361"/>
              <a:gd name="connsiteY26" fmla="*/ 612610 h 1205653"/>
              <a:gd name="connsiteX27" fmla="*/ 762924 w 1048361"/>
              <a:gd name="connsiteY27" fmla="*/ 510942 h 1205653"/>
              <a:gd name="connsiteX28" fmla="*/ 726799 w 1048361"/>
              <a:gd name="connsiteY28" fmla="*/ 491443 h 1205653"/>
              <a:gd name="connsiteX29" fmla="*/ 761555 w 1048361"/>
              <a:gd name="connsiteY29" fmla="*/ 467771 h 1205653"/>
              <a:gd name="connsiteX30" fmla="*/ 735146 w 1048361"/>
              <a:gd name="connsiteY30" fmla="*/ 437188 h 1205653"/>
              <a:gd name="connsiteX31" fmla="*/ 746229 w 1048361"/>
              <a:gd name="connsiteY31" fmla="*/ 412079 h 1205653"/>
              <a:gd name="connsiteX32" fmla="*/ 792207 w 1048361"/>
              <a:gd name="connsiteY32" fmla="*/ 442730 h 1205653"/>
              <a:gd name="connsiteX33" fmla="*/ 799185 w 1048361"/>
              <a:gd name="connsiteY33" fmla="*/ 470576 h 1205653"/>
              <a:gd name="connsiteX34" fmla="*/ 891070 w 1048361"/>
              <a:gd name="connsiteY34" fmla="*/ 473381 h 1205653"/>
              <a:gd name="connsiteX35" fmla="*/ 889633 w 1048361"/>
              <a:gd name="connsiteY35" fmla="*/ 506769 h 1205653"/>
              <a:gd name="connsiteX36" fmla="*/ 859050 w 1048361"/>
              <a:gd name="connsiteY36" fmla="*/ 520726 h 1205653"/>
              <a:gd name="connsiteX37" fmla="*/ 865960 w 1048361"/>
              <a:gd name="connsiteY37" fmla="*/ 562461 h 1205653"/>
              <a:gd name="connsiteX38" fmla="*/ 879918 w 1048361"/>
              <a:gd name="connsiteY38" fmla="*/ 565266 h 1205653"/>
              <a:gd name="connsiteX39" fmla="*/ 886896 w 1048361"/>
              <a:gd name="connsiteY39" fmla="*/ 536051 h 1205653"/>
              <a:gd name="connsiteX40" fmla="*/ 900785 w 1048361"/>
              <a:gd name="connsiteY40" fmla="*/ 534615 h 1205653"/>
              <a:gd name="connsiteX41" fmla="*/ 923089 w 1048361"/>
              <a:gd name="connsiteY41" fmla="*/ 607000 h 1205653"/>
              <a:gd name="connsiteX42" fmla="*/ 945325 w 1048361"/>
              <a:gd name="connsiteY42" fmla="*/ 601458 h 1205653"/>
              <a:gd name="connsiteX43" fmla="*/ 939783 w 1048361"/>
              <a:gd name="connsiteY43" fmla="*/ 516552 h 1205653"/>
              <a:gd name="connsiteX44" fmla="*/ 966192 w 1048361"/>
              <a:gd name="connsiteY44" fmla="*/ 524899 h 1205653"/>
              <a:gd name="connsiteX45" fmla="*/ 985691 w 1048361"/>
              <a:gd name="connsiteY45" fmla="*/ 409342 h 1205653"/>
              <a:gd name="connsiteX46" fmla="*/ 1041383 w 1048361"/>
              <a:gd name="connsiteY46" fmla="*/ 373149 h 1205653"/>
              <a:gd name="connsiteX47" fmla="*/ 1048361 w 1048361"/>
              <a:gd name="connsiteY47" fmla="*/ 334151 h 1205653"/>
              <a:gd name="connsiteX48" fmla="*/ 1013537 w 1048361"/>
              <a:gd name="connsiteY48" fmla="*/ 328609 h 1205653"/>
              <a:gd name="connsiteX49" fmla="*/ 1021884 w 1048361"/>
              <a:gd name="connsiteY49" fmla="*/ 313284 h 1205653"/>
              <a:gd name="connsiteX50" fmla="*/ 995475 w 1048361"/>
              <a:gd name="connsiteY50" fmla="*/ 279828 h 1205653"/>
              <a:gd name="connsiteX51" fmla="*/ 963455 w 1048361"/>
              <a:gd name="connsiteY51" fmla="*/ 303500 h 1205653"/>
              <a:gd name="connsiteX52" fmla="*/ 943956 w 1048361"/>
              <a:gd name="connsiteY52" fmla="*/ 290980 h 1205653"/>
              <a:gd name="connsiteX53" fmla="*/ 872939 w 1048361"/>
              <a:gd name="connsiteY53" fmla="*/ 355019 h 1205653"/>
              <a:gd name="connsiteX54" fmla="*/ 845093 w 1048361"/>
              <a:gd name="connsiteY54" fmla="*/ 355019 h 1205653"/>
              <a:gd name="connsiteX55" fmla="*/ 843724 w 1048361"/>
              <a:gd name="connsiteY55" fmla="*/ 368976 h 1205653"/>
              <a:gd name="connsiteX56" fmla="*/ 864592 w 1048361"/>
              <a:gd name="connsiteY56" fmla="*/ 378691 h 1205653"/>
              <a:gd name="connsiteX57" fmla="*/ 864592 w 1048361"/>
              <a:gd name="connsiteY57" fmla="*/ 400995 h 1205653"/>
              <a:gd name="connsiteX58" fmla="*/ 783859 w 1048361"/>
              <a:gd name="connsiteY58" fmla="*/ 403732 h 1205653"/>
              <a:gd name="connsiteX59" fmla="*/ 751840 w 1048361"/>
              <a:gd name="connsiteY59" fmla="*/ 398190 h 1205653"/>
              <a:gd name="connsiteX60" fmla="*/ 749035 w 1048361"/>
              <a:gd name="connsiteY60" fmla="*/ 363366 h 1205653"/>
              <a:gd name="connsiteX61" fmla="*/ 735146 w 1048361"/>
              <a:gd name="connsiteY61" fmla="*/ 339693 h 1205653"/>
              <a:gd name="connsiteX62" fmla="*/ 714211 w 1048361"/>
              <a:gd name="connsiteY62" fmla="*/ 349477 h 1205653"/>
              <a:gd name="connsiteX63" fmla="*/ 715647 w 1048361"/>
              <a:gd name="connsiteY63" fmla="*/ 387038 h 1205653"/>
              <a:gd name="connsiteX64" fmla="*/ 723994 w 1048361"/>
              <a:gd name="connsiteY64" fmla="*/ 414884 h 1205653"/>
              <a:gd name="connsiteX65" fmla="*/ 676649 w 1048361"/>
              <a:gd name="connsiteY65" fmla="*/ 414884 h 1205653"/>
              <a:gd name="connsiteX66" fmla="*/ 574981 w 1048361"/>
              <a:gd name="connsiteY66" fmla="*/ 378691 h 1205653"/>
              <a:gd name="connsiteX67" fmla="*/ 537420 w 1048361"/>
              <a:gd name="connsiteY67" fmla="*/ 377323 h 1205653"/>
              <a:gd name="connsiteX68" fmla="*/ 413515 w 1048361"/>
              <a:gd name="connsiteY68" fmla="*/ 314652 h 1205653"/>
              <a:gd name="connsiteX69" fmla="*/ 416320 w 1048361"/>
              <a:gd name="connsiteY69" fmla="*/ 270112 h 1205653"/>
              <a:gd name="connsiteX70" fmla="*/ 435819 w 1048361"/>
              <a:gd name="connsiteY70" fmla="*/ 253419 h 1205653"/>
              <a:gd name="connsiteX71" fmla="*/ 356455 w 1048361"/>
              <a:gd name="connsiteY71" fmla="*/ 204705 h 1205653"/>
              <a:gd name="connsiteX72" fmla="*/ 321631 w 1048361"/>
              <a:gd name="connsiteY72" fmla="*/ 150382 h 1205653"/>
              <a:gd name="connsiteX73" fmla="*/ 342498 w 1048361"/>
              <a:gd name="connsiteY73" fmla="*/ 157360 h 1205653"/>
              <a:gd name="connsiteX74" fmla="*/ 361997 w 1048361"/>
              <a:gd name="connsiteY74" fmla="*/ 140666 h 1205653"/>
              <a:gd name="connsiteX75" fmla="*/ 322999 w 1048361"/>
              <a:gd name="connsiteY75" fmla="*/ 90516 h 1205653"/>
              <a:gd name="connsiteX76" fmla="*/ 359192 w 1048361"/>
              <a:gd name="connsiteY76" fmla="*/ 62670 h 1205653"/>
              <a:gd name="connsiteX77" fmla="*/ 364802 w 1048361"/>
              <a:gd name="connsiteY77" fmla="*/ 20936 h 1205653"/>
              <a:gd name="connsiteX78" fmla="*/ 316089 w 1048361"/>
              <a:gd name="connsiteY78" fmla="*/ 0 h 1205653"/>
              <a:gd name="connsiteX79" fmla="*/ 278459 w 1048361"/>
              <a:gd name="connsiteY79" fmla="*/ 25109 h 1205653"/>
              <a:gd name="connsiteX80" fmla="*/ 208879 w 1048361"/>
              <a:gd name="connsiteY80" fmla="*/ 62670 h 1205653"/>
              <a:gd name="connsiteX81" fmla="*/ 161534 w 1048361"/>
              <a:gd name="connsiteY81" fmla="*/ 57129 h 1205653"/>
              <a:gd name="connsiteX82" fmla="*/ 140666 w 1048361"/>
              <a:gd name="connsiteY82" fmla="*/ 64039 h 1205653"/>
              <a:gd name="connsiteX83" fmla="*/ 154555 w 1048361"/>
              <a:gd name="connsiteY83" fmla="*/ 105842 h 1205653"/>
              <a:gd name="connsiteX84" fmla="*/ 211683 w 1048361"/>
              <a:gd name="connsiteY84" fmla="*/ 164339 h 1205653"/>
              <a:gd name="connsiteX85" fmla="*/ 189380 w 1048361"/>
              <a:gd name="connsiteY85" fmla="*/ 183770 h 1205653"/>
              <a:gd name="connsiteX86" fmla="*/ 197727 w 1048361"/>
              <a:gd name="connsiteY86" fmla="*/ 219962 h 1205653"/>
              <a:gd name="connsiteX87" fmla="*/ 114188 w 1048361"/>
              <a:gd name="connsiteY87" fmla="*/ 349477 h 1205653"/>
              <a:gd name="connsiteX88" fmla="*/ 94690 w 1048361"/>
              <a:gd name="connsiteY88" fmla="*/ 356455 h 1205653"/>
              <a:gd name="connsiteX89" fmla="*/ 65475 w 1048361"/>
              <a:gd name="connsiteY89" fmla="*/ 342498 h 1205653"/>
              <a:gd name="connsiteX90" fmla="*/ 34824 w 1048361"/>
              <a:gd name="connsiteY90" fmla="*/ 400995 h 1205653"/>
              <a:gd name="connsiteX91" fmla="*/ 65475 w 1048361"/>
              <a:gd name="connsiteY91" fmla="*/ 409342 h 1205653"/>
              <a:gd name="connsiteX92" fmla="*/ 66844 w 1048361"/>
              <a:gd name="connsiteY92" fmla="*/ 439925 h 1205653"/>
              <a:gd name="connsiteX93" fmla="*/ 100300 w 1048361"/>
              <a:gd name="connsiteY93" fmla="*/ 480360 h 1205653"/>
              <a:gd name="connsiteX94" fmla="*/ 98863 w 1048361"/>
              <a:gd name="connsiteY94" fmla="*/ 504032 h 1205653"/>
              <a:gd name="connsiteX95" fmla="*/ 23741 w 1048361"/>
              <a:gd name="connsiteY95" fmla="*/ 509574 h 1205653"/>
              <a:gd name="connsiteX96" fmla="*/ 0 w 1048361"/>
              <a:gd name="connsiteY96" fmla="*/ 530441 h 1205653"/>
              <a:gd name="connsiteX97" fmla="*/ 50150 w 1048361"/>
              <a:gd name="connsiteY97" fmla="*/ 572244 h 1205653"/>
              <a:gd name="connsiteX98" fmla="*/ 89148 w 1048361"/>
              <a:gd name="connsiteY98" fmla="*/ 568071 h 1205653"/>
              <a:gd name="connsiteX99" fmla="*/ 75191 w 1048361"/>
              <a:gd name="connsiteY99" fmla="*/ 586133 h 1205653"/>
              <a:gd name="connsiteX100" fmla="*/ 37630 w 1048361"/>
              <a:gd name="connsiteY100" fmla="*/ 591675 h 12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48361" h="1205653">
                <a:moveTo>
                  <a:pt x="37630" y="591675"/>
                </a:moveTo>
                <a:lnTo>
                  <a:pt x="98863" y="661324"/>
                </a:lnTo>
                <a:lnTo>
                  <a:pt x="158728" y="634846"/>
                </a:lnTo>
                <a:lnTo>
                  <a:pt x="168512" y="593111"/>
                </a:lnTo>
                <a:lnTo>
                  <a:pt x="186575" y="611174"/>
                </a:lnTo>
                <a:lnTo>
                  <a:pt x="200531" y="749035"/>
                </a:lnTo>
                <a:lnTo>
                  <a:pt x="225572" y="863224"/>
                </a:lnTo>
                <a:lnTo>
                  <a:pt x="293784" y="1010732"/>
                </a:lnTo>
                <a:lnTo>
                  <a:pt x="356455" y="1136073"/>
                </a:lnTo>
                <a:lnTo>
                  <a:pt x="388475" y="1197307"/>
                </a:lnTo>
                <a:lnTo>
                  <a:pt x="410711" y="1205653"/>
                </a:lnTo>
                <a:lnTo>
                  <a:pt x="469207" y="1115137"/>
                </a:lnTo>
                <a:lnTo>
                  <a:pt x="485901" y="1108227"/>
                </a:lnTo>
                <a:lnTo>
                  <a:pt x="481728" y="1037210"/>
                </a:lnTo>
                <a:lnTo>
                  <a:pt x="501227" y="980149"/>
                </a:lnTo>
                <a:lnTo>
                  <a:pt x="480359" y="892438"/>
                </a:lnTo>
                <a:lnTo>
                  <a:pt x="499858" y="867397"/>
                </a:lnTo>
                <a:lnTo>
                  <a:pt x="517920" y="871502"/>
                </a:lnTo>
                <a:lnTo>
                  <a:pt x="519358" y="852072"/>
                </a:lnTo>
                <a:lnTo>
                  <a:pt x="565265" y="849267"/>
                </a:lnTo>
                <a:lnTo>
                  <a:pt x="558287" y="815879"/>
                </a:lnTo>
                <a:lnTo>
                  <a:pt x="664128" y="703058"/>
                </a:lnTo>
                <a:lnTo>
                  <a:pt x="698954" y="696148"/>
                </a:lnTo>
                <a:lnTo>
                  <a:pt x="715647" y="664129"/>
                </a:lnTo>
                <a:lnTo>
                  <a:pt x="714211" y="634846"/>
                </a:lnTo>
                <a:lnTo>
                  <a:pt x="754577" y="609805"/>
                </a:lnTo>
                <a:lnTo>
                  <a:pt x="790769" y="612610"/>
                </a:lnTo>
                <a:lnTo>
                  <a:pt x="762924" y="510942"/>
                </a:lnTo>
                <a:lnTo>
                  <a:pt x="726799" y="491443"/>
                </a:lnTo>
                <a:lnTo>
                  <a:pt x="761555" y="467771"/>
                </a:lnTo>
                <a:lnTo>
                  <a:pt x="735146" y="437188"/>
                </a:lnTo>
                <a:lnTo>
                  <a:pt x="746229" y="412079"/>
                </a:lnTo>
                <a:lnTo>
                  <a:pt x="792207" y="442730"/>
                </a:lnTo>
                <a:lnTo>
                  <a:pt x="799185" y="470576"/>
                </a:lnTo>
                <a:lnTo>
                  <a:pt x="891070" y="473381"/>
                </a:lnTo>
                <a:lnTo>
                  <a:pt x="889633" y="506769"/>
                </a:lnTo>
                <a:lnTo>
                  <a:pt x="859050" y="520726"/>
                </a:lnTo>
                <a:lnTo>
                  <a:pt x="865960" y="562461"/>
                </a:lnTo>
                <a:lnTo>
                  <a:pt x="879918" y="565266"/>
                </a:lnTo>
                <a:lnTo>
                  <a:pt x="886896" y="536051"/>
                </a:lnTo>
                <a:lnTo>
                  <a:pt x="900785" y="534615"/>
                </a:lnTo>
                <a:lnTo>
                  <a:pt x="923089" y="607000"/>
                </a:lnTo>
                <a:lnTo>
                  <a:pt x="945325" y="601458"/>
                </a:lnTo>
                <a:lnTo>
                  <a:pt x="939783" y="516552"/>
                </a:lnTo>
                <a:lnTo>
                  <a:pt x="966192" y="524899"/>
                </a:lnTo>
                <a:lnTo>
                  <a:pt x="985691" y="409342"/>
                </a:lnTo>
                <a:lnTo>
                  <a:pt x="1041383" y="373149"/>
                </a:lnTo>
                <a:lnTo>
                  <a:pt x="1048361" y="334151"/>
                </a:lnTo>
                <a:lnTo>
                  <a:pt x="1013537" y="328609"/>
                </a:lnTo>
                <a:lnTo>
                  <a:pt x="1021884" y="313284"/>
                </a:lnTo>
                <a:lnTo>
                  <a:pt x="995475" y="279828"/>
                </a:lnTo>
                <a:lnTo>
                  <a:pt x="963455" y="303500"/>
                </a:lnTo>
                <a:lnTo>
                  <a:pt x="943956" y="290980"/>
                </a:lnTo>
                <a:lnTo>
                  <a:pt x="872939" y="355019"/>
                </a:lnTo>
                <a:lnTo>
                  <a:pt x="845093" y="355019"/>
                </a:lnTo>
                <a:lnTo>
                  <a:pt x="843724" y="368976"/>
                </a:lnTo>
                <a:lnTo>
                  <a:pt x="864592" y="378691"/>
                </a:lnTo>
                <a:lnTo>
                  <a:pt x="864592" y="400995"/>
                </a:lnTo>
                <a:lnTo>
                  <a:pt x="783859" y="403732"/>
                </a:lnTo>
                <a:lnTo>
                  <a:pt x="751840" y="398190"/>
                </a:lnTo>
                <a:lnTo>
                  <a:pt x="749035" y="363366"/>
                </a:lnTo>
                <a:lnTo>
                  <a:pt x="735146" y="339693"/>
                </a:lnTo>
                <a:lnTo>
                  <a:pt x="714211" y="349477"/>
                </a:lnTo>
                <a:lnTo>
                  <a:pt x="715647" y="387038"/>
                </a:lnTo>
                <a:lnTo>
                  <a:pt x="723994" y="414884"/>
                </a:lnTo>
                <a:lnTo>
                  <a:pt x="676649" y="414884"/>
                </a:lnTo>
                <a:lnTo>
                  <a:pt x="574981" y="378691"/>
                </a:lnTo>
                <a:lnTo>
                  <a:pt x="537420" y="377323"/>
                </a:lnTo>
                <a:lnTo>
                  <a:pt x="413515" y="314652"/>
                </a:lnTo>
                <a:lnTo>
                  <a:pt x="416320" y="270112"/>
                </a:lnTo>
                <a:lnTo>
                  <a:pt x="435819" y="253419"/>
                </a:lnTo>
                <a:lnTo>
                  <a:pt x="356455" y="204705"/>
                </a:lnTo>
                <a:lnTo>
                  <a:pt x="321631" y="150382"/>
                </a:lnTo>
                <a:lnTo>
                  <a:pt x="342498" y="157360"/>
                </a:lnTo>
                <a:lnTo>
                  <a:pt x="361997" y="140666"/>
                </a:lnTo>
                <a:lnTo>
                  <a:pt x="322999" y="90516"/>
                </a:lnTo>
                <a:lnTo>
                  <a:pt x="359192" y="62670"/>
                </a:lnTo>
                <a:lnTo>
                  <a:pt x="364802" y="20936"/>
                </a:lnTo>
                <a:lnTo>
                  <a:pt x="316089" y="0"/>
                </a:lnTo>
                <a:lnTo>
                  <a:pt x="278459" y="25109"/>
                </a:lnTo>
                <a:lnTo>
                  <a:pt x="208879" y="62670"/>
                </a:lnTo>
                <a:lnTo>
                  <a:pt x="161534" y="57129"/>
                </a:lnTo>
                <a:lnTo>
                  <a:pt x="140666" y="64039"/>
                </a:lnTo>
                <a:lnTo>
                  <a:pt x="154555" y="105842"/>
                </a:lnTo>
                <a:lnTo>
                  <a:pt x="211683" y="164339"/>
                </a:lnTo>
                <a:lnTo>
                  <a:pt x="189380" y="183770"/>
                </a:lnTo>
                <a:lnTo>
                  <a:pt x="197727" y="219962"/>
                </a:lnTo>
                <a:lnTo>
                  <a:pt x="114188" y="349477"/>
                </a:lnTo>
                <a:lnTo>
                  <a:pt x="94690" y="356455"/>
                </a:lnTo>
                <a:lnTo>
                  <a:pt x="65475" y="342498"/>
                </a:lnTo>
                <a:lnTo>
                  <a:pt x="34824" y="400995"/>
                </a:lnTo>
                <a:lnTo>
                  <a:pt x="65475" y="409342"/>
                </a:lnTo>
                <a:lnTo>
                  <a:pt x="66844" y="439925"/>
                </a:lnTo>
                <a:lnTo>
                  <a:pt x="100300" y="480360"/>
                </a:lnTo>
                <a:lnTo>
                  <a:pt x="98863" y="504032"/>
                </a:lnTo>
                <a:lnTo>
                  <a:pt x="23741" y="509574"/>
                </a:lnTo>
                <a:lnTo>
                  <a:pt x="0" y="530441"/>
                </a:lnTo>
                <a:lnTo>
                  <a:pt x="50150" y="572244"/>
                </a:lnTo>
                <a:lnTo>
                  <a:pt x="89148" y="568071"/>
                </a:lnTo>
                <a:lnTo>
                  <a:pt x="75191" y="586133"/>
                </a:lnTo>
                <a:lnTo>
                  <a:pt x="37630" y="591675"/>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7" name="Forme libre : forme 1347">
            <a:extLst>
              <a:ext uri="{FF2B5EF4-FFF2-40B4-BE49-F238E27FC236}">
                <a16:creationId xmlns:a16="http://schemas.microsoft.com/office/drawing/2014/main" id="{A83DDA78-DADA-44A8-A6FE-FC01F3DE3056}"/>
              </a:ext>
            </a:extLst>
          </p:cNvPr>
          <p:cNvSpPr/>
          <p:nvPr/>
        </p:nvSpPr>
        <p:spPr>
          <a:xfrm>
            <a:off x="8585142" y="4096495"/>
            <a:ext cx="70839" cy="144157"/>
          </a:xfrm>
          <a:custGeom>
            <a:avLst/>
            <a:gdLst>
              <a:gd name="connsiteX0" fmla="*/ 9715 w 82101"/>
              <a:gd name="connsiteY0" fmla="*/ 0 h 167075"/>
              <a:gd name="connsiteX1" fmla="*/ 0 w 82101"/>
              <a:gd name="connsiteY1" fmla="*/ 72386 h 167075"/>
              <a:gd name="connsiteX2" fmla="*/ 8347 w 82101"/>
              <a:gd name="connsiteY2" fmla="*/ 148945 h 167075"/>
              <a:gd name="connsiteX3" fmla="*/ 33388 w 82101"/>
              <a:gd name="connsiteY3" fmla="*/ 167075 h 167075"/>
              <a:gd name="connsiteX4" fmla="*/ 82101 w 82101"/>
              <a:gd name="connsiteY4" fmla="*/ 129446 h 167075"/>
              <a:gd name="connsiteX5" fmla="*/ 69580 w 82101"/>
              <a:gd name="connsiteY5" fmla="*/ 66775 h 167075"/>
              <a:gd name="connsiteX6" fmla="*/ 9715 w 82101"/>
              <a:gd name="connsiteY6" fmla="*/ 0 h 16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01" h="167075">
                <a:moveTo>
                  <a:pt x="9715" y="0"/>
                </a:moveTo>
                <a:lnTo>
                  <a:pt x="0" y="72386"/>
                </a:lnTo>
                <a:lnTo>
                  <a:pt x="8347" y="148945"/>
                </a:lnTo>
                <a:lnTo>
                  <a:pt x="33388" y="167075"/>
                </a:lnTo>
                <a:lnTo>
                  <a:pt x="82101" y="129446"/>
                </a:lnTo>
                <a:lnTo>
                  <a:pt x="69580" y="66775"/>
                </a:lnTo>
                <a:lnTo>
                  <a:pt x="9715"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8" name="Forme libre : forme 1348">
            <a:extLst>
              <a:ext uri="{FF2B5EF4-FFF2-40B4-BE49-F238E27FC236}">
                <a16:creationId xmlns:a16="http://schemas.microsoft.com/office/drawing/2014/main" id="{A918C8D9-A292-4AEA-822E-9886F9A60236}"/>
              </a:ext>
            </a:extLst>
          </p:cNvPr>
          <p:cNvSpPr/>
          <p:nvPr/>
        </p:nvSpPr>
        <p:spPr>
          <a:xfrm>
            <a:off x="8370087" y="4297089"/>
            <a:ext cx="19244" cy="20425"/>
          </a:xfrm>
          <a:custGeom>
            <a:avLst/>
            <a:gdLst>
              <a:gd name="connsiteX0" fmla="*/ 6979 w 22304"/>
              <a:gd name="connsiteY0" fmla="*/ 0 h 23672"/>
              <a:gd name="connsiteX1" fmla="*/ 0 w 22304"/>
              <a:gd name="connsiteY1" fmla="*/ 16694 h 23672"/>
              <a:gd name="connsiteX2" fmla="*/ 12589 w 22304"/>
              <a:gd name="connsiteY2" fmla="*/ 23673 h 23672"/>
              <a:gd name="connsiteX3" fmla="*/ 22304 w 22304"/>
              <a:gd name="connsiteY3" fmla="*/ 9715 h 23672"/>
              <a:gd name="connsiteX4" fmla="*/ 6979 w 22304"/>
              <a:gd name="connsiteY4" fmla="*/ 0 h 23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4" h="23672">
                <a:moveTo>
                  <a:pt x="6979" y="0"/>
                </a:moveTo>
                <a:lnTo>
                  <a:pt x="0" y="16694"/>
                </a:lnTo>
                <a:lnTo>
                  <a:pt x="12589" y="23673"/>
                </a:lnTo>
                <a:lnTo>
                  <a:pt x="22304" y="9715"/>
                </a:lnTo>
                <a:lnTo>
                  <a:pt x="6979"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09" name="Forme libre : forme 1349">
            <a:extLst>
              <a:ext uri="{FF2B5EF4-FFF2-40B4-BE49-F238E27FC236}">
                <a16:creationId xmlns:a16="http://schemas.microsoft.com/office/drawing/2014/main" id="{77D7D0D8-0811-4E8E-B27B-6FA2CCD87F47}"/>
              </a:ext>
            </a:extLst>
          </p:cNvPr>
          <p:cNvSpPr/>
          <p:nvPr/>
        </p:nvSpPr>
        <p:spPr>
          <a:xfrm>
            <a:off x="8806161" y="3402155"/>
            <a:ext cx="99705" cy="62456"/>
          </a:xfrm>
          <a:custGeom>
            <a:avLst/>
            <a:gdLst>
              <a:gd name="connsiteX0" fmla="*/ 0 w 115557"/>
              <a:gd name="connsiteY0" fmla="*/ 32019 h 72385"/>
              <a:gd name="connsiteX1" fmla="*/ 2805 w 115557"/>
              <a:gd name="connsiteY1" fmla="*/ 66844 h 72385"/>
              <a:gd name="connsiteX2" fmla="*/ 34824 w 115557"/>
              <a:gd name="connsiteY2" fmla="*/ 72386 h 72385"/>
              <a:gd name="connsiteX3" fmla="*/ 115557 w 115557"/>
              <a:gd name="connsiteY3" fmla="*/ 69649 h 72385"/>
              <a:gd name="connsiteX4" fmla="*/ 115557 w 115557"/>
              <a:gd name="connsiteY4" fmla="*/ 47345 h 72385"/>
              <a:gd name="connsiteX5" fmla="*/ 94690 w 115557"/>
              <a:gd name="connsiteY5" fmla="*/ 37630 h 72385"/>
              <a:gd name="connsiteX6" fmla="*/ 96058 w 115557"/>
              <a:gd name="connsiteY6" fmla="*/ 23672 h 72385"/>
              <a:gd name="connsiteX7" fmla="*/ 91885 w 115557"/>
              <a:gd name="connsiteY7" fmla="*/ 11152 h 72385"/>
              <a:gd name="connsiteX8" fmla="*/ 29214 w 115557"/>
              <a:gd name="connsiteY8" fmla="*/ 0 h 72385"/>
              <a:gd name="connsiteX9" fmla="*/ 0 w 115557"/>
              <a:gd name="connsiteY9" fmla="*/ 32019 h 7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57" h="72385">
                <a:moveTo>
                  <a:pt x="0" y="32019"/>
                </a:moveTo>
                <a:lnTo>
                  <a:pt x="2805" y="66844"/>
                </a:lnTo>
                <a:lnTo>
                  <a:pt x="34824" y="72386"/>
                </a:lnTo>
                <a:lnTo>
                  <a:pt x="115557" y="69649"/>
                </a:lnTo>
                <a:lnTo>
                  <a:pt x="115557" y="47345"/>
                </a:lnTo>
                <a:lnTo>
                  <a:pt x="94690" y="37630"/>
                </a:lnTo>
                <a:lnTo>
                  <a:pt x="96058" y="23672"/>
                </a:lnTo>
                <a:lnTo>
                  <a:pt x="91885" y="11152"/>
                </a:lnTo>
                <a:lnTo>
                  <a:pt x="29214" y="0"/>
                </a:lnTo>
                <a:lnTo>
                  <a:pt x="0" y="3201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0" name="Forme libre : forme 1350">
            <a:extLst>
              <a:ext uri="{FF2B5EF4-FFF2-40B4-BE49-F238E27FC236}">
                <a16:creationId xmlns:a16="http://schemas.microsoft.com/office/drawing/2014/main" id="{8F690024-D119-4822-AA34-5C909C86ACC5}"/>
              </a:ext>
            </a:extLst>
          </p:cNvPr>
          <p:cNvSpPr/>
          <p:nvPr/>
        </p:nvSpPr>
        <p:spPr>
          <a:xfrm>
            <a:off x="8516665" y="3325293"/>
            <a:ext cx="267889" cy="148939"/>
          </a:xfrm>
          <a:custGeom>
            <a:avLst/>
            <a:gdLst>
              <a:gd name="connsiteX0" fmla="*/ 2805 w 310478"/>
              <a:gd name="connsiteY0" fmla="*/ 27846 h 172617"/>
              <a:gd name="connsiteX1" fmla="*/ 0 w 310478"/>
              <a:gd name="connsiteY1" fmla="*/ 72386 h 172617"/>
              <a:gd name="connsiteX2" fmla="*/ 123905 w 310478"/>
              <a:gd name="connsiteY2" fmla="*/ 135056 h 172617"/>
              <a:gd name="connsiteX3" fmla="*/ 161466 w 310478"/>
              <a:gd name="connsiteY3" fmla="*/ 136425 h 172617"/>
              <a:gd name="connsiteX4" fmla="*/ 263134 w 310478"/>
              <a:gd name="connsiteY4" fmla="*/ 172617 h 172617"/>
              <a:gd name="connsiteX5" fmla="*/ 310479 w 310478"/>
              <a:gd name="connsiteY5" fmla="*/ 172617 h 172617"/>
              <a:gd name="connsiteX6" fmla="*/ 302132 w 310478"/>
              <a:gd name="connsiteY6" fmla="*/ 144771 h 172617"/>
              <a:gd name="connsiteX7" fmla="*/ 300695 w 310478"/>
              <a:gd name="connsiteY7" fmla="*/ 107210 h 172617"/>
              <a:gd name="connsiteX8" fmla="*/ 260329 w 310478"/>
              <a:gd name="connsiteY8" fmla="*/ 109947 h 172617"/>
              <a:gd name="connsiteX9" fmla="*/ 222768 w 310478"/>
              <a:gd name="connsiteY9" fmla="*/ 103037 h 172617"/>
              <a:gd name="connsiteX10" fmla="*/ 47345 w 310478"/>
              <a:gd name="connsiteY10" fmla="*/ 0 h 172617"/>
              <a:gd name="connsiteX11" fmla="*/ 22304 w 310478"/>
              <a:gd name="connsiteY11" fmla="*/ 11152 h 172617"/>
              <a:gd name="connsiteX12" fmla="*/ 2805 w 310478"/>
              <a:gd name="connsiteY12" fmla="*/ 27846 h 1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78" h="172617">
                <a:moveTo>
                  <a:pt x="2805" y="27846"/>
                </a:moveTo>
                <a:lnTo>
                  <a:pt x="0" y="72386"/>
                </a:lnTo>
                <a:lnTo>
                  <a:pt x="123905" y="135056"/>
                </a:lnTo>
                <a:lnTo>
                  <a:pt x="161466" y="136425"/>
                </a:lnTo>
                <a:lnTo>
                  <a:pt x="263134" y="172617"/>
                </a:lnTo>
                <a:lnTo>
                  <a:pt x="310479" y="172617"/>
                </a:lnTo>
                <a:lnTo>
                  <a:pt x="302132" y="144771"/>
                </a:lnTo>
                <a:lnTo>
                  <a:pt x="300695" y="107210"/>
                </a:lnTo>
                <a:lnTo>
                  <a:pt x="260329" y="109947"/>
                </a:lnTo>
                <a:lnTo>
                  <a:pt x="222768" y="103037"/>
                </a:lnTo>
                <a:lnTo>
                  <a:pt x="47345" y="0"/>
                </a:lnTo>
                <a:lnTo>
                  <a:pt x="22304" y="11152"/>
                </a:lnTo>
                <a:lnTo>
                  <a:pt x="2805" y="2784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1" name="Forme libre : forme 1351">
            <a:extLst>
              <a:ext uri="{FF2B5EF4-FFF2-40B4-BE49-F238E27FC236}">
                <a16:creationId xmlns:a16="http://schemas.microsoft.com/office/drawing/2014/main" id="{A1F6DBD1-44C9-4CD9-8A91-344F33D0677B}"/>
              </a:ext>
            </a:extLst>
          </p:cNvPr>
          <p:cNvSpPr/>
          <p:nvPr/>
        </p:nvSpPr>
        <p:spPr>
          <a:xfrm>
            <a:off x="8786974" y="3471812"/>
            <a:ext cx="171725" cy="205432"/>
          </a:xfrm>
          <a:custGeom>
            <a:avLst/>
            <a:gdLst>
              <a:gd name="connsiteX0" fmla="*/ 90448 w 199026"/>
              <a:gd name="connsiteY0" fmla="*/ 200532 h 238092"/>
              <a:gd name="connsiteX1" fmla="*/ 121099 w 199026"/>
              <a:gd name="connsiteY1" fmla="*/ 182401 h 238092"/>
              <a:gd name="connsiteX2" fmla="*/ 102969 w 199026"/>
              <a:gd name="connsiteY2" fmla="*/ 125341 h 238092"/>
              <a:gd name="connsiteX3" fmla="*/ 130814 w 199026"/>
              <a:gd name="connsiteY3" fmla="*/ 164339 h 238092"/>
              <a:gd name="connsiteX4" fmla="*/ 151750 w 199026"/>
              <a:gd name="connsiteY4" fmla="*/ 165707 h 238092"/>
              <a:gd name="connsiteX5" fmla="*/ 179527 w 199026"/>
              <a:gd name="connsiteY5" fmla="*/ 238093 h 238092"/>
              <a:gd name="connsiteX6" fmla="*/ 199026 w 199026"/>
              <a:gd name="connsiteY6" fmla="*/ 222767 h 238092"/>
              <a:gd name="connsiteX7" fmla="*/ 196290 w 199026"/>
              <a:gd name="connsiteY7" fmla="*/ 194921 h 238092"/>
              <a:gd name="connsiteX8" fmla="*/ 173986 w 199026"/>
              <a:gd name="connsiteY8" fmla="*/ 122536 h 238092"/>
              <a:gd name="connsiteX9" fmla="*/ 160097 w 199026"/>
              <a:gd name="connsiteY9" fmla="*/ 123973 h 238092"/>
              <a:gd name="connsiteX10" fmla="*/ 153118 w 199026"/>
              <a:gd name="connsiteY10" fmla="*/ 153187 h 238092"/>
              <a:gd name="connsiteX11" fmla="*/ 139161 w 199026"/>
              <a:gd name="connsiteY11" fmla="*/ 150382 h 238092"/>
              <a:gd name="connsiteX12" fmla="*/ 132251 w 199026"/>
              <a:gd name="connsiteY12" fmla="*/ 108647 h 238092"/>
              <a:gd name="connsiteX13" fmla="*/ 162834 w 199026"/>
              <a:gd name="connsiteY13" fmla="*/ 94690 h 238092"/>
              <a:gd name="connsiteX14" fmla="*/ 164271 w 199026"/>
              <a:gd name="connsiteY14" fmla="*/ 61302 h 238092"/>
              <a:gd name="connsiteX15" fmla="*/ 72385 w 199026"/>
              <a:gd name="connsiteY15" fmla="*/ 58497 h 238092"/>
              <a:gd name="connsiteX16" fmla="*/ 65408 w 199026"/>
              <a:gd name="connsiteY16" fmla="*/ 30651 h 238092"/>
              <a:gd name="connsiteX17" fmla="*/ 19430 w 199026"/>
              <a:gd name="connsiteY17" fmla="*/ 0 h 238092"/>
              <a:gd name="connsiteX18" fmla="*/ 8347 w 199026"/>
              <a:gd name="connsiteY18" fmla="*/ 25109 h 238092"/>
              <a:gd name="connsiteX19" fmla="*/ 34756 w 199026"/>
              <a:gd name="connsiteY19" fmla="*/ 55692 h 238092"/>
              <a:gd name="connsiteX20" fmla="*/ 0 w 199026"/>
              <a:gd name="connsiteY20" fmla="*/ 79364 h 238092"/>
              <a:gd name="connsiteX21" fmla="*/ 36125 w 199026"/>
              <a:gd name="connsiteY21" fmla="*/ 98863 h 238092"/>
              <a:gd name="connsiteX22" fmla="*/ 63970 w 199026"/>
              <a:gd name="connsiteY22" fmla="*/ 200532 h 238092"/>
              <a:gd name="connsiteX23" fmla="*/ 90448 w 199026"/>
              <a:gd name="connsiteY23" fmla="*/ 200532 h 23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026" h="238092">
                <a:moveTo>
                  <a:pt x="90448" y="200532"/>
                </a:moveTo>
                <a:lnTo>
                  <a:pt x="121099" y="182401"/>
                </a:lnTo>
                <a:lnTo>
                  <a:pt x="102969" y="125341"/>
                </a:lnTo>
                <a:lnTo>
                  <a:pt x="130814" y="164339"/>
                </a:lnTo>
                <a:lnTo>
                  <a:pt x="151750" y="165707"/>
                </a:lnTo>
                <a:lnTo>
                  <a:pt x="179527" y="238093"/>
                </a:lnTo>
                <a:lnTo>
                  <a:pt x="199026" y="222767"/>
                </a:lnTo>
                <a:lnTo>
                  <a:pt x="196290" y="194921"/>
                </a:lnTo>
                <a:lnTo>
                  <a:pt x="173986" y="122536"/>
                </a:lnTo>
                <a:lnTo>
                  <a:pt x="160097" y="123973"/>
                </a:lnTo>
                <a:lnTo>
                  <a:pt x="153118" y="153187"/>
                </a:lnTo>
                <a:lnTo>
                  <a:pt x="139161" y="150382"/>
                </a:lnTo>
                <a:lnTo>
                  <a:pt x="132251" y="108647"/>
                </a:lnTo>
                <a:lnTo>
                  <a:pt x="162834" y="94690"/>
                </a:lnTo>
                <a:lnTo>
                  <a:pt x="164271" y="61302"/>
                </a:lnTo>
                <a:lnTo>
                  <a:pt x="72385" y="58497"/>
                </a:lnTo>
                <a:lnTo>
                  <a:pt x="65408" y="30651"/>
                </a:lnTo>
                <a:lnTo>
                  <a:pt x="19430" y="0"/>
                </a:lnTo>
                <a:lnTo>
                  <a:pt x="8347" y="25109"/>
                </a:lnTo>
                <a:lnTo>
                  <a:pt x="34756" y="55692"/>
                </a:lnTo>
                <a:lnTo>
                  <a:pt x="0" y="79364"/>
                </a:lnTo>
                <a:lnTo>
                  <a:pt x="36125" y="98863"/>
                </a:lnTo>
                <a:lnTo>
                  <a:pt x="63970" y="200532"/>
                </a:lnTo>
                <a:lnTo>
                  <a:pt x="90448" y="20053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2" name="Forme libre : forme 1352">
            <a:extLst>
              <a:ext uri="{FF2B5EF4-FFF2-40B4-BE49-F238E27FC236}">
                <a16:creationId xmlns:a16="http://schemas.microsoft.com/office/drawing/2014/main" id="{ED6B22A5-443C-44F1-B32E-60F1BAED4E01}"/>
              </a:ext>
            </a:extLst>
          </p:cNvPr>
          <p:cNvSpPr/>
          <p:nvPr/>
        </p:nvSpPr>
        <p:spPr>
          <a:xfrm>
            <a:off x="8941875" y="3396192"/>
            <a:ext cx="285895" cy="679877"/>
          </a:xfrm>
          <a:custGeom>
            <a:avLst/>
            <a:gdLst>
              <a:gd name="connsiteX0" fmla="*/ 110016 w 331346"/>
              <a:gd name="connsiteY0" fmla="*/ 533178 h 787964"/>
              <a:gd name="connsiteX1" fmla="*/ 151750 w 331346"/>
              <a:gd name="connsiteY1" fmla="*/ 547066 h 787964"/>
              <a:gd name="connsiteX2" fmla="*/ 199095 w 331346"/>
              <a:gd name="connsiteY2" fmla="*/ 516484 h 787964"/>
              <a:gd name="connsiteX3" fmla="*/ 203269 w 331346"/>
              <a:gd name="connsiteY3" fmla="*/ 481659 h 787964"/>
              <a:gd name="connsiteX4" fmla="*/ 231115 w 331346"/>
              <a:gd name="connsiteY4" fmla="*/ 523462 h 787964"/>
              <a:gd name="connsiteX5" fmla="*/ 258960 w 331346"/>
              <a:gd name="connsiteY5" fmla="*/ 627867 h 787964"/>
              <a:gd name="connsiteX6" fmla="*/ 288243 w 331346"/>
              <a:gd name="connsiteY6" fmla="*/ 691906 h 787964"/>
              <a:gd name="connsiteX7" fmla="*/ 293785 w 331346"/>
              <a:gd name="connsiteY7" fmla="*/ 787964 h 787964"/>
              <a:gd name="connsiteX8" fmla="*/ 324436 w 331346"/>
              <a:gd name="connsiteY8" fmla="*/ 725294 h 787964"/>
              <a:gd name="connsiteX9" fmla="*/ 303500 w 331346"/>
              <a:gd name="connsiteY9" fmla="*/ 668234 h 787964"/>
              <a:gd name="connsiteX10" fmla="*/ 302132 w 331346"/>
              <a:gd name="connsiteY10" fmla="*/ 637583 h 787964"/>
              <a:gd name="connsiteX11" fmla="*/ 260397 w 331346"/>
              <a:gd name="connsiteY11" fmla="*/ 574981 h 787964"/>
              <a:gd name="connsiteX12" fmla="*/ 274286 w 331346"/>
              <a:gd name="connsiteY12" fmla="*/ 526199 h 787964"/>
              <a:gd name="connsiteX13" fmla="*/ 211616 w 331346"/>
              <a:gd name="connsiteY13" fmla="*/ 434314 h 787964"/>
              <a:gd name="connsiteX14" fmla="*/ 225572 w 331346"/>
              <a:gd name="connsiteY14" fmla="*/ 380059 h 787964"/>
              <a:gd name="connsiteX15" fmla="*/ 295153 w 331346"/>
              <a:gd name="connsiteY15" fmla="*/ 354950 h 787964"/>
              <a:gd name="connsiteX16" fmla="*/ 331346 w 331346"/>
              <a:gd name="connsiteY16" fmla="*/ 293716 h 787964"/>
              <a:gd name="connsiteX17" fmla="*/ 302132 w 331346"/>
              <a:gd name="connsiteY17" fmla="*/ 303500 h 787964"/>
              <a:gd name="connsiteX18" fmla="*/ 288243 w 331346"/>
              <a:gd name="connsiteY18" fmla="*/ 281196 h 787964"/>
              <a:gd name="connsiteX19" fmla="*/ 257592 w 331346"/>
              <a:gd name="connsiteY19" fmla="*/ 279828 h 787964"/>
              <a:gd name="connsiteX20" fmla="*/ 265939 w 331346"/>
              <a:gd name="connsiteY20" fmla="*/ 235219 h 787964"/>
              <a:gd name="connsiteX21" fmla="*/ 243635 w 331346"/>
              <a:gd name="connsiteY21" fmla="*/ 233851 h 787964"/>
              <a:gd name="connsiteX22" fmla="*/ 232551 w 331346"/>
              <a:gd name="connsiteY22" fmla="*/ 189311 h 787964"/>
              <a:gd name="connsiteX23" fmla="*/ 189380 w 331346"/>
              <a:gd name="connsiteY23" fmla="*/ 186506 h 787964"/>
              <a:gd name="connsiteX24" fmla="*/ 190748 w 331346"/>
              <a:gd name="connsiteY24" fmla="*/ 137793 h 787964"/>
              <a:gd name="connsiteX25" fmla="*/ 214420 w 331346"/>
              <a:gd name="connsiteY25" fmla="*/ 112752 h 787964"/>
              <a:gd name="connsiteX26" fmla="*/ 199095 w 331346"/>
              <a:gd name="connsiteY26" fmla="*/ 41735 h 787964"/>
              <a:gd name="connsiteX27" fmla="*/ 153187 w 331346"/>
              <a:gd name="connsiteY27" fmla="*/ 0 h 787964"/>
              <a:gd name="connsiteX28" fmla="*/ 142035 w 331346"/>
              <a:gd name="connsiteY28" fmla="*/ 9715 h 787964"/>
              <a:gd name="connsiteX29" fmla="*/ 135056 w 331346"/>
              <a:gd name="connsiteY29" fmla="*/ 48713 h 787964"/>
              <a:gd name="connsiteX30" fmla="*/ 79364 w 331346"/>
              <a:gd name="connsiteY30" fmla="*/ 84906 h 787964"/>
              <a:gd name="connsiteX31" fmla="*/ 59865 w 331346"/>
              <a:gd name="connsiteY31" fmla="*/ 200463 h 787964"/>
              <a:gd name="connsiteX32" fmla="*/ 33456 w 331346"/>
              <a:gd name="connsiteY32" fmla="*/ 192116 h 787964"/>
              <a:gd name="connsiteX33" fmla="*/ 38998 w 331346"/>
              <a:gd name="connsiteY33" fmla="*/ 277022 h 787964"/>
              <a:gd name="connsiteX34" fmla="*/ 16763 w 331346"/>
              <a:gd name="connsiteY34" fmla="*/ 282564 h 787964"/>
              <a:gd name="connsiteX35" fmla="*/ 19499 w 331346"/>
              <a:gd name="connsiteY35" fmla="*/ 310410 h 787964"/>
              <a:gd name="connsiteX36" fmla="*/ 0 w 331346"/>
              <a:gd name="connsiteY36" fmla="*/ 325736 h 787964"/>
              <a:gd name="connsiteX37" fmla="*/ 48782 w 331346"/>
              <a:gd name="connsiteY37" fmla="*/ 374449 h 787964"/>
              <a:gd name="connsiteX38" fmla="*/ 90516 w 331346"/>
              <a:gd name="connsiteY38" fmla="*/ 420426 h 787964"/>
              <a:gd name="connsiteX39" fmla="*/ 108647 w 331346"/>
              <a:gd name="connsiteY39" fmla="*/ 474681 h 787964"/>
              <a:gd name="connsiteX40" fmla="*/ 110016 w 331346"/>
              <a:gd name="connsiteY40" fmla="*/ 533178 h 78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31346" h="787964">
                <a:moveTo>
                  <a:pt x="110016" y="533178"/>
                </a:moveTo>
                <a:lnTo>
                  <a:pt x="151750" y="547066"/>
                </a:lnTo>
                <a:lnTo>
                  <a:pt x="199095" y="516484"/>
                </a:lnTo>
                <a:lnTo>
                  <a:pt x="203269" y="481659"/>
                </a:lnTo>
                <a:lnTo>
                  <a:pt x="231115" y="523462"/>
                </a:lnTo>
                <a:lnTo>
                  <a:pt x="258960" y="627867"/>
                </a:lnTo>
                <a:lnTo>
                  <a:pt x="288243" y="691906"/>
                </a:lnTo>
                <a:lnTo>
                  <a:pt x="293785" y="787964"/>
                </a:lnTo>
                <a:lnTo>
                  <a:pt x="324436" y="725294"/>
                </a:lnTo>
                <a:lnTo>
                  <a:pt x="303500" y="668234"/>
                </a:lnTo>
                <a:lnTo>
                  <a:pt x="302132" y="637583"/>
                </a:lnTo>
                <a:lnTo>
                  <a:pt x="260397" y="574981"/>
                </a:lnTo>
                <a:lnTo>
                  <a:pt x="274286" y="526199"/>
                </a:lnTo>
                <a:lnTo>
                  <a:pt x="211616" y="434314"/>
                </a:lnTo>
                <a:lnTo>
                  <a:pt x="225572" y="380059"/>
                </a:lnTo>
                <a:lnTo>
                  <a:pt x="295153" y="354950"/>
                </a:lnTo>
                <a:lnTo>
                  <a:pt x="331346" y="293716"/>
                </a:lnTo>
                <a:lnTo>
                  <a:pt x="302132" y="303500"/>
                </a:lnTo>
                <a:lnTo>
                  <a:pt x="288243" y="281196"/>
                </a:lnTo>
                <a:lnTo>
                  <a:pt x="257592" y="279828"/>
                </a:lnTo>
                <a:lnTo>
                  <a:pt x="265939" y="235219"/>
                </a:lnTo>
                <a:lnTo>
                  <a:pt x="243635" y="233851"/>
                </a:lnTo>
                <a:lnTo>
                  <a:pt x="232551" y="189311"/>
                </a:lnTo>
                <a:lnTo>
                  <a:pt x="189380" y="186506"/>
                </a:lnTo>
                <a:lnTo>
                  <a:pt x="190748" y="137793"/>
                </a:lnTo>
                <a:lnTo>
                  <a:pt x="214420" y="112752"/>
                </a:lnTo>
                <a:lnTo>
                  <a:pt x="199095" y="41735"/>
                </a:lnTo>
                <a:lnTo>
                  <a:pt x="153187" y="0"/>
                </a:lnTo>
                <a:lnTo>
                  <a:pt x="142035" y="9715"/>
                </a:lnTo>
                <a:lnTo>
                  <a:pt x="135056" y="48713"/>
                </a:lnTo>
                <a:lnTo>
                  <a:pt x="79364" y="84906"/>
                </a:lnTo>
                <a:lnTo>
                  <a:pt x="59865" y="200463"/>
                </a:lnTo>
                <a:lnTo>
                  <a:pt x="33456" y="192116"/>
                </a:lnTo>
                <a:lnTo>
                  <a:pt x="38998" y="277022"/>
                </a:lnTo>
                <a:lnTo>
                  <a:pt x="16763" y="282564"/>
                </a:lnTo>
                <a:lnTo>
                  <a:pt x="19499" y="310410"/>
                </a:lnTo>
                <a:lnTo>
                  <a:pt x="0" y="325736"/>
                </a:lnTo>
                <a:lnTo>
                  <a:pt x="48782" y="374449"/>
                </a:lnTo>
                <a:lnTo>
                  <a:pt x="90516" y="420426"/>
                </a:lnTo>
                <a:lnTo>
                  <a:pt x="108647" y="474681"/>
                </a:lnTo>
                <a:lnTo>
                  <a:pt x="110016" y="53317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3" name="Forme libre : forme 1353">
            <a:extLst>
              <a:ext uri="{FF2B5EF4-FFF2-40B4-BE49-F238E27FC236}">
                <a16:creationId xmlns:a16="http://schemas.microsoft.com/office/drawing/2014/main" id="{C115F332-769D-43E9-84D6-9F0633B41FFD}"/>
              </a:ext>
            </a:extLst>
          </p:cNvPr>
          <p:cNvSpPr/>
          <p:nvPr/>
        </p:nvSpPr>
        <p:spPr>
          <a:xfrm>
            <a:off x="9124463" y="3702452"/>
            <a:ext cx="283533" cy="542981"/>
          </a:xfrm>
          <a:custGeom>
            <a:avLst/>
            <a:gdLst>
              <a:gd name="connsiteX0" fmla="*/ 75191 w 328609"/>
              <a:gd name="connsiteY0" fmla="*/ 515115 h 629304"/>
              <a:gd name="connsiteX1" fmla="*/ 147576 w 328609"/>
              <a:gd name="connsiteY1" fmla="*/ 601458 h 629304"/>
              <a:gd name="connsiteX2" fmla="*/ 155991 w 328609"/>
              <a:gd name="connsiteY2" fmla="*/ 587501 h 629304"/>
              <a:gd name="connsiteX3" fmla="*/ 181032 w 328609"/>
              <a:gd name="connsiteY3" fmla="*/ 608437 h 629304"/>
              <a:gd name="connsiteX4" fmla="*/ 185206 w 328609"/>
              <a:gd name="connsiteY4" fmla="*/ 629304 h 629304"/>
              <a:gd name="connsiteX5" fmla="*/ 214420 w 328609"/>
              <a:gd name="connsiteY5" fmla="*/ 627936 h 629304"/>
              <a:gd name="connsiteX6" fmla="*/ 222767 w 328609"/>
              <a:gd name="connsiteY6" fmla="*/ 608437 h 629304"/>
              <a:gd name="connsiteX7" fmla="*/ 201900 w 328609"/>
              <a:gd name="connsiteY7" fmla="*/ 579154 h 629304"/>
              <a:gd name="connsiteX8" fmla="*/ 169880 w 328609"/>
              <a:gd name="connsiteY8" fmla="*/ 576418 h 629304"/>
              <a:gd name="connsiteX9" fmla="*/ 151750 w 328609"/>
              <a:gd name="connsiteY9" fmla="*/ 542961 h 629304"/>
              <a:gd name="connsiteX10" fmla="*/ 130883 w 328609"/>
              <a:gd name="connsiteY10" fmla="*/ 474749 h 629304"/>
              <a:gd name="connsiteX11" fmla="*/ 107210 w 328609"/>
              <a:gd name="connsiteY11" fmla="*/ 474749 h 629304"/>
              <a:gd name="connsiteX12" fmla="*/ 110015 w 328609"/>
              <a:gd name="connsiteY12" fmla="*/ 409342 h 629304"/>
              <a:gd name="connsiteX13" fmla="*/ 128146 w 328609"/>
              <a:gd name="connsiteY13" fmla="*/ 356455 h 629304"/>
              <a:gd name="connsiteX14" fmla="*/ 128146 w 328609"/>
              <a:gd name="connsiteY14" fmla="*/ 295153 h 629304"/>
              <a:gd name="connsiteX15" fmla="*/ 160097 w 328609"/>
              <a:gd name="connsiteY15" fmla="*/ 295153 h 629304"/>
              <a:gd name="connsiteX16" fmla="*/ 157360 w 328609"/>
              <a:gd name="connsiteY16" fmla="*/ 329978 h 629304"/>
              <a:gd name="connsiteX17" fmla="*/ 196358 w 328609"/>
              <a:gd name="connsiteY17" fmla="*/ 329978 h 629304"/>
              <a:gd name="connsiteX18" fmla="*/ 231115 w 328609"/>
              <a:gd name="connsiteY18" fmla="*/ 355018 h 629304"/>
              <a:gd name="connsiteX19" fmla="*/ 228378 w 328609"/>
              <a:gd name="connsiteY19" fmla="*/ 329978 h 629304"/>
              <a:gd name="connsiteX20" fmla="*/ 210247 w 328609"/>
              <a:gd name="connsiteY20" fmla="*/ 295153 h 629304"/>
              <a:gd name="connsiteX21" fmla="*/ 236724 w 328609"/>
              <a:gd name="connsiteY21" fmla="*/ 256223 h 629304"/>
              <a:gd name="connsiteX22" fmla="*/ 317457 w 328609"/>
              <a:gd name="connsiteY22" fmla="*/ 257592 h 629304"/>
              <a:gd name="connsiteX23" fmla="*/ 328610 w 328609"/>
              <a:gd name="connsiteY23" fmla="*/ 229746 h 629304"/>
              <a:gd name="connsiteX24" fmla="*/ 288243 w 328609"/>
              <a:gd name="connsiteY24" fmla="*/ 160165 h 629304"/>
              <a:gd name="connsiteX25" fmla="*/ 281264 w 328609"/>
              <a:gd name="connsiteY25" fmla="*/ 119731 h 629304"/>
              <a:gd name="connsiteX26" fmla="*/ 243635 w 328609"/>
              <a:gd name="connsiteY26" fmla="*/ 87711 h 629304"/>
              <a:gd name="connsiteX27" fmla="*/ 224204 w 328609"/>
              <a:gd name="connsiteY27" fmla="*/ 86343 h 629304"/>
              <a:gd name="connsiteX28" fmla="*/ 204705 w 328609"/>
              <a:gd name="connsiteY28" fmla="*/ 105842 h 629304"/>
              <a:gd name="connsiteX29" fmla="*/ 178227 w 328609"/>
              <a:gd name="connsiteY29" fmla="*/ 93321 h 629304"/>
              <a:gd name="connsiteX30" fmla="*/ 144839 w 328609"/>
              <a:gd name="connsiteY30" fmla="*/ 121167 h 629304"/>
              <a:gd name="connsiteX31" fmla="*/ 139229 w 328609"/>
              <a:gd name="connsiteY31" fmla="*/ 32019 h 629304"/>
              <a:gd name="connsiteX32" fmla="*/ 107210 w 328609"/>
              <a:gd name="connsiteY32" fmla="*/ 32019 h 629304"/>
              <a:gd name="connsiteX33" fmla="*/ 105842 w 328609"/>
              <a:gd name="connsiteY33" fmla="*/ 4242 h 629304"/>
              <a:gd name="connsiteX34" fmla="*/ 83538 w 328609"/>
              <a:gd name="connsiteY34" fmla="*/ 0 h 629304"/>
              <a:gd name="connsiteX35" fmla="*/ 13957 w 328609"/>
              <a:gd name="connsiteY35" fmla="*/ 25109 h 629304"/>
              <a:gd name="connsiteX36" fmla="*/ 0 w 328609"/>
              <a:gd name="connsiteY36" fmla="*/ 79364 h 629304"/>
              <a:gd name="connsiteX37" fmla="*/ 62670 w 328609"/>
              <a:gd name="connsiteY37" fmla="*/ 171249 h 629304"/>
              <a:gd name="connsiteX38" fmla="*/ 48782 w 328609"/>
              <a:gd name="connsiteY38" fmla="*/ 220031 h 629304"/>
              <a:gd name="connsiteX39" fmla="*/ 90516 w 328609"/>
              <a:gd name="connsiteY39" fmla="*/ 282633 h 629304"/>
              <a:gd name="connsiteX40" fmla="*/ 91884 w 328609"/>
              <a:gd name="connsiteY40" fmla="*/ 313284 h 629304"/>
              <a:gd name="connsiteX41" fmla="*/ 112820 w 328609"/>
              <a:gd name="connsiteY41" fmla="*/ 370344 h 629304"/>
              <a:gd name="connsiteX42" fmla="*/ 82169 w 328609"/>
              <a:gd name="connsiteY42" fmla="*/ 433014 h 629304"/>
              <a:gd name="connsiteX43" fmla="*/ 75191 w 328609"/>
              <a:gd name="connsiteY43" fmla="*/ 515115 h 62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28609" h="629304">
                <a:moveTo>
                  <a:pt x="75191" y="515115"/>
                </a:moveTo>
                <a:lnTo>
                  <a:pt x="147576" y="601458"/>
                </a:lnTo>
                <a:lnTo>
                  <a:pt x="155991" y="587501"/>
                </a:lnTo>
                <a:lnTo>
                  <a:pt x="181032" y="608437"/>
                </a:lnTo>
                <a:lnTo>
                  <a:pt x="185206" y="629304"/>
                </a:lnTo>
                <a:lnTo>
                  <a:pt x="214420" y="627936"/>
                </a:lnTo>
                <a:lnTo>
                  <a:pt x="222767" y="608437"/>
                </a:lnTo>
                <a:lnTo>
                  <a:pt x="201900" y="579154"/>
                </a:lnTo>
                <a:lnTo>
                  <a:pt x="169880" y="576418"/>
                </a:lnTo>
                <a:lnTo>
                  <a:pt x="151750" y="542961"/>
                </a:lnTo>
                <a:lnTo>
                  <a:pt x="130883" y="474749"/>
                </a:lnTo>
                <a:lnTo>
                  <a:pt x="107210" y="474749"/>
                </a:lnTo>
                <a:lnTo>
                  <a:pt x="110015" y="409342"/>
                </a:lnTo>
                <a:lnTo>
                  <a:pt x="128146" y="356455"/>
                </a:lnTo>
                <a:lnTo>
                  <a:pt x="128146" y="295153"/>
                </a:lnTo>
                <a:lnTo>
                  <a:pt x="160097" y="295153"/>
                </a:lnTo>
                <a:lnTo>
                  <a:pt x="157360" y="329978"/>
                </a:lnTo>
                <a:lnTo>
                  <a:pt x="196358" y="329978"/>
                </a:lnTo>
                <a:lnTo>
                  <a:pt x="231115" y="355018"/>
                </a:lnTo>
                <a:lnTo>
                  <a:pt x="228378" y="329978"/>
                </a:lnTo>
                <a:lnTo>
                  <a:pt x="210247" y="295153"/>
                </a:lnTo>
                <a:lnTo>
                  <a:pt x="236724" y="256223"/>
                </a:lnTo>
                <a:lnTo>
                  <a:pt x="317457" y="257592"/>
                </a:lnTo>
                <a:lnTo>
                  <a:pt x="328610" y="229746"/>
                </a:lnTo>
                <a:lnTo>
                  <a:pt x="288243" y="160165"/>
                </a:lnTo>
                <a:lnTo>
                  <a:pt x="281264" y="119731"/>
                </a:lnTo>
                <a:lnTo>
                  <a:pt x="243635" y="87711"/>
                </a:lnTo>
                <a:lnTo>
                  <a:pt x="224204" y="86343"/>
                </a:lnTo>
                <a:lnTo>
                  <a:pt x="204705" y="105842"/>
                </a:lnTo>
                <a:lnTo>
                  <a:pt x="178227" y="93321"/>
                </a:lnTo>
                <a:lnTo>
                  <a:pt x="144839" y="121167"/>
                </a:lnTo>
                <a:lnTo>
                  <a:pt x="139229" y="32019"/>
                </a:lnTo>
                <a:lnTo>
                  <a:pt x="107210" y="32019"/>
                </a:lnTo>
                <a:lnTo>
                  <a:pt x="105842" y="4242"/>
                </a:lnTo>
                <a:lnTo>
                  <a:pt x="83538" y="0"/>
                </a:lnTo>
                <a:lnTo>
                  <a:pt x="13957" y="25109"/>
                </a:lnTo>
                <a:lnTo>
                  <a:pt x="0" y="79364"/>
                </a:lnTo>
                <a:lnTo>
                  <a:pt x="62670" y="171249"/>
                </a:lnTo>
                <a:lnTo>
                  <a:pt x="48782" y="220031"/>
                </a:lnTo>
                <a:lnTo>
                  <a:pt x="90516" y="282633"/>
                </a:lnTo>
                <a:lnTo>
                  <a:pt x="91884" y="313284"/>
                </a:lnTo>
                <a:lnTo>
                  <a:pt x="112820" y="370344"/>
                </a:lnTo>
                <a:lnTo>
                  <a:pt x="82169" y="433014"/>
                </a:lnTo>
                <a:lnTo>
                  <a:pt x="75191" y="51511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4" name="Forme libre : forme 1354">
            <a:extLst>
              <a:ext uri="{FF2B5EF4-FFF2-40B4-BE49-F238E27FC236}">
                <a16:creationId xmlns:a16="http://schemas.microsoft.com/office/drawing/2014/main" id="{ADD3625B-5D5E-4A97-B638-F479DF9DA808}"/>
              </a:ext>
            </a:extLst>
          </p:cNvPr>
          <p:cNvSpPr/>
          <p:nvPr/>
        </p:nvSpPr>
        <p:spPr>
          <a:xfrm>
            <a:off x="9305871" y="3919869"/>
            <a:ext cx="172965" cy="150179"/>
          </a:xfrm>
          <a:custGeom>
            <a:avLst/>
            <a:gdLst>
              <a:gd name="connsiteX0" fmla="*/ 91884 w 200463"/>
              <a:gd name="connsiteY0" fmla="*/ 174054 h 174054"/>
              <a:gd name="connsiteX1" fmla="*/ 123904 w 200463"/>
              <a:gd name="connsiteY1" fmla="*/ 151750 h 174054"/>
              <a:gd name="connsiteX2" fmla="*/ 153118 w 200463"/>
              <a:gd name="connsiteY2" fmla="*/ 153187 h 174054"/>
              <a:gd name="connsiteX3" fmla="*/ 143403 w 200463"/>
              <a:gd name="connsiteY3" fmla="*/ 122536 h 174054"/>
              <a:gd name="connsiteX4" fmla="*/ 200464 w 200463"/>
              <a:gd name="connsiteY4" fmla="*/ 87780 h 174054"/>
              <a:gd name="connsiteX5" fmla="*/ 197727 w 200463"/>
              <a:gd name="connsiteY5" fmla="*/ 32019 h 174054"/>
              <a:gd name="connsiteX6" fmla="*/ 183769 w 200463"/>
              <a:gd name="connsiteY6" fmla="*/ 0 h 174054"/>
              <a:gd name="connsiteX7" fmla="*/ 142035 w 200463"/>
              <a:gd name="connsiteY7" fmla="*/ 1437 h 174054"/>
              <a:gd name="connsiteX8" fmla="*/ 144772 w 200463"/>
              <a:gd name="connsiteY8" fmla="*/ 16762 h 174054"/>
              <a:gd name="connsiteX9" fmla="*/ 107211 w 200463"/>
              <a:gd name="connsiteY9" fmla="*/ 5610 h 174054"/>
              <a:gd name="connsiteX10" fmla="*/ 26478 w 200463"/>
              <a:gd name="connsiteY10" fmla="*/ 4242 h 174054"/>
              <a:gd name="connsiteX11" fmla="*/ 0 w 200463"/>
              <a:gd name="connsiteY11" fmla="*/ 43171 h 174054"/>
              <a:gd name="connsiteX12" fmla="*/ 18131 w 200463"/>
              <a:gd name="connsiteY12" fmla="*/ 77996 h 174054"/>
              <a:gd name="connsiteX13" fmla="*/ 20868 w 200463"/>
              <a:gd name="connsiteY13" fmla="*/ 103037 h 174054"/>
              <a:gd name="connsiteX14" fmla="*/ 43171 w 200463"/>
              <a:gd name="connsiteY14" fmla="*/ 153187 h 174054"/>
              <a:gd name="connsiteX15" fmla="*/ 91884 w 200463"/>
              <a:gd name="connsiteY15" fmla="*/ 174054 h 1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463" h="174054">
                <a:moveTo>
                  <a:pt x="91884" y="174054"/>
                </a:moveTo>
                <a:lnTo>
                  <a:pt x="123904" y="151750"/>
                </a:lnTo>
                <a:lnTo>
                  <a:pt x="153118" y="153187"/>
                </a:lnTo>
                <a:lnTo>
                  <a:pt x="143403" y="122536"/>
                </a:lnTo>
                <a:lnTo>
                  <a:pt x="200464" y="87780"/>
                </a:lnTo>
                <a:lnTo>
                  <a:pt x="197727" y="32019"/>
                </a:lnTo>
                <a:lnTo>
                  <a:pt x="183769" y="0"/>
                </a:lnTo>
                <a:lnTo>
                  <a:pt x="142035" y="1437"/>
                </a:lnTo>
                <a:lnTo>
                  <a:pt x="144772" y="16762"/>
                </a:lnTo>
                <a:lnTo>
                  <a:pt x="107211" y="5610"/>
                </a:lnTo>
                <a:lnTo>
                  <a:pt x="26478" y="4242"/>
                </a:lnTo>
                <a:lnTo>
                  <a:pt x="0" y="43171"/>
                </a:lnTo>
                <a:lnTo>
                  <a:pt x="18131" y="77996"/>
                </a:lnTo>
                <a:lnTo>
                  <a:pt x="20868" y="103037"/>
                </a:lnTo>
                <a:lnTo>
                  <a:pt x="43171" y="153187"/>
                </a:lnTo>
                <a:lnTo>
                  <a:pt x="91884" y="17405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5" name="Forme libre : forme 1355">
            <a:extLst>
              <a:ext uri="{FF2B5EF4-FFF2-40B4-BE49-F238E27FC236}">
                <a16:creationId xmlns:a16="http://schemas.microsoft.com/office/drawing/2014/main" id="{D1CB7164-192A-4ABD-BF3A-6F166B95FC0F}"/>
              </a:ext>
            </a:extLst>
          </p:cNvPr>
          <p:cNvSpPr/>
          <p:nvPr/>
        </p:nvSpPr>
        <p:spPr>
          <a:xfrm>
            <a:off x="9256637" y="3587163"/>
            <a:ext cx="279872" cy="548943"/>
          </a:xfrm>
          <a:custGeom>
            <a:avLst/>
            <a:gdLst>
              <a:gd name="connsiteX0" fmla="*/ 175423 w 324366"/>
              <a:gd name="connsiteY0" fmla="*/ 636214 h 636214"/>
              <a:gd name="connsiteX1" fmla="*/ 231114 w 324366"/>
              <a:gd name="connsiteY1" fmla="*/ 593111 h 636214"/>
              <a:gd name="connsiteX2" fmla="*/ 239461 w 324366"/>
              <a:gd name="connsiteY2" fmla="*/ 552677 h 636214"/>
              <a:gd name="connsiteX3" fmla="*/ 254787 w 324366"/>
              <a:gd name="connsiteY3" fmla="*/ 555482 h 636214"/>
              <a:gd name="connsiteX4" fmla="*/ 322999 w 324366"/>
              <a:gd name="connsiteY4" fmla="*/ 513747 h 636214"/>
              <a:gd name="connsiteX5" fmla="*/ 324367 w 324366"/>
              <a:gd name="connsiteY5" fmla="*/ 458055 h 636214"/>
              <a:gd name="connsiteX6" fmla="*/ 309041 w 324366"/>
              <a:gd name="connsiteY6" fmla="*/ 361997 h 636214"/>
              <a:gd name="connsiteX7" fmla="*/ 247808 w 324366"/>
              <a:gd name="connsiteY7" fmla="*/ 299327 h 636214"/>
              <a:gd name="connsiteX8" fmla="*/ 154555 w 324366"/>
              <a:gd name="connsiteY8" fmla="*/ 193485 h 636214"/>
              <a:gd name="connsiteX9" fmla="*/ 167075 w 324366"/>
              <a:gd name="connsiteY9" fmla="*/ 144771 h 636214"/>
              <a:gd name="connsiteX10" fmla="*/ 222698 w 324366"/>
              <a:gd name="connsiteY10" fmla="*/ 79364 h 636214"/>
              <a:gd name="connsiteX11" fmla="*/ 178159 w 324366"/>
              <a:gd name="connsiteY11" fmla="*/ 62670 h 636214"/>
              <a:gd name="connsiteX12" fmla="*/ 171248 w 324366"/>
              <a:gd name="connsiteY12" fmla="*/ 23672 h 636214"/>
              <a:gd name="connsiteX13" fmla="*/ 133619 w 324366"/>
              <a:gd name="connsiteY13" fmla="*/ 20867 h 636214"/>
              <a:gd name="connsiteX14" fmla="*/ 118293 w 324366"/>
              <a:gd name="connsiteY14" fmla="*/ 0 h 636214"/>
              <a:gd name="connsiteX15" fmla="*/ 66776 w 324366"/>
              <a:gd name="connsiteY15" fmla="*/ 32019 h 636214"/>
              <a:gd name="connsiteX16" fmla="*/ 11152 w 324366"/>
              <a:gd name="connsiteY16" fmla="*/ 30651 h 636214"/>
              <a:gd name="connsiteX17" fmla="*/ 0 w 324366"/>
              <a:gd name="connsiteY17" fmla="*/ 43171 h 636214"/>
              <a:gd name="connsiteX18" fmla="*/ 34824 w 324366"/>
              <a:gd name="connsiteY18" fmla="*/ 71017 h 636214"/>
              <a:gd name="connsiteX19" fmla="*/ 40366 w 324366"/>
              <a:gd name="connsiteY19" fmla="*/ 100232 h 636214"/>
              <a:gd name="connsiteX20" fmla="*/ 64039 w 324366"/>
              <a:gd name="connsiteY20" fmla="*/ 121099 h 636214"/>
              <a:gd name="connsiteX21" fmla="*/ 93253 w 324366"/>
              <a:gd name="connsiteY21" fmla="*/ 108579 h 636214"/>
              <a:gd name="connsiteX22" fmla="*/ 122467 w 324366"/>
              <a:gd name="connsiteY22" fmla="*/ 142035 h 636214"/>
              <a:gd name="connsiteX23" fmla="*/ 89079 w 324366"/>
              <a:gd name="connsiteY23" fmla="*/ 171249 h 636214"/>
              <a:gd name="connsiteX24" fmla="*/ 98863 w 324366"/>
              <a:gd name="connsiteY24" fmla="*/ 192116 h 636214"/>
              <a:gd name="connsiteX25" fmla="*/ 137793 w 324366"/>
              <a:gd name="connsiteY25" fmla="*/ 200463 h 636214"/>
              <a:gd name="connsiteX26" fmla="*/ 233851 w 324366"/>
              <a:gd name="connsiteY26" fmla="*/ 318826 h 636214"/>
              <a:gd name="connsiteX27" fmla="*/ 250613 w 324366"/>
              <a:gd name="connsiteY27" fmla="*/ 349477 h 636214"/>
              <a:gd name="connsiteX28" fmla="*/ 240829 w 324366"/>
              <a:gd name="connsiteY28" fmla="*/ 385601 h 636214"/>
              <a:gd name="connsiteX29" fmla="*/ 254787 w 324366"/>
              <a:gd name="connsiteY29" fmla="*/ 417620 h 636214"/>
              <a:gd name="connsiteX30" fmla="*/ 257524 w 324366"/>
              <a:gd name="connsiteY30" fmla="*/ 473381 h 636214"/>
              <a:gd name="connsiteX31" fmla="*/ 200463 w 324366"/>
              <a:gd name="connsiteY31" fmla="*/ 508137 h 636214"/>
              <a:gd name="connsiteX32" fmla="*/ 210178 w 324366"/>
              <a:gd name="connsiteY32" fmla="*/ 538788 h 636214"/>
              <a:gd name="connsiteX33" fmla="*/ 180964 w 324366"/>
              <a:gd name="connsiteY33" fmla="*/ 537351 h 636214"/>
              <a:gd name="connsiteX34" fmla="*/ 148944 w 324366"/>
              <a:gd name="connsiteY34" fmla="*/ 559655 h 636214"/>
              <a:gd name="connsiteX35" fmla="*/ 171248 w 324366"/>
              <a:gd name="connsiteY35" fmla="*/ 576349 h 636214"/>
              <a:gd name="connsiteX36" fmla="*/ 175423 w 324366"/>
              <a:gd name="connsiteY36" fmla="*/ 636214 h 63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4366" h="636214">
                <a:moveTo>
                  <a:pt x="175423" y="636214"/>
                </a:moveTo>
                <a:lnTo>
                  <a:pt x="231114" y="593111"/>
                </a:lnTo>
                <a:lnTo>
                  <a:pt x="239461" y="552677"/>
                </a:lnTo>
                <a:lnTo>
                  <a:pt x="254787" y="555482"/>
                </a:lnTo>
                <a:lnTo>
                  <a:pt x="322999" y="513747"/>
                </a:lnTo>
                <a:lnTo>
                  <a:pt x="324367" y="458055"/>
                </a:lnTo>
                <a:lnTo>
                  <a:pt x="309041" y="361997"/>
                </a:lnTo>
                <a:lnTo>
                  <a:pt x="247808" y="299327"/>
                </a:lnTo>
                <a:lnTo>
                  <a:pt x="154555" y="193485"/>
                </a:lnTo>
                <a:lnTo>
                  <a:pt x="167075" y="144771"/>
                </a:lnTo>
                <a:lnTo>
                  <a:pt x="222698" y="79364"/>
                </a:lnTo>
                <a:lnTo>
                  <a:pt x="178159" y="62670"/>
                </a:lnTo>
                <a:lnTo>
                  <a:pt x="171248" y="23672"/>
                </a:lnTo>
                <a:lnTo>
                  <a:pt x="133619" y="20867"/>
                </a:lnTo>
                <a:lnTo>
                  <a:pt x="118293" y="0"/>
                </a:lnTo>
                <a:lnTo>
                  <a:pt x="66776" y="32019"/>
                </a:lnTo>
                <a:lnTo>
                  <a:pt x="11152" y="30651"/>
                </a:lnTo>
                <a:lnTo>
                  <a:pt x="0" y="43171"/>
                </a:lnTo>
                <a:lnTo>
                  <a:pt x="34824" y="71017"/>
                </a:lnTo>
                <a:lnTo>
                  <a:pt x="40366" y="100232"/>
                </a:lnTo>
                <a:lnTo>
                  <a:pt x="64039" y="121099"/>
                </a:lnTo>
                <a:lnTo>
                  <a:pt x="93253" y="108579"/>
                </a:lnTo>
                <a:lnTo>
                  <a:pt x="122467" y="142035"/>
                </a:lnTo>
                <a:lnTo>
                  <a:pt x="89079" y="171249"/>
                </a:lnTo>
                <a:lnTo>
                  <a:pt x="98863" y="192116"/>
                </a:lnTo>
                <a:lnTo>
                  <a:pt x="137793" y="200463"/>
                </a:lnTo>
                <a:lnTo>
                  <a:pt x="233851" y="318826"/>
                </a:lnTo>
                <a:lnTo>
                  <a:pt x="250613" y="349477"/>
                </a:lnTo>
                <a:lnTo>
                  <a:pt x="240829" y="385601"/>
                </a:lnTo>
                <a:lnTo>
                  <a:pt x="254787" y="417620"/>
                </a:lnTo>
                <a:lnTo>
                  <a:pt x="257524" y="473381"/>
                </a:lnTo>
                <a:lnTo>
                  <a:pt x="200463" y="508137"/>
                </a:lnTo>
                <a:lnTo>
                  <a:pt x="210178" y="538788"/>
                </a:lnTo>
                <a:lnTo>
                  <a:pt x="180964" y="537351"/>
                </a:lnTo>
                <a:lnTo>
                  <a:pt x="148944" y="559655"/>
                </a:lnTo>
                <a:lnTo>
                  <a:pt x="171248" y="576349"/>
                </a:lnTo>
                <a:lnTo>
                  <a:pt x="175423" y="63621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6" name="Forme libre : forme 1356">
            <a:extLst>
              <a:ext uri="{FF2B5EF4-FFF2-40B4-BE49-F238E27FC236}">
                <a16:creationId xmlns:a16="http://schemas.microsoft.com/office/drawing/2014/main" id="{0D73D3C3-0A62-4C83-9D41-32F5A2A0D217}"/>
              </a:ext>
            </a:extLst>
          </p:cNvPr>
          <p:cNvSpPr/>
          <p:nvPr/>
        </p:nvSpPr>
        <p:spPr>
          <a:xfrm>
            <a:off x="9196543" y="3624412"/>
            <a:ext cx="276331" cy="309920"/>
          </a:xfrm>
          <a:custGeom>
            <a:avLst/>
            <a:gdLst>
              <a:gd name="connsiteX0" fmla="*/ 36193 w 320262"/>
              <a:gd name="connsiteY0" fmla="*/ 29214 h 359191"/>
              <a:gd name="connsiteX1" fmla="*/ 0 w 320262"/>
              <a:gd name="connsiteY1" fmla="*/ 90448 h 359191"/>
              <a:gd name="connsiteX2" fmla="*/ 22304 w 320262"/>
              <a:gd name="connsiteY2" fmla="*/ 94690 h 359191"/>
              <a:gd name="connsiteX3" fmla="*/ 23672 w 320262"/>
              <a:gd name="connsiteY3" fmla="*/ 122467 h 359191"/>
              <a:gd name="connsiteX4" fmla="*/ 55692 w 320262"/>
              <a:gd name="connsiteY4" fmla="*/ 122467 h 359191"/>
              <a:gd name="connsiteX5" fmla="*/ 61302 w 320262"/>
              <a:gd name="connsiteY5" fmla="*/ 211615 h 359191"/>
              <a:gd name="connsiteX6" fmla="*/ 94690 w 320262"/>
              <a:gd name="connsiteY6" fmla="*/ 183769 h 359191"/>
              <a:gd name="connsiteX7" fmla="*/ 121167 w 320262"/>
              <a:gd name="connsiteY7" fmla="*/ 196290 h 359191"/>
              <a:gd name="connsiteX8" fmla="*/ 140667 w 320262"/>
              <a:gd name="connsiteY8" fmla="*/ 176791 h 359191"/>
              <a:gd name="connsiteX9" fmla="*/ 160097 w 320262"/>
              <a:gd name="connsiteY9" fmla="*/ 178159 h 359191"/>
              <a:gd name="connsiteX10" fmla="*/ 197727 w 320262"/>
              <a:gd name="connsiteY10" fmla="*/ 210179 h 359191"/>
              <a:gd name="connsiteX11" fmla="*/ 204705 w 320262"/>
              <a:gd name="connsiteY11" fmla="*/ 250613 h 359191"/>
              <a:gd name="connsiteX12" fmla="*/ 245072 w 320262"/>
              <a:gd name="connsiteY12" fmla="*/ 320194 h 359191"/>
              <a:gd name="connsiteX13" fmla="*/ 233920 w 320262"/>
              <a:gd name="connsiteY13" fmla="*/ 348040 h 359191"/>
              <a:gd name="connsiteX14" fmla="*/ 271481 w 320262"/>
              <a:gd name="connsiteY14" fmla="*/ 359192 h 359191"/>
              <a:gd name="connsiteX15" fmla="*/ 268744 w 320262"/>
              <a:gd name="connsiteY15" fmla="*/ 343866 h 359191"/>
              <a:gd name="connsiteX16" fmla="*/ 310479 w 320262"/>
              <a:gd name="connsiteY16" fmla="*/ 342430 h 359191"/>
              <a:gd name="connsiteX17" fmla="*/ 320263 w 320262"/>
              <a:gd name="connsiteY17" fmla="*/ 306305 h 359191"/>
              <a:gd name="connsiteX18" fmla="*/ 303500 w 320262"/>
              <a:gd name="connsiteY18" fmla="*/ 275654 h 359191"/>
              <a:gd name="connsiteX19" fmla="*/ 207442 w 320262"/>
              <a:gd name="connsiteY19" fmla="*/ 157292 h 359191"/>
              <a:gd name="connsiteX20" fmla="*/ 168512 w 320262"/>
              <a:gd name="connsiteY20" fmla="*/ 148945 h 359191"/>
              <a:gd name="connsiteX21" fmla="*/ 158728 w 320262"/>
              <a:gd name="connsiteY21" fmla="*/ 128078 h 359191"/>
              <a:gd name="connsiteX22" fmla="*/ 192116 w 320262"/>
              <a:gd name="connsiteY22" fmla="*/ 98863 h 359191"/>
              <a:gd name="connsiteX23" fmla="*/ 162902 w 320262"/>
              <a:gd name="connsiteY23" fmla="*/ 65407 h 359191"/>
              <a:gd name="connsiteX24" fmla="*/ 133688 w 320262"/>
              <a:gd name="connsiteY24" fmla="*/ 77927 h 359191"/>
              <a:gd name="connsiteX25" fmla="*/ 110015 w 320262"/>
              <a:gd name="connsiteY25" fmla="*/ 57060 h 359191"/>
              <a:gd name="connsiteX26" fmla="*/ 104474 w 320262"/>
              <a:gd name="connsiteY26" fmla="*/ 27846 h 359191"/>
              <a:gd name="connsiteX27" fmla="*/ 69649 w 320262"/>
              <a:gd name="connsiteY27" fmla="*/ 0 h 359191"/>
              <a:gd name="connsiteX28" fmla="*/ 50150 w 320262"/>
              <a:gd name="connsiteY28" fmla="*/ 0 h 359191"/>
              <a:gd name="connsiteX29" fmla="*/ 65476 w 320262"/>
              <a:gd name="connsiteY29" fmla="*/ 52887 h 359191"/>
              <a:gd name="connsiteX30" fmla="*/ 44608 w 320262"/>
              <a:gd name="connsiteY30" fmla="*/ 54255 h 359191"/>
              <a:gd name="connsiteX31" fmla="*/ 36193 w 320262"/>
              <a:gd name="connsiteY31" fmla="*/ 29214 h 35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0262" h="359191">
                <a:moveTo>
                  <a:pt x="36193" y="29214"/>
                </a:moveTo>
                <a:lnTo>
                  <a:pt x="0" y="90448"/>
                </a:lnTo>
                <a:lnTo>
                  <a:pt x="22304" y="94690"/>
                </a:lnTo>
                <a:lnTo>
                  <a:pt x="23672" y="122467"/>
                </a:lnTo>
                <a:lnTo>
                  <a:pt x="55692" y="122467"/>
                </a:lnTo>
                <a:lnTo>
                  <a:pt x="61302" y="211615"/>
                </a:lnTo>
                <a:lnTo>
                  <a:pt x="94690" y="183769"/>
                </a:lnTo>
                <a:lnTo>
                  <a:pt x="121167" y="196290"/>
                </a:lnTo>
                <a:lnTo>
                  <a:pt x="140667" y="176791"/>
                </a:lnTo>
                <a:lnTo>
                  <a:pt x="160097" y="178159"/>
                </a:lnTo>
                <a:lnTo>
                  <a:pt x="197727" y="210179"/>
                </a:lnTo>
                <a:lnTo>
                  <a:pt x="204705" y="250613"/>
                </a:lnTo>
                <a:lnTo>
                  <a:pt x="245072" y="320194"/>
                </a:lnTo>
                <a:lnTo>
                  <a:pt x="233920" y="348040"/>
                </a:lnTo>
                <a:lnTo>
                  <a:pt x="271481" y="359192"/>
                </a:lnTo>
                <a:lnTo>
                  <a:pt x="268744" y="343866"/>
                </a:lnTo>
                <a:lnTo>
                  <a:pt x="310479" y="342430"/>
                </a:lnTo>
                <a:lnTo>
                  <a:pt x="320263" y="306305"/>
                </a:lnTo>
                <a:lnTo>
                  <a:pt x="303500" y="275654"/>
                </a:lnTo>
                <a:lnTo>
                  <a:pt x="207442" y="157292"/>
                </a:lnTo>
                <a:lnTo>
                  <a:pt x="168512" y="148945"/>
                </a:lnTo>
                <a:lnTo>
                  <a:pt x="158728" y="128078"/>
                </a:lnTo>
                <a:lnTo>
                  <a:pt x="192116" y="98863"/>
                </a:lnTo>
                <a:lnTo>
                  <a:pt x="162902" y="65407"/>
                </a:lnTo>
                <a:lnTo>
                  <a:pt x="133688" y="77927"/>
                </a:lnTo>
                <a:lnTo>
                  <a:pt x="110015" y="57060"/>
                </a:lnTo>
                <a:lnTo>
                  <a:pt x="104474" y="27846"/>
                </a:lnTo>
                <a:lnTo>
                  <a:pt x="69649" y="0"/>
                </a:lnTo>
                <a:lnTo>
                  <a:pt x="50150" y="0"/>
                </a:lnTo>
                <a:lnTo>
                  <a:pt x="65476" y="52887"/>
                </a:lnTo>
                <a:lnTo>
                  <a:pt x="44608" y="54255"/>
                </a:lnTo>
                <a:lnTo>
                  <a:pt x="36193" y="2921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7" name="Forme libre : forme 1357">
            <a:extLst>
              <a:ext uri="{FF2B5EF4-FFF2-40B4-BE49-F238E27FC236}">
                <a16:creationId xmlns:a16="http://schemas.microsoft.com/office/drawing/2014/main" id="{6CF814C5-135E-4FA2-919D-3BA70F70DA9A}"/>
              </a:ext>
            </a:extLst>
          </p:cNvPr>
          <p:cNvSpPr/>
          <p:nvPr/>
        </p:nvSpPr>
        <p:spPr>
          <a:xfrm>
            <a:off x="9375530" y="4393193"/>
            <a:ext cx="18063" cy="22787"/>
          </a:xfrm>
          <a:custGeom>
            <a:avLst/>
            <a:gdLst>
              <a:gd name="connsiteX0" fmla="*/ 20935 w 20935"/>
              <a:gd name="connsiteY0" fmla="*/ 26409 h 26409"/>
              <a:gd name="connsiteX1" fmla="*/ 19499 w 20935"/>
              <a:gd name="connsiteY1" fmla="*/ 0 h 26409"/>
              <a:gd name="connsiteX2" fmla="*/ 0 w 20935"/>
              <a:gd name="connsiteY2" fmla="*/ 22236 h 26409"/>
              <a:gd name="connsiteX3" fmla="*/ 20935 w 20935"/>
              <a:gd name="connsiteY3" fmla="*/ 26409 h 26409"/>
            </a:gdLst>
            <a:ahLst/>
            <a:cxnLst>
              <a:cxn ang="0">
                <a:pos x="connsiteX0" y="connsiteY0"/>
              </a:cxn>
              <a:cxn ang="0">
                <a:pos x="connsiteX1" y="connsiteY1"/>
              </a:cxn>
              <a:cxn ang="0">
                <a:pos x="connsiteX2" y="connsiteY2"/>
              </a:cxn>
              <a:cxn ang="0">
                <a:pos x="connsiteX3" y="connsiteY3"/>
              </a:cxn>
            </a:cxnLst>
            <a:rect l="l" t="t" r="r" b="b"/>
            <a:pathLst>
              <a:path w="20935" h="26409">
                <a:moveTo>
                  <a:pt x="20935" y="26409"/>
                </a:moveTo>
                <a:lnTo>
                  <a:pt x="19499" y="0"/>
                </a:lnTo>
                <a:lnTo>
                  <a:pt x="0" y="22236"/>
                </a:lnTo>
                <a:lnTo>
                  <a:pt x="20935" y="2640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8" name="Forme libre : forme 1358">
            <a:extLst>
              <a:ext uri="{FF2B5EF4-FFF2-40B4-BE49-F238E27FC236}">
                <a16:creationId xmlns:a16="http://schemas.microsoft.com/office/drawing/2014/main" id="{5A766501-AABC-4E5C-80CF-47A029DD1621}"/>
              </a:ext>
            </a:extLst>
          </p:cNvPr>
          <p:cNvSpPr/>
          <p:nvPr/>
        </p:nvSpPr>
        <p:spPr>
          <a:xfrm>
            <a:off x="9251856" y="4196437"/>
            <a:ext cx="633005" cy="230640"/>
          </a:xfrm>
          <a:custGeom>
            <a:avLst/>
            <a:gdLst>
              <a:gd name="connsiteX0" fmla="*/ 132251 w 733640"/>
              <a:gd name="connsiteY0" fmla="*/ 94416 h 267307"/>
              <a:gd name="connsiteX1" fmla="*/ 75122 w 733640"/>
              <a:gd name="connsiteY1" fmla="*/ 35919 h 267307"/>
              <a:gd name="connsiteX2" fmla="*/ 66776 w 733640"/>
              <a:gd name="connsiteY2" fmla="*/ 55418 h 267307"/>
              <a:gd name="connsiteX3" fmla="*/ 37561 w 733640"/>
              <a:gd name="connsiteY3" fmla="*/ 56786 h 267307"/>
              <a:gd name="connsiteX4" fmla="*/ 33388 w 733640"/>
              <a:gd name="connsiteY4" fmla="*/ 35919 h 267307"/>
              <a:gd name="connsiteX5" fmla="*/ 8347 w 733640"/>
              <a:gd name="connsiteY5" fmla="*/ 15394 h 267307"/>
              <a:gd name="connsiteX6" fmla="*/ 0 w 733640"/>
              <a:gd name="connsiteY6" fmla="*/ 29077 h 267307"/>
              <a:gd name="connsiteX7" fmla="*/ 9715 w 733640"/>
              <a:gd name="connsiteY7" fmla="*/ 45771 h 267307"/>
              <a:gd name="connsiteX8" fmla="*/ 11084 w 733640"/>
              <a:gd name="connsiteY8" fmla="*/ 76422 h 267307"/>
              <a:gd name="connsiteX9" fmla="*/ 24767 w 733640"/>
              <a:gd name="connsiteY9" fmla="*/ 120962 h 267307"/>
              <a:gd name="connsiteX10" fmla="*/ 60959 w 733640"/>
              <a:gd name="connsiteY10" fmla="*/ 187806 h 267307"/>
              <a:gd name="connsiteX11" fmla="*/ 143060 w 733640"/>
              <a:gd name="connsiteY11" fmla="*/ 250476 h 267307"/>
              <a:gd name="connsiteX12" fmla="*/ 162560 w 733640"/>
              <a:gd name="connsiteY12" fmla="*/ 228172 h 267307"/>
              <a:gd name="connsiteX13" fmla="*/ 124998 w 733640"/>
              <a:gd name="connsiteY13" fmla="*/ 173849 h 267307"/>
              <a:gd name="connsiteX14" fmla="*/ 733641 w 733640"/>
              <a:gd name="connsiteY14" fmla="*/ 80733 h 267307"/>
              <a:gd name="connsiteX15" fmla="*/ 640388 w 733640"/>
              <a:gd name="connsiteY15" fmla="*/ 0 h 267307"/>
              <a:gd name="connsiteX16" fmla="*/ 576349 w 733640"/>
              <a:gd name="connsiteY16" fmla="*/ 90448 h 267307"/>
              <a:gd name="connsiteX17" fmla="*/ 579154 w 733640"/>
              <a:gd name="connsiteY17" fmla="*/ 114120 h 267307"/>
              <a:gd name="connsiteX18" fmla="*/ 561024 w 733640"/>
              <a:gd name="connsiteY18" fmla="*/ 129446 h 267307"/>
              <a:gd name="connsiteX19" fmla="*/ 538719 w 733640"/>
              <a:gd name="connsiteY19" fmla="*/ 105773 h 267307"/>
              <a:gd name="connsiteX20" fmla="*/ 495616 w 733640"/>
              <a:gd name="connsiteY20" fmla="*/ 172617 h 267307"/>
              <a:gd name="connsiteX21" fmla="*/ 439924 w 733640"/>
              <a:gd name="connsiteY21" fmla="*/ 185138 h 267307"/>
              <a:gd name="connsiteX22" fmla="*/ 426241 w 733640"/>
              <a:gd name="connsiteY22" fmla="*/ 239461 h 267307"/>
              <a:gd name="connsiteX23" fmla="*/ 392853 w 733640"/>
              <a:gd name="connsiteY23" fmla="*/ 235288 h 267307"/>
              <a:gd name="connsiteX24" fmla="*/ 367813 w 733640"/>
              <a:gd name="connsiteY24" fmla="*/ 211615 h 267307"/>
              <a:gd name="connsiteX25" fmla="*/ 395658 w 733640"/>
              <a:gd name="connsiteY25" fmla="*/ 267307 h 267307"/>
              <a:gd name="connsiteX26" fmla="*/ 461065 w 733640"/>
              <a:gd name="connsiteY26" fmla="*/ 263133 h 267307"/>
              <a:gd name="connsiteX27" fmla="*/ 487543 w 733640"/>
              <a:gd name="connsiteY27" fmla="*/ 233851 h 267307"/>
              <a:gd name="connsiteX28" fmla="*/ 522299 w 733640"/>
              <a:gd name="connsiteY28" fmla="*/ 251981 h 267307"/>
              <a:gd name="connsiteX29" fmla="*/ 555755 w 733640"/>
              <a:gd name="connsiteY29" fmla="*/ 245140 h 267307"/>
              <a:gd name="connsiteX30" fmla="*/ 591948 w 733640"/>
              <a:gd name="connsiteY30" fmla="*/ 171386 h 267307"/>
              <a:gd name="connsiteX31" fmla="*/ 598789 w 733640"/>
              <a:gd name="connsiteY31" fmla="*/ 118431 h 267307"/>
              <a:gd name="connsiteX32" fmla="*/ 671244 w 733640"/>
              <a:gd name="connsiteY32" fmla="*/ 117062 h 267307"/>
              <a:gd name="connsiteX33" fmla="*/ 708805 w 733640"/>
              <a:gd name="connsiteY33" fmla="*/ 115694 h 267307"/>
              <a:gd name="connsiteX34" fmla="*/ 692111 w 733640"/>
              <a:gd name="connsiteY34" fmla="*/ 92022 h 26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3640" h="267307">
                <a:moveTo>
                  <a:pt x="132251" y="94416"/>
                </a:moveTo>
                <a:lnTo>
                  <a:pt x="75122" y="35919"/>
                </a:lnTo>
                <a:lnTo>
                  <a:pt x="66776" y="55418"/>
                </a:lnTo>
                <a:lnTo>
                  <a:pt x="37561" y="56786"/>
                </a:lnTo>
                <a:lnTo>
                  <a:pt x="33388" y="35919"/>
                </a:lnTo>
                <a:lnTo>
                  <a:pt x="8347" y="15394"/>
                </a:lnTo>
                <a:lnTo>
                  <a:pt x="0" y="29077"/>
                </a:lnTo>
                <a:lnTo>
                  <a:pt x="9715" y="45771"/>
                </a:lnTo>
                <a:lnTo>
                  <a:pt x="11084" y="76422"/>
                </a:lnTo>
                <a:lnTo>
                  <a:pt x="24767" y="120962"/>
                </a:lnTo>
                <a:lnTo>
                  <a:pt x="60959" y="187806"/>
                </a:lnTo>
                <a:lnTo>
                  <a:pt x="143060" y="250476"/>
                </a:lnTo>
                <a:lnTo>
                  <a:pt x="162560" y="228172"/>
                </a:lnTo>
                <a:lnTo>
                  <a:pt x="124998" y="173849"/>
                </a:lnTo>
                <a:close/>
                <a:moveTo>
                  <a:pt x="733641" y="80733"/>
                </a:moveTo>
                <a:lnTo>
                  <a:pt x="640388" y="0"/>
                </a:lnTo>
                <a:lnTo>
                  <a:pt x="576349" y="90448"/>
                </a:lnTo>
                <a:lnTo>
                  <a:pt x="579154" y="114120"/>
                </a:lnTo>
                <a:lnTo>
                  <a:pt x="561024" y="129446"/>
                </a:lnTo>
                <a:lnTo>
                  <a:pt x="538719" y="105773"/>
                </a:lnTo>
                <a:lnTo>
                  <a:pt x="495616" y="172617"/>
                </a:lnTo>
                <a:lnTo>
                  <a:pt x="439924" y="185138"/>
                </a:lnTo>
                <a:lnTo>
                  <a:pt x="426241" y="239461"/>
                </a:lnTo>
                <a:lnTo>
                  <a:pt x="392853" y="235288"/>
                </a:lnTo>
                <a:lnTo>
                  <a:pt x="367813" y="211615"/>
                </a:lnTo>
                <a:lnTo>
                  <a:pt x="395658" y="267307"/>
                </a:lnTo>
                <a:lnTo>
                  <a:pt x="461065" y="263133"/>
                </a:lnTo>
                <a:lnTo>
                  <a:pt x="487543" y="233851"/>
                </a:lnTo>
                <a:lnTo>
                  <a:pt x="522299" y="251981"/>
                </a:lnTo>
                <a:lnTo>
                  <a:pt x="555755" y="245140"/>
                </a:lnTo>
                <a:lnTo>
                  <a:pt x="591948" y="171386"/>
                </a:lnTo>
                <a:cubicBezTo>
                  <a:pt x="591948" y="171386"/>
                  <a:pt x="585106" y="118431"/>
                  <a:pt x="598789" y="118431"/>
                </a:cubicBezTo>
                <a:cubicBezTo>
                  <a:pt x="612473" y="118431"/>
                  <a:pt x="671244" y="117062"/>
                  <a:pt x="671244" y="117062"/>
                </a:cubicBezTo>
                <a:lnTo>
                  <a:pt x="708805" y="115694"/>
                </a:lnTo>
                <a:lnTo>
                  <a:pt x="692111" y="9202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19" name="Forme libre : forme 1359">
            <a:extLst>
              <a:ext uri="{FF2B5EF4-FFF2-40B4-BE49-F238E27FC236}">
                <a16:creationId xmlns:a16="http://schemas.microsoft.com/office/drawing/2014/main" id="{501F5340-1E6C-437D-BD78-202DB49531B4}"/>
              </a:ext>
            </a:extLst>
          </p:cNvPr>
          <p:cNvSpPr/>
          <p:nvPr/>
        </p:nvSpPr>
        <p:spPr>
          <a:xfrm>
            <a:off x="9251856" y="4196437"/>
            <a:ext cx="633005" cy="230640"/>
          </a:xfrm>
          <a:custGeom>
            <a:avLst/>
            <a:gdLst>
              <a:gd name="connsiteX0" fmla="*/ 132251 w 733640"/>
              <a:gd name="connsiteY0" fmla="*/ 94416 h 267307"/>
              <a:gd name="connsiteX1" fmla="*/ 75122 w 733640"/>
              <a:gd name="connsiteY1" fmla="*/ 35919 h 267307"/>
              <a:gd name="connsiteX2" fmla="*/ 66776 w 733640"/>
              <a:gd name="connsiteY2" fmla="*/ 55418 h 267307"/>
              <a:gd name="connsiteX3" fmla="*/ 37561 w 733640"/>
              <a:gd name="connsiteY3" fmla="*/ 56786 h 267307"/>
              <a:gd name="connsiteX4" fmla="*/ 33388 w 733640"/>
              <a:gd name="connsiteY4" fmla="*/ 35919 h 267307"/>
              <a:gd name="connsiteX5" fmla="*/ 8347 w 733640"/>
              <a:gd name="connsiteY5" fmla="*/ 15394 h 267307"/>
              <a:gd name="connsiteX6" fmla="*/ 0 w 733640"/>
              <a:gd name="connsiteY6" fmla="*/ 29077 h 267307"/>
              <a:gd name="connsiteX7" fmla="*/ 9715 w 733640"/>
              <a:gd name="connsiteY7" fmla="*/ 45771 h 267307"/>
              <a:gd name="connsiteX8" fmla="*/ 11084 w 733640"/>
              <a:gd name="connsiteY8" fmla="*/ 76422 h 267307"/>
              <a:gd name="connsiteX9" fmla="*/ 24767 w 733640"/>
              <a:gd name="connsiteY9" fmla="*/ 120962 h 267307"/>
              <a:gd name="connsiteX10" fmla="*/ 60959 w 733640"/>
              <a:gd name="connsiteY10" fmla="*/ 187806 h 267307"/>
              <a:gd name="connsiteX11" fmla="*/ 143060 w 733640"/>
              <a:gd name="connsiteY11" fmla="*/ 250476 h 267307"/>
              <a:gd name="connsiteX12" fmla="*/ 162560 w 733640"/>
              <a:gd name="connsiteY12" fmla="*/ 228172 h 267307"/>
              <a:gd name="connsiteX13" fmla="*/ 124998 w 733640"/>
              <a:gd name="connsiteY13" fmla="*/ 173849 h 267307"/>
              <a:gd name="connsiteX14" fmla="*/ 733641 w 733640"/>
              <a:gd name="connsiteY14" fmla="*/ 80733 h 267307"/>
              <a:gd name="connsiteX15" fmla="*/ 640388 w 733640"/>
              <a:gd name="connsiteY15" fmla="*/ 0 h 267307"/>
              <a:gd name="connsiteX16" fmla="*/ 576349 w 733640"/>
              <a:gd name="connsiteY16" fmla="*/ 90448 h 267307"/>
              <a:gd name="connsiteX17" fmla="*/ 579154 w 733640"/>
              <a:gd name="connsiteY17" fmla="*/ 114120 h 267307"/>
              <a:gd name="connsiteX18" fmla="*/ 561024 w 733640"/>
              <a:gd name="connsiteY18" fmla="*/ 129446 h 267307"/>
              <a:gd name="connsiteX19" fmla="*/ 538719 w 733640"/>
              <a:gd name="connsiteY19" fmla="*/ 105773 h 267307"/>
              <a:gd name="connsiteX20" fmla="*/ 495616 w 733640"/>
              <a:gd name="connsiteY20" fmla="*/ 172617 h 267307"/>
              <a:gd name="connsiteX21" fmla="*/ 439924 w 733640"/>
              <a:gd name="connsiteY21" fmla="*/ 185138 h 267307"/>
              <a:gd name="connsiteX22" fmla="*/ 426241 w 733640"/>
              <a:gd name="connsiteY22" fmla="*/ 239461 h 267307"/>
              <a:gd name="connsiteX23" fmla="*/ 392853 w 733640"/>
              <a:gd name="connsiteY23" fmla="*/ 235288 h 267307"/>
              <a:gd name="connsiteX24" fmla="*/ 367813 w 733640"/>
              <a:gd name="connsiteY24" fmla="*/ 211615 h 267307"/>
              <a:gd name="connsiteX25" fmla="*/ 395658 w 733640"/>
              <a:gd name="connsiteY25" fmla="*/ 267307 h 267307"/>
              <a:gd name="connsiteX26" fmla="*/ 461065 w 733640"/>
              <a:gd name="connsiteY26" fmla="*/ 263133 h 267307"/>
              <a:gd name="connsiteX27" fmla="*/ 487543 w 733640"/>
              <a:gd name="connsiteY27" fmla="*/ 233851 h 267307"/>
              <a:gd name="connsiteX28" fmla="*/ 522299 w 733640"/>
              <a:gd name="connsiteY28" fmla="*/ 251981 h 267307"/>
              <a:gd name="connsiteX29" fmla="*/ 555755 w 733640"/>
              <a:gd name="connsiteY29" fmla="*/ 245140 h 267307"/>
              <a:gd name="connsiteX30" fmla="*/ 591948 w 733640"/>
              <a:gd name="connsiteY30" fmla="*/ 171386 h 267307"/>
              <a:gd name="connsiteX31" fmla="*/ 598789 w 733640"/>
              <a:gd name="connsiteY31" fmla="*/ 118431 h 267307"/>
              <a:gd name="connsiteX32" fmla="*/ 671244 w 733640"/>
              <a:gd name="connsiteY32" fmla="*/ 117062 h 267307"/>
              <a:gd name="connsiteX33" fmla="*/ 708805 w 733640"/>
              <a:gd name="connsiteY33" fmla="*/ 115694 h 267307"/>
              <a:gd name="connsiteX34" fmla="*/ 692111 w 733640"/>
              <a:gd name="connsiteY34" fmla="*/ 92022 h 26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3640" h="267307">
                <a:moveTo>
                  <a:pt x="132251" y="94416"/>
                </a:moveTo>
                <a:lnTo>
                  <a:pt x="75122" y="35919"/>
                </a:lnTo>
                <a:lnTo>
                  <a:pt x="66776" y="55418"/>
                </a:lnTo>
                <a:lnTo>
                  <a:pt x="37561" y="56786"/>
                </a:lnTo>
                <a:lnTo>
                  <a:pt x="33388" y="35919"/>
                </a:lnTo>
                <a:lnTo>
                  <a:pt x="8347" y="15394"/>
                </a:lnTo>
                <a:lnTo>
                  <a:pt x="0" y="29077"/>
                </a:lnTo>
                <a:lnTo>
                  <a:pt x="9715" y="45771"/>
                </a:lnTo>
                <a:lnTo>
                  <a:pt x="11084" y="76422"/>
                </a:lnTo>
                <a:lnTo>
                  <a:pt x="24767" y="120962"/>
                </a:lnTo>
                <a:lnTo>
                  <a:pt x="60959" y="187806"/>
                </a:lnTo>
                <a:lnTo>
                  <a:pt x="143060" y="250476"/>
                </a:lnTo>
                <a:lnTo>
                  <a:pt x="162560" y="228172"/>
                </a:lnTo>
                <a:lnTo>
                  <a:pt x="124998" y="173849"/>
                </a:lnTo>
                <a:close/>
                <a:moveTo>
                  <a:pt x="733641" y="80733"/>
                </a:moveTo>
                <a:lnTo>
                  <a:pt x="640388" y="0"/>
                </a:lnTo>
                <a:lnTo>
                  <a:pt x="576349" y="90448"/>
                </a:lnTo>
                <a:lnTo>
                  <a:pt x="579154" y="114120"/>
                </a:lnTo>
                <a:lnTo>
                  <a:pt x="561024" y="129446"/>
                </a:lnTo>
                <a:lnTo>
                  <a:pt x="538719" y="105773"/>
                </a:lnTo>
                <a:lnTo>
                  <a:pt x="495616" y="172617"/>
                </a:lnTo>
                <a:lnTo>
                  <a:pt x="439924" y="185138"/>
                </a:lnTo>
                <a:lnTo>
                  <a:pt x="426241" y="239461"/>
                </a:lnTo>
                <a:lnTo>
                  <a:pt x="392853" y="235288"/>
                </a:lnTo>
                <a:lnTo>
                  <a:pt x="367813" y="211615"/>
                </a:lnTo>
                <a:lnTo>
                  <a:pt x="395658" y="267307"/>
                </a:lnTo>
                <a:lnTo>
                  <a:pt x="461065" y="263133"/>
                </a:lnTo>
                <a:lnTo>
                  <a:pt x="487543" y="233851"/>
                </a:lnTo>
                <a:lnTo>
                  <a:pt x="522299" y="251981"/>
                </a:lnTo>
                <a:lnTo>
                  <a:pt x="555755" y="245140"/>
                </a:lnTo>
                <a:lnTo>
                  <a:pt x="591948" y="171386"/>
                </a:lnTo>
                <a:cubicBezTo>
                  <a:pt x="591948" y="171386"/>
                  <a:pt x="585106" y="118431"/>
                  <a:pt x="598789" y="118431"/>
                </a:cubicBezTo>
                <a:cubicBezTo>
                  <a:pt x="612473" y="118431"/>
                  <a:pt x="671244" y="117062"/>
                  <a:pt x="671244" y="117062"/>
                </a:cubicBezTo>
                <a:lnTo>
                  <a:pt x="708805" y="115694"/>
                </a:lnTo>
                <a:lnTo>
                  <a:pt x="692111" y="92022"/>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0" name="Forme libre : forme 1360">
            <a:extLst>
              <a:ext uri="{FF2B5EF4-FFF2-40B4-BE49-F238E27FC236}">
                <a16:creationId xmlns:a16="http://schemas.microsoft.com/office/drawing/2014/main" id="{545830C7-9E45-463B-9273-F6900ED261AA}"/>
              </a:ext>
            </a:extLst>
          </p:cNvPr>
          <p:cNvSpPr/>
          <p:nvPr/>
        </p:nvSpPr>
        <p:spPr>
          <a:xfrm>
            <a:off x="9716678" y="4274241"/>
            <a:ext cx="34829" cy="33648"/>
          </a:xfrm>
          <a:custGeom>
            <a:avLst/>
            <a:gdLst>
              <a:gd name="connsiteX0" fmla="*/ 13957 w 40366"/>
              <a:gd name="connsiteY0" fmla="*/ 4174 h 38998"/>
              <a:gd name="connsiteX1" fmla="*/ 0 w 40366"/>
              <a:gd name="connsiteY1" fmla="*/ 15326 h 38998"/>
              <a:gd name="connsiteX2" fmla="*/ 22304 w 40366"/>
              <a:gd name="connsiteY2" fmla="*/ 38998 h 38998"/>
              <a:gd name="connsiteX3" fmla="*/ 40366 w 40366"/>
              <a:gd name="connsiteY3" fmla="*/ 23673 h 38998"/>
              <a:gd name="connsiteX4" fmla="*/ 37630 w 40366"/>
              <a:gd name="connsiteY4" fmla="*/ 0 h 38998"/>
              <a:gd name="connsiteX5" fmla="*/ 13957 w 40366"/>
              <a:gd name="connsiteY5" fmla="*/ 4174 h 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6" h="38998">
                <a:moveTo>
                  <a:pt x="13957" y="4174"/>
                </a:moveTo>
                <a:lnTo>
                  <a:pt x="0" y="15326"/>
                </a:lnTo>
                <a:lnTo>
                  <a:pt x="22304" y="38998"/>
                </a:lnTo>
                <a:lnTo>
                  <a:pt x="40366" y="23673"/>
                </a:lnTo>
                <a:lnTo>
                  <a:pt x="37630" y="0"/>
                </a:lnTo>
                <a:lnTo>
                  <a:pt x="13957" y="417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1" name="Forme libre : forme 1361">
            <a:extLst>
              <a:ext uri="{FF2B5EF4-FFF2-40B4-BE49-F238E27FC236}">
                <a16:creationId xmlns:a16="http://schemas.microsoft.com/office/drawing/2014/main" id="{E61AF847-1FE4-4C8A-BBEA-FBA94C813E0A}"/>
              </a:ext>
            </a:extLst>
          </p:cNvPr>
          <p:cNvSpPr/>
          <p:nvPr/>
        </p:nvSpPr>
        <p:spPr>
          <a:xfrm>
            <a:off x="10003812" y="4788358"/>
            <a:ext cx="61216" cy="61276"/>
          </a:xfrm>
          <a:custGeom>
            <a:avLst/>
            <a:gdLst>
              <a:gd name="connsiteX0" fmla="*/ 66776 w 70948"/>
              <a:gd name="connsiteY0" fmla="*/ 0 h 71017"/>
              <a:gd name="connsiteX1" fmla="*/ 70949 w 70948"/>
              <a:gd name="connsiteY1" fmla="*/ 25109 h 71017"/>
              <a:gd name="connsiteX2" fmla="*/ 33388 w 70948"/>
              <a:gd name="connsiteY2" fmla="*/ 62670 h 71017"/>
              <a:gd name="connsiteX3" fmla="*/ 0 w 70948"/>
              <a:gd name="connsiteY3" fmla="*/ 71017 h 71017"/>
              <a:gd name="connsiteX4" fmla="*/ 25041 w 70948"/>
              <a:gd name="connsiteY4" fmla="*/ 26478 h 71017"/>
              <a:gd name="connsiteX5" fmla="*/ 66776 w 70948"/>
              <a:gd name="connsiteY5" fmla="*/ 0 h 7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48" h="71017">
                <a:moveTo>
                  <a:pt x="66776" y="0"/>
                </a:moveTo>
                <a:lnTo>
                  <a:pt x="70949" y="25109"/>
                </a:lnTo>
                <a:lnTo>
                  <a:pt x="33388" y="62670"/>
                </a:lnTo>
                <a:lnTo>
                  <a:pt x="0" y="71017"/>
                </a:lnTo>
                <a:lnTo>
                  <a:pt x="25041" y="26478"/>
                </a:lnTo>
                <a:lnTo>
                  <a:pt x="66776"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2" name="Forme libre : forme 1362">
            <a:extLst>
              <a:ext uri="{FF2B5EF4-FFF2-40B4-BE49-F238E27FC236}">
                <a16:creationId xmlns:a16="http://schemas.microsoft.com/office/drawing/2014/main" id="{4A8F465A-68BC-465D-A96E-AB79ACD1E641}"/>
              </a:ext>
            </a:extLst>
          </p:cNvPr>
          <p:cNvSpPr/>
          <p:nvPr/>
        </p:nvSpPr>
        <p:spPr>
          <a:xfrm>
            <a:off x="9809181" y="3762549"/>
            <a:ext cx="312416" cy="474444"/>
          </a:xfrm>
          <a:custGeom>
            <a:avLst/>
            <a:gdLst>
              <a:gd name="connsiteX0" fmla="*/ 62671 w 362083"/>
              <a:gd name="connsiteY0" fmla="*/ 356387 h 549871"/>
              <a:gd name="connsiteX1" fmla="*/ 0 w 362083"/>
              <a:gd name="connsiteY1" fmla="*/ 451077 h 549871"/>
              <a:gd name="connsiteX2" fmla="*/ 90516 w 362083"/>
              <a:gd name="connsiteY2" fmla="*/ 355292 h 549871"/>
              <a:gd name="connsiteX3" fmla="*/ 75191 w 362083"/>
              <a:gd name="connsiteY3" fmla="*/ 323273 h 549871"/>
              <a:gd name="connsiteX4" fmla="*/ 361997 w 362083"/>
              <a:gd name="connsiteY4" fmla="*/ 489938 h 549871"/>
              <a:gd name="connsiteX5" fmla="*/ 327173 w 362083"/>
              <a:gd name="connsiteY5" fmla="*/ 394153 h 549871"/>
              <a:gd name="connsiteX6" fmla="*/ 310479 w 362083"/>
              <a:gd name="connsiteY6" fmla="*/ 387311 h 549871"/>
              <a:gd name="connsiteX7" fmla="*/ 313284 w 362083"/>
              <a:gd name="connsiteY7" fmla="*/ 416526 h 549871"/>
              <a:gd name="connsiteX8" fmla="*/ 286807 w 362083"/>
              <a:gd name="connsiteY8" fmla="*/ 417962 h 549871"/>
              <a:gd name="connsiteX9" fmla="*/ 284001 w 362083"/>
              <a:gd name="connsiteY9" fmla="*/ 441566 h 549871"/>
              <a:gd name="connsiteX10" fmla="*/ 264571 w 362083"/>
              <a:gd name="connsiteY10" fmla="*/ 440198 h 549871"/>
              <a:gd name="connsiteX11" fmla="*/ 253419 w 362083"/>
              <a:gd name="connsiteY11" fmla="*/ 453882 h 549871"/>
              <a:gd name="connsiteX12" fmla="*/ 232483 w 362083"/>
              <a:gd name="connsiteY12" fmla="*/ 435751 h 549871"/>
              <a:gd name="connsiteX13" fmla="*/ 182401 w 362083"/>
              <a:gd name="connsiteY13" fmla="*/ 469139 h 549871"/>
              <a:gd name="connsiteX14" fmla="*/ 179596 w 362083"/>
              <a:gd name="connsiteY14" fmla="*/ 512310 h 549871"/>
              <a:gd name="connsiteX15" fmla="*/ 211616 w 362083"/>
              <a:gd name="connsiteY15" fmla="*/ 473381 h 549871"/>
              <a:gd name="connsiteX16" fmla="*/ 236725 w 362083"/>
              <a:gd name="connsiteY16" fmla="*/ 473381 h 549871"/>
              <a:gd name="connsiteX17" fmla="*/ 260329 w 362083"/>
              <a:gd name="connsiteY17" fmla="*/ 480223 h 549871"/>
              <a:gd name="connsiteX18" fmla="*/ 260329 w 362083"/>
              <a:gd name="connsiteY18" fmla="*/ 519221 h 549871"/>
              <a:gd name="connsiteX19" fmla="*/ 278460 w 362083"/>
              <a:gd name="connsiteY19" fmla="*/ 545698 h 549871"/>
              <a:gd name="connsiteX20" fmla="*/ 325804 w 362083"/>
              <a:gd name="connsiteY20" fmla="*/ 549872 h 549871"/>
              <a:gd name="connsiteX21" fmla="*/ 329978 w 362083"/>
              <a:gd name="connsiteY21" fmla="*/ 485833 h 549871"/>
              <a:gd name="connsiteX22" fmla="*/ 348040 w 362083"/>
              <a:gd name="connsiteY22" fmla="*/ 520589 h 549871"/>
              <a:gd name="connsiteX23" fmla="*/ 361997 w 362083"/>
              <a:gd name="connsiteY23" fmla="*/ 489938 h 549871"/>
              <a:gd name="connsiteX24" fmla="*/ 105843 w 362083"/>
              <a:gd name="connsiteY24" fmla="*/ 226804 h 549871"/>
              <a:gd name="connsiteX25" fmla="*/ 144840 w 362083"/>
              <a:gd name="connsiteY25" fmla="*/ 285233 h 549871"/>
              <a:gd name="connsiteX26" fmla="*/ 139230 w 362083"/>
              <a:gd name="connsiteY26" fmla="*/ 229609 h 549871"/>
              <a:gd name="connsiteX27" fmla="*/ 105843 w 362083"/>
              <a:gd name="connsiteY27" fmla="*/ 226941 h 549871"/>
              <a:gd name="connsiteX28" fmla="*/ 261971 w 362083"/>
              <a:gd name="connsiteY28" fmla="*/ 321631 h 549871"/>
              <a:gd name="connsiteX29" fmla="*/ 285643 w 362083"/>
              <a:gd name="connsiteY29" fmla="*/ 373080 h 549871"/>
              <a:gd name="connsiteX30" fmla="*/ 302337 w 362083"/>
              <a:gd name="connsiteY30" fmla="*/ 366239 h 549871"/>
              <a:gd name="connsiteX31" fmla="*/ 289816 w 362083"/>
              <a:gd name="connsiteY31" fmla="*/ 328609 h 549871"/>
              <a:gd name="connsiteX32" fmla="*/ 310342 w 362083"/>
              <a:gd name="connsiteY32" fmla="*/ 327241 h 549871"/>
              <a:gd name="connsiteX33" fmla="*/ 292212 w 362083"/>
              <a:gd name="connsiteY33" fmla="*/ 265665 h 549871"/>
              <a:gd name="connsiteX34" fmla="*/ 257455 w 362083"/>
              <a:gd name="connsiteY34" fmla="*/ 264228 h 549871"/>
              <a:gd name="connsiteX35" fmla="*/ 279691 w 362083"/>
              <a:gd name="connsiteY35" fmla="*/ 303226 h 549871"/>
              <a:gd name="connsiteX36" fmla="*/ 145046 w 362083"/>
              <a:gd name="connsiteY36" fmla="*/ 16694 h 549871"/>
              <a:gd name="connsiteX37" fmla="*/ 85180 w 362083"/>
              <a:gd name="connsiteY37" fmla="*/ 0 h 549871"/>
              <a:gd name="connsiteX38" fmla="*/ 90722 w 362083"/>
              <a:gd name="connsiteY38" fmla="*/ 107210 h 549871"/>
              <a:gd name="connsiteX39" fmla="*/ 67049 w 362083"/>
              <a:gd name="connsiteY39" fmla="*/ 107210 h 549871"/>
              <a:gd name="connsiteX40" fmla="*/ 78202 w 362083"/>
              <a:gd name="connsiteY40" fmla="*/ 162902 h 549871"/>
              <a:gd name="connsiteX41" fmla="*/ 107416 w 362083"/>
              <a:gd name="connsiteY41" fmla="*/ 168444 h 549871"/>
              <a:gd name="connsiteX42" fmla="*/ 101874 w 362083"/>
              <a:gd name="connsiteY42" fmla="*/ 199095 h 549871"/>
              <a:gd name="connsiteX43" fmla="*/ 126915 w 362083"/>
              <a:gd name="connsiteY43" fmla="*/ 214420 h 549871"/>
              <a:gd name="connsiteX44" fmla="*/ 146414 w 362083"/>
              <a:gd name="connsiteY44" fmla="*/ 194921 h 549871"/>
              <a:gd name="connsiteX45" fmla="*/ 135262 w 362083"/>
              <a:gd name="connsiteY45" fmla="*/ 155923 h 549871"/>
              <a:gd name="connsiteX46" fmla="*/ 129720 w 362083"/>
              <a:gd name="connsiteY46" fmla="*/ 122536 h 549871"/>
              <a:gd name="connsiteX47" fmla="*/ 147782 w 362083"/>
              <a:gd name="connsiteY47" fmla="*/ 108852 h 549871"/>
              <a:gd name="connsiteX48" fmla="*/ 157566 w 362083"/>
              <a:gd name="connsiteY48" fmla="*/ 68486 h 549871"/>
              <a:gd name="connsiteX49" fmla="*/ 145046 w 362083"/>
              <a:gd name="connsiteY49" fmla="*/ 53160 h 549871"/>
              <a:gd name="connsiteX50" fmla="*/ 210452 w 362083"/>
              <a:gd name="connsiteY50" fmla="*/ 355019 h 549871"/>
              <a:gd name="connsiteX51" fmla="*/ 189927 w 362083"/>
              <a:gd name="connsiteY51" fmla="*/ 382864 h 549871"/>
              <a:gd name="connsiteX52" fmla="*/ 223315 w 362083"/>
              <a:gd name="connsiteY52" fmla="*/ 417689 h 549871"/>
              <a:gd name="connsiteX53" fmla="*/ 223315 w 362083"/>
              <a:gd name="connsiteY53" fmla="*/ 398190 h 549871"/>
              <a:gd name="connsiteX54" fmla="*/ 231662 w 362083"/>
              <a:gd name="connsiteY54" fmla="*/ 345235 h 549871"/>
              <a:gd name="connsiteX55" fmla="*/ 221947 w 362083"/>
              <a:gd name="connsiteY55" fmla="*/ 314652 h 549871"/>
              <a:gd name="connsiteX56" fmla="*/ 178775 w 362083"/>
              <a:gd name="connsiteY56" fmla="*/ 294127 h 549871"/>
              <a:gd name="connsiteX57" fmla="*/ 178775 w 362083"/>
              <a:gd name="connsiteY57" fmla="*/ 352555 h 549871"/>
              <a:gd name="connsiteX58" fmla="*/ 210795 w 362083"/>
              <a:gd name="connsiteY58" fmla="*/ 332030 h 549871"/>
              <a:gd name="connsiteX59" fmla="*/ 238299 w 362083"/>
              <a:gd name="connsiteY59" fmla="*/ 263133 h 549871"/>
              <a:gd name="connsiteX60" fmla="*/ 221604 w 362083"/>
              <a:gd name="connsiteY60" fmla="*/ 217157 h 549871"/>
              <a:gd name="connsiteX61" fmla="*/ 250819 w 362083"/>
              <a:gd name="connsiteY61" fmla="*/ 208810 h 549871"/>
              <a:gd name="connsiteX62" fmla="*/ 207648 w 362083"/>
              <a:gd name="connsiteY62" fmla="*/ 196290 h 549871"/>
              <a:gd name="connsiteX63" fmla="*/ 197932 w 362083"/>
              <a:gd name="connsiteY63" fmla="*/ 206074 h 549871"/>
              <a:gd name="connsiteX64" fmla="*/ 179801 w 362083"/>
              <a:gd name="connsiteY64" fmla="*/ 189311 h 549871"/>
              <a:gd name="connsiteX65" fmla="*/ 167281 w 362083"/>
              <a:gd name="connsiteY65" fmla="*/ 208810 h 549871"/>
              <a:gd name="connsiteX66" fmla="*/ 199300 w 362083"/>
              <a:gd name="connsiteY66" fmla="*/ 222494 h 5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62083" h="549871">
                <a:moveTo>
                  <a:pt x="62671" y="356387"/>
                </a:moveTo>
                <a:lnTo>
                  <a:pt x="0" y="451077"/>
                </a:lnTo>
                <a:lnTo>
                  <a:pt x="90516" y="355292"/>
                </a:lnTo>
                <a:lnTo>
                  <a:pt x="75191" y="323273"/>
                </a:lnTo>
                <a:close/>
                <a:moveTo>
                  <a:pt x="361997" y="489938"/>
                </a:moveTo>
                <a:cubicBezTo>
                  <a:pt x="360629" y="485764"/>
                  <a:pt x="327173" y="394153"/>
                  <a:pt x="327173" y="394153"/>
                </a:cubicBezTo>
                <a:lnTo>
                  <a:pt x="310479" y="387311"/>
                </a:lnTo>
                <a:lnTo>
                  <a:pt x="313284" y="416526"/>
                </a:lnTo>
                <a:lnTo>
                  <a:pt x="286807" y="417962"/>
                </a:lnTo>
                <a:lnTo>
                  <a:pt x="284001" y="441566"/>
                </a:lnTo>
                <a:lnTo>
                  <a:pt x="264571" y="440198"/>
                </a:lnTo>
                <a:lnTo>
                  <a:pt x="253419" y="453882"/>
                </a:lnTo>
                <a:lnTo>
                  <a:pt x="232483" y="435751"/>
                </a:lnTo>
                <a:lnTo>
                  <a:pt x="182401" y="469139"/>
                </a:lnTo>
                <a:lnTo>
                  <a:pt x="179596" y="512310"/>
                </a:lnTo>
                <a:lnTo>
                  <a:pt x="211616" y="473381"/>
                </a:lnTo>
                <a:lnTo>
                  <a:pt x="236725" y="473381"/>
                </a:lnTo>
                <a:lnTo>
                  <a:pt x="260329" y="480223"/>
                </a:lnTo>
                <a:lnTo>
                  <a:pt x="260329" y="519221"/>
                </a:lnTo>
                <a:lnTo>
                  <a:pt x="278460" y="545698"/>
                </a:lnTo>
                <a:lnTo>
                  <a:pt x="325804" y="549872"/>
                </a:lnTo>
                <a:lnTo>
                  <a:pt x="329978" y="485833"/>
                </a:lnTo>
                <a:lnTo>
                  <a:pt x="348040" y="520589"/>
                </a:lnTo>
                <a:cubicBezTo>
                  <a:pt x="348040" y="520589"/>
                  <a:pt x="363365" y="494248"/>
                  <a:pt x="361997" y="489938"/>
                </a:cubicBezTo>
                <a:close/>
                <a:moveTo>
                  <a:pt x="105843" y="226804"/>
                </a:moveTo>
                <a:lnTo>
                  <a:pt x="144840" y="285233"/>
                </a:lnTo>
                <a:lnTo>
                  <a:pt x="139230" y="229609"/>
                </a:lnTo>
                <a:cubicBezTo>
                  <a:pt x="139230" y="229609"/>
                  <a:pt x="110016" y="226941"/>
                  <a:pt x="105843" y="226941"/>
                </a:cubicBezTo>
                <a:close/>
                <a:moveTo>
                  <a:pt x="261971" y="321631"/>
                </a:moveTo>
                <a:lnTo>
                  <a:pt x="285643" y="373080"/>
                </a:lnTo>
                <a:lnTo>
                  <a:pt x="302337" y="366239"/>
                </a:lnTo>
                <a:lnTo>
                  <a:pt x="289816" y="328609"/>
                </a:lnTo>
                <a:lnTo>
                  <a:pt x="310342" y="327241"/>
                </a:lnTo>
                <a:lnTo>
                  <a:pt x="292212" y="265665"/>
                </a:lnTo>
                <a:cubicBezTo>
                  <a:pt x="292212" y="265665"/>
                  <a:pt x="265803" y="264228"/>
                  <a:pt x="257455" y="264228"/>
                </a:cubicBezTo>
                <a:lnTo>
                  <a:pt x="279691" y="303226"/>
                </a:lnTo>
                <a:close/>
                <a:moveTo>
                  <a:pt x="145046" y="16694"/>
                </a:moveTo>
                <a:cubicBezTo>
                  <a:pt x="145046" y="16694"/>
                  <a:pt x="92091" y="3010"/>
                  <a:pt x="85180" y="0"/>
                </a:cubicBezTo>
                <a:lnTo>
                  <a:pt x="90722" y="107210"/>
                </a:lnTo>
                <a:lnTo>
                  <a:pt x="67049" y="107210"/>
                </a:lnTo>
                <a:lnTo>
                  <a:pt x="78202" y="162902"/>
                </a:lnTo>
                <a:lnTo>
                  <a:pt x="107416" y="168444"/>
                </a:lnTo>
                <a:lnTo>
                  <a:pt x="101874" y="199095"/>
                </a:lnTo>
                <a:lnTo>
                  <a:pt x="126915" y="214420"/>
                </a:lnTo>
                <a:lnTo>
                  <a:pt x="146414" y="194921"/>
                </a:lnTo>
                <a:lnTo>
                  <a:pt x="135262" y="155923"/>
                </a:lnTo>
                <a:lnTo>
                  <a:pt x="129720" y="122536"/>
                </a:lnTo>
                <a:lnTo>
                  <a:pt x="147782" y="108852"/>
                </a:lnTo>
                <a:lnTo>
                  <a:pt x="157566" y="68486"/>
                </a:lnTo>
                <a:lnTo>
                  <a:pt x="145046" y="53160"/>
                </a:lnTo>
                <a:close/>
                <a:moveTo>
                  <a:pt x="210452" y="355019"/>
                </a:moveTo>
                <a:lnTo>
                  <a:pt x="189927" y="382864"/>
                </a:lnTo>
                <a:lnTo>
                  <a:pt x="223315" y="417689"/>
                </a:lnTo>
                <a:lnTo>
                  <a:pt x="223315" y="398190"/>
                </a:lnTo>
                <a:lnTo>
                  <a:pt x="231662" y="345235"/>
                </a:lnTo>
                <a:lnTo>
                  <a:pt x="221947" y="314652"/>
                </a:lnTo>
                <a:lnTo>
                  <a:pt x="178775" y="294127"/>
                </a:lnTo>
                <a:lnTo>
                  <a:pt x="178775" y="352555"/>
                </a:lnTo>
                <a:lnTo>
                  <a:pt x="210795" y="332030"/>
                </a:lnTo>
                <a:close/>
                <a:moveTo>
                  <a:pt x="238299" y="263133"/>
                </a:moveTo>
                <a:lnTo>
                  <a:pt x="221604" y="217157"/>
                </a:lnTo>
                <a:lnTo>
                  <a:pt x="250819" y="208810"/>
                </a:lnTo>
                <a:lnTo>
                  <a:pt x="207648" y="196290"/>
                </a:lnTo>
                <a:lnTo>
                  <a:pt x="197932" y="206074"/>
                </a:lnTo>
                <a:lnTo>
                  <a:pt x="179801" y="189311"/>
                </a:lnTo>
                <a:lnTo>
                  <a:pt x="167281" y="208810"/>
                </a:lnTo>
                <a:lnTo>
                  <a:pt x="199300" y="22249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3" name="Forme libre : forme 1363">
            <a:extLst>
              <a:ext uri="{FF2B5EF4-FFF2-40B4-BE49-F238E27FC236}">
                <a16:creationId xmlns:a16="http://schemas.microsoft.com/office/drawing/2014/main" id="{E82E1538-036C-4908-BA47-9AFA8D78B247}"/>
              </a:ext>
            </a:extLst>
          </p:cNvPr>
          <p:cNvSpPr/>
          <p:nvPr/>
        </p:nvSpPr>
        <p:spPr>
          <a:xfrm>
            <a:off x="9809181" y="3762549"/>
            <a:ext cx="312416" cy="474444"/>
          </a:xfrm>
          <a:custGeom>
            <a:avLst/>
            <a:gdLst>
              <a:gd name="connsiteX0" fmla="*/ 62671 w 362083"/>
              <a:gd name="connsiteY0" fmla="*/ 356387 h 549871"/>
              <a:gd name="connsiteX1" fmla="*/ 0 w 362083"/>
              <a:gd name="connsiteY1" fmla="*/ 451077 h 549871"/>
              <a:gd name="connsiteX2" fmla="*/ 90516 w 362083"/>
              <a:gd name="connsiteY2" fmla="*/ 355292 h 549871"/>
              <a:gd name="connsiteX3" fmla="*/ 75191 w 362083"/>
              <a:gd name="connsiteY3" fmla="*/ 323273 h 549871"/>
              <a:gd name="connsiteX4" fmla="*/ 361997 w 362083"/>
              <a:gd name="connsiteY4" fmla="*/ 489938 h 549871"/>
              <a:gd name="connsiteX5" fmla="*/ 327173 w 362083"/>
              <a:gd name="connsiteY5" fmla="*/ 394153 h 549871"/>
              <a:gd name="connsiteX6" fmla="*/ 310479 w 362083"/>
              <a:gd name="connsiteY6" fmla="*/ 387311 h 549871"/>
              <a:gd name="connsiteX7" fmla="*/ 313284 w 362083"/>
              <a:gd name="connsiteY7" fmla="*/ 416526 h 549871"/>
              <a:gd name="connsiteX8" fmla="*/ 286807 w 362083"/>
              <a:gd name="connsiteY8" fmla="*/ 417962 h 549871"/>
              <a:gd name="connsiteX9" fmla="*/ 284001 w 362083"/>
              <a:gd name="connsiteY9" fmla="*/ 441566 h 549871"/>
              <a:gd name="connsiteX10" fmla="*/ 264571 w 362083"/>
              <a:gd name="connsiteY10" fmla="*/ 440198 h 549871"/>
              <a:gd name="connsiteX11" fmla="*/ 253419 w 362083"/>
              <a:gd name="connsiteY11" fmla="*/ 453882 h 549871"/>
              <a:gd name="connsiteX12" fmla="*/ 232483 w 362083"/>
              <a:gd name="connsiteY12" fmla="*/ 435751 h 549871"/>
              <a:gd name="connsiteX13" fmla="*/ 182401 w 362083"/>
              <a:gd name="connsiteY13" fmla="*/ 469139 h 549871"/>
              <a:gd name="connsiteX14" fmla="*/ 179596 w 362083"/>
              <a:gd name="connsiteY14" fmla="*/ 512310 h 549871"/>
              <a:gd name="connsiteX15" fmla="*/ 211616 w 362083"/>
              <a:gd name="connsiteY15" fmla="*/ 473381 h 549871"/>
              <a:gd name="connsiteX16" fmla="*/ 236725 w 362083"/>
              <a:gd name="connsiteY16" fmla="*/ 473381 h 549871"/>
              <a:gd name="connsiteX17" fmla="*/ 260329 w 362083"/>
              <a:gd name="connsiteY17" fmla="*/ 480223 h 549871"/>
              <a:gd name="connsiteX18" fmla="*/ 260329 w 362083"/>
              <a:gd name="connsiteY18" fmla="*/ 519221 h 549871"/>
              <a:gd name="connsiteX19" fmla="*/ 278460 w 362083"/>
              <a:gd name="connsiteY19" fmla="*/ 545698 h 549871"/>
              <a:gd name="connsiteX20" fmla="*/ 325804 w 362083"/>
              <a:gd name="connsiteY20" fmla="*/ 549872 h 549871"/>
              <a:gd name="connsiteX21" fmla="*/ 329978 w 362083"/>
              <a:gd name="connsiteY21" fmla="*/ 485833 h 549871"/>
              <a:gd name="connsiteX22" fmla="*/ 348040 w 362083"/>
              <a:gd name="connsiteY22" fmla="*/ 520589 h 549871"/>
              <a:gd name="connsiteX23" fmla="*/ 361997 w 362083"/>
              <a:gd name="connsiteY23" fmla="*/ 489938 h 549871"/>
              <a:gd name="connsiteX24" fmla="*/ 105843 w 362083"/>
              <a:gd name="connsiteY24" fmla="*/ 226804 h 549871"/>
              <a:gd name="connsiteX25" fmla="*/ 144840 w 362083"/>
              <a:gd name="connsiteY25" fmla="*/ 285233 h 549871"/>
              <a:gd name="connsiteX26" fmla="*/ 139230 w 362083"/>
              <a:gd name="connsiteY26" fmla="*/ 229609 h 549871"/>
              <a:gd name="connsiteX27" fmla="*/ 105843 w 362083"/>
              <a:gd name="connsiteY27" fmla="*/ 226941 h 549871"/>
              <a:gd name="connsiteX28" fmla="*/ 261971 w 362083"/>
              <a:gd name="connsiteY28" fmla="*/ 321631 h 549871"/>
              <a:gd name="connsiteX29" fmla="*/ 285643 w 362083"/>
              <a:gd name="connsiteY29" fmla="*/ 373080 h 549871"/>
              <a:gd name="connsiteX30" fmla="*/ 302337 w 362083"/>
              <a:gd name="connsiteY30" fmla="*/ 366239 h 549871"/>
              <a:gd name="connsiteX31" fmla="*/ 289816 w 362083"/>
              <a:gd name="connsiteY31" fmla="*/ 328609 h 549871"/>
              <a:gd name="connsiteX32" fmla="*/ 310342 w 362083"/>
              <a:gd name="connsiteY32" fmla="*/ 327241 h 549871"/>
              <a:gd name="connsiteX33" fmla="*/ 292212 w 362083"/>
              <a:gd name="connsiteY33" fmla="*/ 265665 h 549871"/>
              <a:gd name="connsiteX34" fmla="*/ 257455 w 362083"/>
              <a:gd name="connsiteY34" fmla="*/ 264228 h 549871"/>
              <a:gd name="connsiteX35" fmla="*/ 279691 w 362083"/>
              <a:gd name="connsiteY35" fmla="*/ 303226 h 549871"/>
              <a:gd name="connsiteX36" fmla="*/ 145046 w 362083"/>
              <a:gd name="connsiteY36" fmla="*/ 16694 h 549871"/>
              <a:gd name="connsiteX37" fmla="*/ 85180 w 362083"/>
              <a:gd name="connsiteY37" fmla="*/ 0 h 549871"/>
              <a:gd name="connsiteX38" fmla="*/ 90722 w 362083"/>
              <a:gd name="connsiteY38" fmla="*/ 107210 h 549871"/>
              <a:gd name="connsiteX39" fmla="*/ 67049 w 362083"/>
              <a:gd name="connsiteY39" fmla="*/ 107210 h 549871"/>
              <a:gd name="connsiteX40" fmla="*/ 78202 w 362083"/>
              <a:gd name="connsiteY40" fmla="*/ 162902 h 549871"/>
              <a:gd name="connsiteX41" fmla="*/ 107416 w 362083"/>
              <a:gd name="connsiteY41" fmla="*/ 168444 h 549871"/>
              <a:gd name="connsiteX42" fmla="*/ 101874 w 362083"/>
              <a:gd name="connsiteY42" fmla="*/ 199095 h 549871"/>
              <a:gd name="connsiteX43" fmla="*/ 126915 w 362083"/>
              <a:gd name="connsiteY43" fmla="*/ 214420 h 549871"/>
              <a:gd name="connsiteX44" fmla="*/ 146414 w 362083"/>
              <a:gd name="connsiteY44" fmla="*/ 194921 h 549871"/>
              <a:gd name="connsiteX45" fmla="*/ 135262 w 362083"/>
              <a:gd name="connsiteY45" fmla="*/ 155923 h 549871"/>
              <a:gd name="connsiteX46" fmla="*/ 129720 w 362083"/>
              <a:gd name="connsiteY46" fmla="*/ 122536 h 549871"/>
              <a:gd name="connsiteX47" fmla="*/ 147782 w 362083"/>
              <a:gd name="connsiteY47" fmla="*/ 108852 h 549871"/>
              <a:gd name="connsiteX48" fmla="*/ 157566 w 362083"/>
              <a:gd name="connsiteY48" fmla="*/ 68486 h 549871"/>
              <a:gd name="connsiteX49" fmla="*/ 145046 w 362083"/>
              <a:gd name="connsiteY49" fmla="*/ 53160 h 549871"/>
              <a:gd name="connsiteX50" fmla="*/ 210452 w 362083"/>
              <a:gd name="connsiteY50" fmla="*/ 355019 h 549871"/>
              <a:gd name="connsiteX51" fmla="*/ 189927 w 362083"/>
              <a:gd name="connsiteY51" fmla="*/ 382864 h 549871"/>
              <a:gd name="connsiteX52" fmla="*/ 223315 w 362083"/>
              <a:gd name="connsiteY52" fmla="*/ 417689 h 549871"/>
              <a:gd name="connsiteX53" fmla="*/ 223315 w 362083"/>
              <a:gd name="connsiteY53" fmla="*/ 398190 h 549871"/>
              <a:gd name="connsiteX54" fmla="*/ 231662 w 362083"/>
              <a:gd name="connsiteY54" fmla="*/ 345235 h 549871"/>
              <a:gd name="connsiteX55" fmla="*/ 221947 w 362083"/>
              <a:gd name="connsiteY55" fmla="*/ 314652 h 549871"/>
              <a:gd name="connsiteX56" fmla="*/ 178775 w 362083"/>
              <a:gd name="connsiteY56" fmla="*/ 294127 h 549871"/>
              <a:gd name="connsiteX57" fmla="*/ 178775 w 362083"/>
              <a:gd name="connsiteY57" fmla="*/ 352555 h 549871"/>
              <a:gd name="connsiteX58" fmla="*/ 210795 w 362083"/>
              <a:gd name="connsiteY58" fmla="*/ 332030 h 549871"/>
              <a:gd name="connsiteX59" fmla="*/ 238299 w 362083"/>
              <a:gd name="connsiteY59" fmla="*/ 263133 h 549871"/>
              <a:gd name="connsiteX60" fmla="*/ 221604 w 362083"/>
              <a:gd name="connsiteY60" fmla="*/ 217157 h 549871"/>
              <a:gd name="connsiteX61" fmla="*/ 250819 w 362083"/>
              <a:gd name="connsiteY61" fmla="*/ 208810 h 549871"/>
              <a:gd name="connsiteX62" fmla="*/ 207648 w 362083"/>
              <a:gd name="connsiteY62" fmla="*/ 196290 h 549871"/>
              <a:gd name="connsiteX63" fmla="*/ 197932 w 362083"/>
              <a:gd name="connsiteY63" fmla="*/ 206074 h 549871"/>
              <a:gd name="connsiteX64" fmla="*/ 179801 w 362083"/>
              <a:gd name="connsiteY64" fmla="*/ 189311 h 549871"/>
              <a:gd name="connsiteX65" fmla="*/ 167281 w 362083"/>
              <a:gd name="connsiteY65" fmla="*/ 208810 h 549871"/>
              <a:gd name="connsiteX66" fmla="*/ 199300 w 362083"/>
              <a:gd name="connsiteY66" fmla="*/ 222494 h 5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62083" h="549871">
                <a:moveTo>
                  <a:pt x="62671" y="356387"/>
                </a:moveTo>
                <a:lnTo>
                  <a:pt x="0" y="451077"/>
                </a:lnTo>
                <a:lnTo>
                  <a:pt x="90516" y="355292"/>
                </a:lnTo>
                <a:lnTo>
                  <a:pt x="75191" y="323273"/>
                </a:lnTo>
                <a:close/>
                <a:moveTo>
                  <a:pt x="361997" y="489938"/>
                </a:moveTo>
                <a:cubicBezTo>
                  <a:pt x="360629" y="485764"/>
                  <a:pt x="327173" y="394153"/>
                  <a:pt x="327173" y="394153"/>
                </a:cubicBezTo>
                <a:lnTo>
                  <a:pt x="310479" y="387311"/>
                </a:lnTo>
                <a:lnTo>
                  <a:pt x="313284" y="416526"/>
                </a:lnTo>
                <a:lnTo>
                  <a:pt x="286807" y="417962"/>
                </a:lnTo>
                <a:lnTo>
                  <a:pt x="284001" y="441566"/>
                </a:lnTo>
                <a:lnTo>
                  <a:pt x="264571" y="440198"/>
                </a:lnTo>
                <a:lnTo>
                  <a:pt x="253419" y="453882"/>
                </a:lnTo>
                <a:lnTo>
                  <a:pt x="232483" y="435751"/>
                </a:lnTo>
                <a:lnTo>
                  <a:pt x="182401" y="469139"/>
                </a:lnTo>
                <a:lnTo>
                  <a:pt x="179596" y="512310"/>
                </a:lnTo>
                <a:lnTo>
                  <a:pt x="211616" y="473381"/>
                </a:lnTo>
                <a:lnTo>
                  <a:pt x="236725" y="473381"/>
                </a:lnTo>
                <a:lnTo>
                  <a:pt x="260329" y="480223"/>
                </a:lnTo>
                <a:lnTo>
                  <a:pt x="260329" y="519221"/>
                </a:lnTo>
                <a:lnTo>
                  <a:pt x="278460" y="545698"/>
                </a:lnTo>
                <a:lnTo>
                  <a:pt x="325804" y="549872"/>
                </a:lnTo>
                <a:lnTo>
                  <a:pt x="329978" y="485833"/>
                </a:lnTo>
                <a:lnTo>
                  <a:pt x="348040" y="520589"/>
                </a:lnTo>
                <a:cubicBezTo>
                  <a:pt x="348040" y="520589"/>
                  <a:pt x="363365" y="494248"/>
                  <a:pt x="361997" y="489938"/>
                </a:cubicBezTo>
                <a:close/>
                <a:moveTo>
                  <a:pt x="105843" y="226804"/>
                </a:moveTo>
                <a:lnTo>
                  <a:pt x="144840" y="285233"/>
                </a:lnTo>
                <a:lnTo>
                  <a:pt x="139230" y="229609"/>
                </a:lnTo>
                <a:cubicBezTo>
                  <a:pt x="139230" y="229609"/>
                  <a:pt x="110016" y="226941"/>
                  <a:pt x="105843" y="226941"/>
                </a:cubicBezTo>
                <a:close/>
                <a:moveTo>
                  <a:pt x="261971" y="321631"/>
                </a:moveTo>
                <a:lnTo>
                  <a:pt x="285643" y="373080"/>
                </a:lnTo>
                <a:lnTo>
                  <a:pt x="302337" y="366239"/>
                </a:lnTo>
                <a:lnTo>
                  <a:pt x="289816" y="328609"/>
                </a:lnTo>
                <a:lnTo>
                  <a:pt x="310342" y="327241"/>
                </a:lnTo>
                <a:lnTo>
                  <a:pt x="292212" y="265665"/>
                </a:lnTo>
                <a:cubicBezTo>
                  <a:pt x="292212" y="265665"/>
                  <a:pt x="265803" y="264228"/>
                  <a:pt x="257455" y="264228"/>
                </a:cubicBezTo>
                <a:lnTo>
                  <a:pt x="279691" y="303226"/>
                </a:lnTo>
                <a:close/>
                <a:moveTo>
                  <a:pt x="145046" y="16694"/>
                </a:moveTo>
                <a:cubicBezTo>
                  <a:pt x="145046" y="16694"/>
                  <a:pt x="92091" y="3010"/>
                  <a:pt x="85180" y="0"/>
                </a:cubicBezTo>
                <a:lnTo>
                  <a:pt x="90722" y="107210"/>
                </a:lnTo>
                <a:lnTo>
                  <a:pt x="67049" y="107210"/>
                </a:lnTo>
                <a:lnTo>
                  <a:pt x="78202" y="162902"/>
                </a:lnTo>
                <a:lnTo>
                  <a:pt x="107416" y="168444"/>
                </a:lnTo>
                <a:lnTo>
                  <a:pt x="101874" y="199095"/>
                </a:lnTo>
                <a:lnTo>
                  <a:pt x="126915" y="214420"/>
                </a:lnTo>
                <a:lnTo>
                  <a:pt x="146414" y="194921"/>
                </a:lnTo>
                <a:lnTo>
                  <a:pt x="135262" y="155923"/>
                </a:lnTo>
                <a:lnTo>
                  <a:pt x="129720" y="122536"/>
                </a:lnTo>
                <a:lnTo>
                  <a:pt x="147782" y="108852"/>
                </a:lnTo>
                <a:lnTo>
                  <a:pt x="157566" y="68486"/>
                </a:lnTo>
                <a:lnTo>
                  <a:pt x="145046" y="53160"/>
                </a:lnTo>
                <a:close/>
                <a:moveTo>
                  <a:pt x="210452" y="355019"/>
                </a:moveTo>
                <a:lnTo>
                  <a:pt x="189927" y="382864"/>
                </a:lnTo>
                <a:lnTo>
                  <a:pt x="223315" y="417689"/>
                </a:lnTo>
                <a:lnTo>
                  <a:pt x="223315" y="398190"/>
                </a:lnTo>
                <a:lnTo>
                  <a:pt x="231662" y="345235"/>
                </a:lnTo>
                <a:lnTo>
                  <a:pt x="221947" y="314652"/>
                </a:lnTo>
                <a:lnTo>
                  <a:pt x="178775" y="294127"/>
                </a:lnTo>
                <a:lnTo>
                  <a:pt x="178775" y="352555"/>
                </a:lnTo>
                <a:lnTo>
                  <a:pt x="210795" y="332030"/>
                </a:lnTo>
                <a:close/>
                <a:moveTo>
                  <a:pt x="238299" y="263133"/>
                </a:moveTo>
                <a:lnTo>
                  <a:pt x="221604" y="217157"/>
                </a:lnTo>
                <a:lnTo>
                  <a:pt x="250819" y="208810"/>
                </a:lnTo>
                <a:lnTo>
                  <a:pt x="207648" y="196290"/>
                </a:lnTo>
                <a:lnTo>
                  <a:pt x="197932" y="206074"/>
                </a:lnTo>
                <a:lnTo>
                  <a:pt x="179801" y="189311"/>
                </a:lnTo>
                <a:lnTo>
                  <a:pt x="167281" y="208810"/>
                </a:lnTo>
                <a:lnTo>
                  <a:pt x="199300" y="22249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4" name="Forme libre : forme 1364">
            <a:extLst>
              <a:ext uri="{FF2B5EF4-FFF2-40B4-BE49-F238E27FC236}">
                <a16:creationId xmlns:a16="http://schemas.microsoft.com/office/drawing/2014/main" id="{75C9DA52-8B42-4CC4-9C60-F50ED2DDC87C}"/>
              </a:ext>
            </a:extLst>
          </p:cNvPr>
          <p:cNvSpPr/>
          <p:nvPr/>
        </p:nvSpPr>
        <p:spPr>
          <a:xfrm>
            <a:off x="9093294" y="4249273"/>
            <a:ext cx="1507396" cy="593159"/>
          </a:xfrm>
          <a:custGeom>
            <a:avLst/>
            <a:gdLst>
              <a:gd name="connsiteX0" fmla="*/ 780986 w 1747041"/>
              <a:gd name="connsiteY0" fmla="*/ 624857 h 687459"/>
              <a:gd name="connsiteX1" fmla="*/ 796312 w 1747041"/>
              <a:gd name="connsiteY1" fmla="*/ 627594 h 687459"/>
              <a:gd name="connsiteX2" fmla="*/ 809995 w 1747041"/>
              <a:gd name="connsiteY2" fmla="*/ 602553 h 687459"/>
              <a:gd name="connsiteX3" fmla="*/ 789470 w 1747041"/>
              <a:gd name="connsiteY3" fmla="*/ 599748 h 687459"/>
              <a:gd name="connsiteX4" fmla="*/ 861719 w 1747041"/>
              <a:gd name="connsiteY4" fmla="*/ 598379 h 687459"/>
              <a:gd name="connsiteX5" fmla="*/ 824158 w 1747041"/>
              <a:gd name="connsiteY5" fmla="*/ 603921 h 687459"/>
              <a:gd name="connsiteX6" fmla="*/ 814374 w 1747041"/>
              <a:gd name="connsiteY6" fmla="*/ 623420 h 687459"/>
              <a:gd name="connsiteX7" fmla="*/ 843657 w 1747041"/>
              <a:gd name="connsiteY7" fmla="*/ 627594 h 687459"/>
              <a:gd name="connsiteX8" fmla="*/ 891002 w 1747041"/>
              <a:gd name="connsiteY8" fmla="*/ 617879 h 687459"/>
              <a:gd name="connsiteX9" fmla="*/ 891002 w 1747041"/>
              <a:gd name="connsiteY9" fmla="*/ 651266 h 687459"/>
              <a:gd name="connsiteX10" fmla="*/ 916042 w 1747041"/>
              <a:gd name="connsiteY10" fmla="*/ 666592 h 687459"/>
              <a:gd name="connsiteX11" fmla="*/ 949430 w 1747041"/>
              <a:gd name="connsiteY11" fmla="*/ 687459 h 687459"/>
              <a:gd name="connsiteX12" fmla="*/ 956272 w 1747041"/>
              <a:gd name="connsiteY12" fmla="*/ 669397 h 687459"/>
              <a:gd name="connsiteX13" fmla="*/ 935746 w 1747041"/>
              <a:gd name="connsiteY13" fmla="*/ 647093 h 687459"/>
              <a:gd name="connsiteX14" fmla="*/ 891002 w 1747041"/>
              <a:gd name="connsiteY14" fmla="*/ 651061 h 687459"/>
              <a:gd name="connsiteX15" fmla="*/ 817179 w 1747041"/>
              <a:gd name="connsiteY15" fmla="*/ 338051 h 687459"/>
              <a:gd name="connsiteX16" fmla="*/ 804659 w 1747041"/>
              <a:gd name="connsiteY16" fmla="*/ 311573 h 687459"/>
              <a:gd name="connsiteX17" fmla="*/ 850635 w 1747041"/>
              <a:gd name="connsiteY17" fmla="*/ 278185 h 687459"/>
              <a:gd name="connsiteX18" fmla="*/ 874239 w 1747041"/>
              <a:gd name="connsiteY18" fmla="*/ 202926 h 687459"/>
              <a:gd name="connsiteX19" fmla="*/ 913238 w 1747041"/>
              <a:gd name="connsiteY19" fmla="*/ 202926 h 687459"/>
              <a:gd name="connsiteX20" fmla="*/ 864524 w 1747041"/>
              <a:gd name="connsiteY20" fmla="*/ 161192 h 687459"/>
              <a:gd name="connsiteX21" fmla="*/ 878208 w 1747041"/>
              <a:gd name="connsiteY21" fmla="*/ 144429 h 687459"/>
              <a:gd name="connsiteX22" fmla="*/ 842015 w 1747041"/>
              <a:gd name="connsiteY22" fmla="*/ 82854 h 687459"/>
              <a:gd name="connsiteX23" fmla="*/ 862950 w 1747041"/>
              <a:gd name="connsiteY23" fmla="*/ 80048 h 687459"/>
              <a:gd name="connsiteX24" fmla="*/ 854603 w 1747041"/>
              <a:gd name="connsiteY24" fmla="*/ 55008 h 687459"/>
              <a:gd name="connsiteX25" fmla="*/ 782149 w 1747041"/>
              <a:gd name="connsiteY25" fmla="*/ 56376 h 687459"/>
              <a:gd name="connsiteX26" fmla="*/ 775308 w 1747041"/>
              <a:gd name="connsiteY26" fmla="*/ 109331 h 687459"/>
              <a:gd name="connsiteX27" fmla="*/ 739115 w 1747041"/>
              <a:gd name="connsiteY27" fmla="*/ 183085 h 687459"/>
              <a:gd name="connsiteX28" fmla="*/ 705658 w 1747041"/>
              <a:gd name="connsiteY28" fmla="*/ 189927 h 687459"/>
              <a:gd name="connsiteX29" fmla="*/ 670903 w 1747041"/>
              <a:gd name="connsiteY29" fmla="*/ 171796 h 687459"/>
              <a:gd name="connsiteX30" fmla="*/ 644425 w 1747041"/>
              <a:gd name="connsiteY30" fmla="*/ 201079 h 687459"/>
              <a:gd name="connsiteX31" fmla="*/ 579017 w 1747041"/>
              <a:gd name="connsiteY31" fmla="*/ 205253 h 687459"/>
              <a:gd name="connsiteX32" fmla="*/ 551172 w 1747041"/>
              <a:gd name="connsiteY32" fmla="*/ 149561 h 687459"/>
              <a:gd name="connsiteX33" fmla="*/ 524694 w 1747041"/>
              <a:gd name="connsiteY33" fmla="*/ 209426 h 687459"/>
              <a:gd name="connsiteX34" fmla="*/ 569234 w 1747041"/>
              <a:gd name="connsiteY34" fmla="*/ 301311 h 687459"/>
              <a:gd name="connsiteX35" fmla="*/ 573408 w 1747041"/>
              <a:gd name="connsiteY35" fmla="*/ 369728 h 687459"/>
              <a:gd name="connsiteX36" fmla="*/ 636078 w 1747041"/>
              <a:gd name="connsiteY36" fmla="*/ 368360 h 687459"/>
              <a:gd name="connsiteX37" fmla="*/ 647230 w 1747041"/>
              <a:gd name="connsiteY37" fmla="*/ 388885 h 687459"/>
              <a:gd name="connsiteX38" fmla="*/ 700117 w 1747041"/>
              <a:gd name="connsiteY38" fmla="*/ 382043 h 687459"/>
              <a:gd name="connsiteX39" fmla="*/ 739115 w 1747041"/>
              <a:gd name="connsiteY39" fmla="*/ 400174 h 687459"/>
              <a:gd name="connsiteX40" fmla="*/ 740483 w 1747041"/>
              <a:gd name="connsiteY40" fmla="*/ 419604 h 687459"/>
              <a:gd name="connsiteX41" fmla="*/ 794807 w 1747041"/>
              <a:gd name="connsiteY41" fmla="*/ 396000 h 687459"/>
              <a:gd name="connsiteX42" fmla="*/ 654277 w 1747041"/>
              <a:gd name="connsiteY42" fmla="*/ 539882 h 687459"/>
              <a:gd name="connsiteX43" fmla="*/ 587502 w 1747041"/>
              <a:gd name="connsiteY43" fmla="*/ 527362 h 687459"/>
              <a:gd name="connsiteX44" fmla="*/ 573818 w 1747041"/>
              <a:gd name="connsiteY44" fmla="*/ 539882 h 687459"/>
              <a:gd name="connsiteX45" fmla="*/ 506974 w 1747041"/>
              <a:gd name="connsiteY45" fmla="*/ 538514 h 687459"/>
              <a:gd name="connsiteX46" fmla="*/ 497259 w 1747041"/>
              <a:gd name="connsiteY46" fmla="*/ 512036 h 687459"/>
              <a:gd name="connsiteX47" fmla="*/ 410916 w 1747041"/>
              <a:gd name="connsiteY47" fmla="*/ 503690 h 687459"/>
              <a:gd name="connsiteX48" fmla="*/ 390391 w 1747041"/>
              <a:gd name="connsiteY48" fmla="*/ 534341 h 687459"/>
              <a:gd name="connsiteX49" fmla="*/ 426584 w 1747041"/>
              <a:gd name="connsiteY49" fmla="*/ 544056 h 687459"/>
              <a:gd name="connsiteX50" fmla="*/ 426584 w 1747041"/>
              <a:gd name="connsiteY50" fmla="*/ 564992 h 687459"/>
              <a:gd name="connsiteX51" fmla="*/ 490623 w 1747041"/>
              <a:gd name="connsiteY51" fmla="*/ 580317 h 687459"/>
              <a:gd name="connsiteX52" fmla="*/ 508753 w 1747041"/>
              <a:gd name="connsiteY52" fmla="*/ 573475 h 687459"/>
              <a:gd name="connsiteX53" fmla="*/ 597696 w 1747041"/>
              <a:gd name="connsiteY53" fmla="*/ 598516 h 687459"/>
              <a:gd name="connsiteX54" fmla="*/ 718795 w 1747041"/>
              <a:gd name="connsiteY54" fmla="*/ 616647 h 687459"/>
              <a:gd name="connsiteX55" fmla="*/ 721600 w 1747041"/>
              <a:gd name="connsiteY55" fmla="*/ 574844 h 687459"/>
              <a:gd name="connsiteX56" fmla="*/ 658929 w 1747041"/>
              <a:gd name="connsiteY56" fmla="*/ 561160 h 687459"/>
              <a:gd name="connsiteX57" fmla="*/ 430142 w 1747041"/>
              <a:gd name="connsiteY57" fmla="*/ 374243 h 687459"/>
              <a:gd name="connsiteX58" fmla="*/ 449641 w 1747041"/>
              <a:gd name="connsiteY58" fmla="*/ 364460 h 687459"/>
              <a:gd name="connsiteX59" fmla="*/ 412079 w 1747041"/>
              <a:gd name="connsiteY59" fmla="*/ 313010 h 687459"/>
              <a:gd name="connsiteX60" fmla="*/ 396754 w 1747041"/>
              <a:gd name="connsiteY60" fmla="*/ 313010 h 687459"/>
              <a:gd name="connsiteX61" fmla="*/ 389912 w 1747041"/>
              <a:gd name="connsiteY61" fmla="*/ 328267 h 687459"/>
              <a:gd name="connsiteX62" fmla="*/ 410437 w 1747041"/>
              <a:gd name="connsiteY62" fmla="*/ 338051 h 687459"/>
              <a:gd name="connsiteX63" fmla="*/ 413447 w 1747041"/>
              <a:gd name="connsiteY63" fmla="*/ 375612 h 687459"/>
              <a:gd name="connsiteX64" fmla="*/ 363366 w 1747041"/>
              <a:gd name="connsiteY64" fmla="*/ 326899 h 687459"/>
              <a:gd name="connsiteX65" fmla="*/ 342430 w 1747041"/>
              <a:gd name="connsiteY65" fmla="*/ 269839 h 687459"/>
              <a:gd name="connsiteX66" fmla="*/ 316021 w 1747041"/>
              <a:gd name="connsiteY66" fmla="*/ 262997 h 687459"/>
              <a:gd name="connsiteX67" fmla="*/ 328541 w 1747041"/>
              <a:gd name="connsiteY67" fmla="*/ 237956 h 687459"/>
              <a:gd name="connsiteX68" fmla="*/ 221331 w 1747041"/>
              <a:gd name="connsiteY68" fmla="*/ 146071 h 687459"/>
              <a:gd name="connsiteX69" fmla="*/ 206006 w 1747041"/>
              <a:gd name="connsiteY69" fmla="*/ 148808 h 687459"/>
              <a:gd name="connsiteX70" fmla="*/ 114121 w 1747041"/>
              <a:gd name="connsiteY70" fmla="*/ 58360 h 687459"/>
              <a:gd name="connsiteX71" fmla="*/ 98795 w 1747041"/>
              <a:gd name="connsiteY71" fmla="*/ 23536 h 687459"/>
              <a:gd name="connsiteX72" fmla="*/ 38930 w 1747041"/>
              <a:gd name="connsiteY72" fmla="*/ 16694 h 687459"/>
              <a:gd name="connsiteX73" fmla="*/ 18062 w 1747041"/>
              <a:gd name="connsiteY73" fmla="*/ 0 h 687459"/>
              <a:gd name="connsiteX74" fmla="*/ 0 w 1747041"/>
              <a:gd name="connsiteY74" fmla="*/ 2805 h 687459"/>
              <a:gd name="connsiteX75" fmla="*/ 5542 w 1747041"/>
              <a:gd name="connsiteY75" fmla="*/ 30651 h 687459"/>
              <a:gd name="connsiteX76" fmla="*/ 114121 w 1747041"/>
              <a:gd name="connsiteY76" fmla="*/ 153186 h 687459"/>
              <a:gd name="connsiteX77" fmla="*/ 143335 w 1747041"/>
              <a:gd name="connsiteY77" fmla="*/ 171249 h 687459"/>
              <a:gd name="connsiteX78" fmla="*/ 164271 w 1747041"/>
              <a:gd name="connsiteY78" fmla="*/ 236656 h 687459"/>
              <a:gd name="connsiteX79" fmla="*/ 218526 w 1747041"/>
              <a:gd name="connsiteY79" fmla="*/ 328541 h 687459"/>
              <a:gd name="connsiteX80" fmla="*/ 302063 w 1747041"/>
              <a:gd name="connsiteY80" fmla="*/ 441361 h 687459"/>
              <a:gd name="connsiteX81" fmla="*/ 359124 w 1747041"/>
              <a:gd name="connsiteY81" fmla="*/ 495616 h 687459"/>
              <a:gd name="connsiteX82" fmla="*/ 398122 w 1747041"/>
              <a:gd name="connsiteY82" fmla="*/ 490074 h 687459"/>
              <a:gd name="connsiteX83" fmla="*/ 1472892 w 1747041"/>
              <a:gd name="connsiteY83" fmla="*/ 514842 h 687459"/>
              <a:gd name="connsiteX84" fmla="*/ 1478503 w 1747041"/>
              <a:gd name="connsiteY84" fmla="*/ 544056 h 687459"/>
              <a:gd name="connsiteX85" fmla="*/ 1498002 w 1747041"/>
              <a:gd name="connsiteY85" fmla="*/ 512036 h 687459"/>
              <a:gd name="connsiteX86" fmla="*/ 1502175 w 1747041"/>
              <a:gd name="connsiteY86" fmla="*/ 482822 h 687459"/>
              <a:gd name="connsiteX87" fmla="*/ 1489587 w 1747041"/>
              <a:gd name="connsiteY87" fmla="*/ 480017 h 687459"/>
              <a:gd name="connsiteX88" fmla="*/ 1286386 w 1747041"/>
              <a:gd name="connsiteY88" fmla="*/ 365897 h 687459"/>
              <a:gd name="connsiteX89" fmla="*/ 1250194 w 1747041"/>
              <a:gd name="connsiteY89" fmla="*/ 374243 h 687459"/>
              <a:gd name="connsiteX90" fmla="*/ 1279407 w 1747041"/>
              <a:gd name="connsiteY90" fmla="*/ 390937 h 687459"/>
              <a:gd name="connsiteX91" fmla="*/ 1323947 w 1747041"/>
              <a:gd name="connsiteY91" fmla="*/ 392306 h 687459"/>
              <a:gd name="connsiteX92" fmla="*/ 1354599 w 1747041"/>
              <a:gd name="connsiteY92" fmla="*/ 409068 h 687459"/>
              <a:gd name="connsiteX93" fmla="*/ 1364314 w 1747041"/>
              <a:gd name="connsiteY93" fmla="*/ 397916 h 687459"/>
              <a:gd name="connsiteX94" fmla="*/ 1337836 w 1747041"/>
              <a:gd name="connsiteY94" fmla="*/ 368702 h 687459"/>
              <a:gd name="connsiteX95" fmla="*/ 1696891 w 1747041"/>
              <a:gd name="connsiteY95" fmla="*/ 346397 h 687459"/>
              <a:gd name="connsiteX96" fmla="*/ 1631485 w 1747041"/>
              <a:gd name="connsiteY96" fmla="*/ 306031 h 687459"/>
              <a:gd name="connsiteX97" fmla="*/ 1602270 w 1747041"/>
              <a:gd name="connsiteY97" fmla="*/ 317184 h 687459"/>
              <a:gd name="connsiteX98" fmla="*/ 1600834 w 1747041"/>
              <a:gd name="connsiteY98" fmla="*/ 339419 h 687459"/>
              <a:gd name="connsiteX99" fmla="*/ 1568814 w 1747041"/>
              <a:gd name="connsiteY99" fmla="*/ 342224 h 687459"/>
              <a:gd name="connsiteX100" fmla="*/ 1534058 w 1747041"/>
              <a:gd name="connsiteY100" fmla="*/ 389569 h 687459"/>
              <a:gd name="connsiteX101" fmla="*/ 1490886 w 1747041"/>
              <a:gd name="connsiteY101" fmla="*/ 354745 h 687459"/>
              <a:gd name="connsiteX102" fmla="*/ 1493692 w 1747041"/>
              <a:gd name="connsiteY102" fmla="*/ 306031 h 687459"/>
              <a:gd name="connsiteX103" fmla="*/ 1472755 w 1747041"/>
              <a:gd name="connsiteY103" fmla="*/ 275381 h 687459"/>
              <a:gd name="connsiteX104" fmla="*/ 1422674 w 1747041"/>
              <a:gd name="connsiteY104" fmla="*/ 258687 h 687459"/>
              <a:gd name="connsiteX105" fmla="*/ 1360003 w 1747041"/>
              <a:gd name="connsiteY105" fmla="*/ 289338 h 687459"/>
              <a:gd name="connsiteX106" fmla="*/ 1410154 w 1747041"/>
              <a:gd name="connsiteY106" fmla="*/ 333877 h 687459"/>
              <a:gd name="connsiteX107" fmla="*/ 1476930 w 1747041"/>
              <a:gd name="connsiteY107" fmla="*/ 335246 h 687459"/>
              <a:gd name="connsiteX108" fmla="*/ 1472755 w 1747041"/>
              <a:gd name="connsiteY108" fmla="*/ 353376 h 687459"/>
              <a:gd name="connsiteX109" fmla="*/ 1405980 w 1747041"/>
              <a:gd name="connsiteY109" fmla="*/ 363091 h 687459"/>
              <a:gd name="connsiteX110" fmla="*/ 1435194 w 1747041"/>
              <a:gd name="connsiteY110" fmla="*/ 390937 h 687459"/>
              <a:gd name="connsiteX111" fmla="*/ 1433826 w 1747041"/>
              <a:gd name="connsiteY111" fmla="*/ 415978 h 687459"/>
              <a:gd name="connsiteX112" fmla="*/ 1446346 w 1747041"/>
              <a:gd name="connsiteY112" fmla="*/ 422820 h 687459"/>
              <a:gd name="connsiteX113" fmla="*/ 1471387 w 1747041"/>
              <a:gd name="connsiteY113" fmla="*/ 386627 h 687459"/>
              <a:gd name="connsiteX114" fmla="*/ 1511754 w 1747041"/>
              <a:gd name="connsiteY114" fmla="*/ 414473 h 687459"/>
              <a:gd name="connsiteX115" fmla="*/ 1506212 w 1747041"/>
              <a:gd name="connsiteY115" fmla="*/ 433972 h 687459"/>
              <a:gd name="connsiteX116" fmla="*/ 1586945 w 1747041"/>
              <a:gd name="connsiteY116" fmla="*/ 454840 h 687459"/>
              <a:gd name="connsiteX117" fmla="*/ 1634290 w 1747041"/>
              <a:gd name="connsiteY117" fmla="*/ 491032 h 687459"/>
              <a:gd name="connsiteX118" fmla="*/ 1653789 w 1747041"/>
              <a:gd name="connsiteY118" fmla="*/ 559450 h 687459"/>
              <a:gd name="connsiteX119" fmla="*/ 1603638 w 1747041"/>
              <a:gd name="connsiteY119" fmla="*/ 598448 h 687459"/>
              <a:gd name="connsiteX120" fmla="*/ 1652351 w 1747041"/>
              <a:gd name="connsiteY120" fmla="*/ 603990 h 687459"/>
              <a:gd name="connsiteX121" fmla="*/ 1680198 w 1747041"/>
              <a:gd name="connsiteY121" fmla="*/ 595643 h 687459"/>
              <a:gd name="connsiteX122" fmla="*/ 1728911 w 1747041"/>
              <a:gd name="connsiteY122" fmla="*/ 638814 h 687459"/>
              <a:gd name="connsiteX123" fmla="*/ 1747042 w 1747041"/>
              <a:gd name="connsiteY123" fmla="*/ 354813 h 687459"/>
              <a:gd name="connsiteX124" fmla="*/ 1255598 w 1747041"/>
              <a:gd name="connsiteY124" fmla="*/ 225299 h 687459"/>
              <a:gd name="connsiteX125" fmla="*/ 1276124 w 1747041"/>
              <a:gd name="connsiteY125" fmla="*/ 229472 h 687459"/>
              <a:gd name="connsiteX126" fmla="*/ 1270582 w 1747041"/>
              <a:gd name="connsiteY126" fmla="*/ 205800 h 687459"/>
              <a:gd name="connsiteX127" fmla="*/ 1281734 w 1747041"/>
              <a:gd name="connsiteY127" fmla="*/ 196016 h 687459"/>
              <a:gd name="connsiteX128" fmla="*/ 1280297 w 1747041"/>
              <a:gd name="connsiteY128" fmla="*/ 176517 h 687459"/>
              <a:gd name="connsiteX129" fmla="*/ 1266613 w 1747041"/>
              <a:gd name="connsiteY129" fmla="*/ 175149 h 687459"/>
              <a:gd name="connsiteX130" fmla="*/ 1238768 w 1747041"/>
              <a:gd name="connsiteY130" fmla="*/ 212710 h 687459"/>
              <a:gd name="connsiteX131" fmla="*/ 1242941 w 1747041"/>
              <a:gd name="connsiteY131" fmla="*/ 257318 h 687459"/>
              <a:gd name="connsiteX132" fmla="*/ 1259636 w 1747041"/>
              <a:gd name="connsiteY132" fmla="*/ 275381 h 687459"/>
              <a:gd name="connsiteX133" fmla="*/ 1018942 w 1747041"/>
              <a:gd name="connsiteY133" fmla="*/ 605358 h 687459"/>
              <a:gd name="connsiteX134" fmla="*/ 950525 w 1747041"/>
              <a:gd name="connsiteY134" fmla="*/ 601185 h 687459"/>
              <a:gd name="connsiteX135" fmla="*/ 922679 w 1747041"/>
              <a:gd name="connsiteY135" fmla="*/ 620683 h 687459"/>
              <a:gd name="connsiteX136" fmla="*/ 986718 w 1747041"/>
              <a:gd name="connsiteY136" fmla="*/ 622052 h 687459"/>
              <a:gd name="connsiteX137" fmla="*/ 1053494 w 1747041"/>
              <a:gd name="connsiteY137" fmla="*/ 608368 h 687459"/>
              <a:gd name="connsiteX138" fmla="*/ 1107817 w 1747041"/>
              <a:gd name="connsiteY138" fmla="*/ 604195 h 687459"/>
              <a:gd name="connsiteX139" fmla="*/ 1100975 w 1747041"/>
              <a:gd name="connsiteY139" fmla="*/ 591675 h 687459"/>
              <a:gd name="connsiteX140" fmla="*/ 1137237 w 1747041"/>
              <a:gd name="connsiteY140" fmla="*/ 169607 h 687459"/>
              <a:gd name="connsiteX141" fmla="*/ 1103849 w 1747041"/>
              <a:gd name="connsiteY141" fmla="*/ 202995 h 687459"/>
              <a:gd name="connsiteX142" fmla="*/ 1052330 w 1747041"/>
              <a:gd name="connsiteY142" fmla="*/ 202995 h 687459"/>
              <a:gd name="connsiteX143" fmla="*/ 986923 w 1747041"/>
              <a:gd name="connsiteY143" fmla="*/ 186301 h 687459"/>
              <a:gd name="connsiteX144" fmla="*/ 950730 w 1747041"/>
              <a:gd name="connsiteY144" fmla="*/ 216952 h 687459"/>
              <a:gd name="connsiteX145" fmla="*/ 937047 w 1747041"/>
              <a:gd name="connsiteY145" fmla="*/ 272575 h 687459"/>
              <a:gd name="connsiteX146" fmla="*/ 900854 w 1747041"/>
              <a:gd name="connsiteY146" fmla="*/ 390937 h 687459"/>
              <a:gd name="connsiteX147" fmla="*/ 928700 w 1747041"/>
              <a:gd name="connsiteY147" fmla="*/ 395111 h 687459"/>
              <a:gd name="connsiteX148" fmla="*/ 931505 w 1747041"/>
              <a:gd name="connsiteY148" fmla="*/ 428567 h 687459"/>
              <a:gd name="connsiteX149" fmla="*/ 916179 w 1747041"/>
              <a:gd name="connsiteY149" fmla="*/ 475844 h 687459"/>
              <a:gd name="connsiteX150" fmla="*/ 955178 w 1747041"/>
              <a:gd name="connsiteY150" fmla="*/ 482685 h 687459"/>
              <a:gd name="connsiteX151" fmla="*/ 960719 w 1747041"/>
              <a:gd name="connsiteY151" fmla="*/ 368565 h 687459"/>
              <a:gd name="connsiteX152" fmla="*/ 980218 w 1747041"/>
              <a:gd name="connsiteY152" fmla="*/ 355976 h 687459"/>
              <a:gd name="connsiteX153" fmla="*/ 987060 w 1747041"/>
              <a:gd name="connsiteY153" fmla="*/ 378280 h 687459"/>
              <a:gd name="connsiteX154" fmla="*/ 998143 w 1747041"/>
              <a:gd name="connsiteY154" fmla="*/ 415841 h 687459"/>
              <a:gd name="connsiteX155" fmla="*/ 1003754 w 1747041"/>
              <a:gd name="connsiteY155" fmla="*/ 446492 h 687459"/>
              <a:gd name="connsiteX156" fmla="*/ 1060814 w 1747041"/>
              <a:gd name="connsiteY156" fmla="*/ 424189 h 687459"/>
              <a:gd name="connsiteX157" fmla="*/ 1032968 w 1747041"/>
              <a:gd name="connsiteY157" fmla="*/ 390801 h 687459"/>
              <a:gd name="connsiteX158" fmla="*/ 1035773 w 1747041"/>
              <a:gd name="connsiteY158" fmla="*/ 374107 h 687459"/>
              <a:gd name="connsiteX159" fmla="*/ 1002317 w 1747041"/>
              <a:gd name="connsiteY159" fmla="*/ 319783 h 687459"/>
              <a:gd name="connsiteX160" fmla="*/ 1070734 w 1747041"/>
              <a:gd name="connsiteY160" fmla="*/ 279417 h 687459"/>
              <a:gd name="connsiteX161" fmla="*/ 1065124 w 1747041"/>
              <a:gd name="connsiteY161" fmla="*/ 264091 h 687459"/>
              <a:gd name="connsiteX162" fmla="*/ 1019216 w 1747041"/>
              <a:gd name="connsiteY162" fmla="*/ 283590 h 687459"/>
              <a:gd name="connsiteX163" fmla="*/ 998280 w 1747041"/>
              <a:gd name="connsiteY163" fmla="*/ 282222 h 687459"/>
              <a:gd name="connsiteX164" fmla="*/ 981587 w 1747041"/>
              <a:gd name="connsiteY164" fmla="*/ 301721 h 687459"/>
              <a:gd name="connsiteX165" fmla="*/ 949567 w 1747041"/>
              <a:gd name="connsiteY165" fmla="*/ 275244 h 687459"/>
              <a:gd name="connsiteX166" fmla="*/ 960719 w 1747041"/>
              <a:gd name="connsiteY166" fmla="*/ 222357 h 687459"/>
              <a:gd name="connsiteX167" fmla="*/ 1003891 w 1747041"/>
              <a:gd name="connsiteY167" fmla="*/ 220988 h 687459"/>
              <a:gd name="connsiteX168" fmla="*/ 1077644 w 1747041"/>
              <a:gd name="connsiteY168" fmla="*/ 225162 h 687459"/>
              <a:gd name="connsiteX169" fmla="*/ 1115274 w 1747041"/>
              <a:gd name="connsiteY169" fmla="*/ 223725 h 687459"/>
              <a:gd name="connsiteX170" fmla="*/ 1148662 w 1747041"/>
              <a:gd name="connsiteY170" fmla="*/ 180554 h 687459"/>
              <a:gd name="connsiteX171" fmla="*/ 1177603 w 1747041"/>
              <a:gd name="connsiteY171" fmla="*/ 377049 h 687459"/>
              <a:gd name="connsiteX172" fmla="*/ 1204081 w 1747041"/>
              <a:gd name="connsiteY172" fmla="*/ 404895 h 687459"/>
              <a:gd name="connsiteX173" fmla="*/ 1229121 w 1747041"/>
              <a:gd name="connsiteY173" fmla="*/ 395111 h 687459"/>
              <a:gd name="connsiteX174" fmla="*/ 1212427 w 1747041"/>
              <a:gd name="connsiteY174" fmla="*/ 377049 h 687459"/>
              <a:gd name="connsiteX175" fmla="*/ 1153930 w 1747041"/>
              <a:gd name="connsiteY175" fmla="*/ 609668 h 687459"/>
              <a:gd name="connsiteX176" fmla="*/ 1121911 w 1747041"/>
              <a:gd name="connsiteY176" fmla="*/ 624994 h 687459"/>
              <a:gd name="connsiteX177" fmla="*/ 1126153 w 1747041"/>
              <a:gd name="connsiteY177" fmla="*/ 650034 h 687459"/>
              <a:gd name="connsiteX178" fmla="*/ 1181776 w 1747041"/>
              <a:gd name="connsiteY178" fmla="*/ 629167 h 687459"/>
              <a:gd name="connsiteX179" fmla="*/ 1208254 w 1747041"/>
              <a:gd name="connsiteY179" fmla="*/ 615484 h 687459"/>
              <a:gd name="connsiteX180" fmla="*/ 1202712 w 1747041"/>
              <a:gd name="connsiteY180" fmla="*/ 600158 h 68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747041" h="687459">
                <a:moveTo>
                  <a:pt x="780986" y="624857"/>
                </a:moveTo>
                <a:lnTo>
                  <a:pt x="796312" y="627594"/>
                </a:lnTo>
                <a:lnTo>
                  <a:pt x="809995" y="602553"/>
                </a:lnTo>
                <a:lnTo>
                  <a:pt x="789470" y="599748"/>
                </a:lnTo>
                <a:close/>
                <a:moveTo>
                  <a:pt x="861719" y="598379"/>
                </a:moveTo>
                <a:lnTo>
                  <a:pt x="824158" y="603921"/>
                </a:lnTo>
                <a:lnTo>
                  <a:pt x="814374" y="623420"/>
                </a:lnTo>
                <a:lnTo>
                  <a:pt x="843657" y="627594"/>
                </a:lnTo>
                <a:lnTo>
                  <a:pt x="891002" y="617879"/>
                </a:lnTo>
                <a:close/>
                <a:moveTo>
                  <a:pt x="891002" y="651266"/>
                </a:moveTo>
                <a:lnTo>
                  <a:pt x="916042" y="666592"/>
                </a:lnTo>
                <a:lnTo>
                  <a:pt x="949430" y="687459"/>
                </a:lnTo>
                <a:lnTo>
                  <a:pt x="956272" y="669397"/>
                </a:lnTo>
                <a:lnTo>
                  <a:pt x="935746" y="647093"/>
                </a:lnTo>
                <a:cubicBezTo>
                  <a:pt x="935746" y="647093"/>
                  <a:pt x="897912" y="651061"/>
                  <a:pt x="891002" y="651061"/>
                </a:cubicBezTo>
                <a:close/>
                <a:moveTo>
                  <a:pt x="817179" y="338051"/>
                </a:moveTo>
                <a:lnTo>
                  <a:pt x="804659" y="311573"/>
                </a:lnTo>
                <a:lnTo>
                  <a:pt x="850635" y="278185"/>
                </a:lnTo>
                <a:lnTo>
                  <a:pt x="874239" y="202926"/>
                </a:lnTo>
                <a:lnTo>
                  <a:pt x="913238" y="202926"/>
                </a:lnTo>
                <a:lnTo>
                  <a:pt x="864524" y="161192"/>
                </a:lnTo>
                <a:lnTo>
                  <a:pt x="878208" y="144429"/>
                </a:lnTo>
                <a:lnTo>
                  <a:pt x="842015" y="82854"/>
                </a:lnTo>
                <a:lnTo>
                  <a:pt x="862950" y="80048"/>
                </a:lnTo>
                <a:lnTo>
                  <a:pt x="854603" y="55008"/>
                </a:lnTo>
                <a:lnTo>
                  <a:pt x="782149" y="56376"/>
                </a:lnTo>
                <a:lnTo>
                  <a:pt x="775308" y="109331"/>
                </a:lnTo>
                <a:lnTo>
                  <a:pt x="739115" y="183085"/>
                </a:lnTo>
                <a:lnTo>
                  <a:pt x="705658" y="189927"/>
                </a:lnTo>
                <a:lnTo>
                  <a:pt x="670903" y="171796"/>
                </a:lnTo>
                <a:lnTo>
                  <a:pt x="644425" y="201079"/>
                </a:lnTo>
                <a:lnTo>
                  <a:pt x="579017" y="205253"/>
                </a:lnTo>
                <a:lnTo>
                  <a:pt x="551172" y="149561"/>
                </a:lnTo>
                <a:lnTo>
                  <a:pt x="524694" y="209426"/>
                </a:lnTo>
                <a:lnTo>
                  <a:pt x="569234" y="301311"/>
                </a:lnTo>
                <a:lnTo>
                  <a:pt x="573408" y="369728"/>
                </a:lnTo>
                <a:lnTo>
                  <a:pt x="636078" y="368360"/>
                </a:lnTo>
                <a:lnTo>
                  <a:pt x="647230" y="388885"/>
                </a:lnTo>
                <a:lnTo>
                  <a:pt x="700117" y="382043"/>
                </a:lnTo>
                <a:lnTo>
                  <a:pt x="739115" y="400174"/>
                </a:lnTo>
                <a:lnTo>
                  <a:pt x="740483" y="419604"/>
                </a:lnTo>
                <a:lnTo>
                  <a:pt x="794807" y="396000"/>
                </a:lnTo>
                <a:close/>
                <a:moveTo>
                  <a:pt x="654277" y="539882"/>
                </a:moveTo>
                <a:lnTo>
                  <a:pt x="587502" y="527362"/>
                </a:lnTo>
                <a:lnTo>
                  <a:pt x="573818" y="539882"/>
                </a:lnTo>
                <a:lnTo>
                  <a:pt x="506974" y="538514"/>
                </a:lnTo>
                <a:lnTo>
                  <a:pt x="497259" y="512036"/>
                </a:lnTo>
                <a:lnTo>
                  <a:pt x="410916" y="503690"/>
                </a:lnTo>
                <a:lnTo>
                  <a:pt x="390391" y="534341"/>
                </a:lnTo>
                <a:lnTo>
                  <a:pt x="426584" y="544056"/>
                </a:lnTo>
                <a:lnTo>
                  <a:pt x="426584" y="564992"/>
                </a:lnTo>
                <a:lnTo>
                  <a:pt x="490623" y="580317"/>
                </a:lnTo>
                <a:lnTo>
                  <a:pt x="508753" y="573475"/>
                </a:lnTo>
                <a:lnTo>
                  <a:pt x="597696" y="598516"/>
                </a:lnTo>
                <a:lnTo>
                  <a:pt x="718795" y="616647"/>
                </a:lnTo>
                <a:lnTo>
                  <a:pt x="721600" y="574844"/>
                </a:lnTo>
                <a:lnTo>
                  <a:pt x="658929" y="561160"/>
                </a:lnTo>
                <a:close/>
                <a:moveTo>
                  <a:pt x="430142" y="374243"/>
                </a:moveTo>
                <a:lnTo>
                  <a:pt x="449641" y="364460"/>
                </a:lnTo>
                <a:lnTo>
                  <a:pt x="412079" y="313010"/>
                </a:lnTo>
                <a:lnTo>
                  <a:pt x="396754" y="313010"/>
                </a:lnTo>
                <a:lnTo>
                  <a:pt x="389912" y="328267"/>
                </a:lnTo>
                <a:lnTo>
                  <a:pt x="410437" y="338051"/>
                </a:lnTo>
                <a:close/>
                <a:moveTo>
                  <a:pt x="413447" y="375612"/>
                </a:moveTo>
                <a:lnTo>
                  <a:pt x="363366" y="326899"/>
                </a:lnTo>
                <a:lnTo>
                  <a:pt x="342430" y="269839"/>
                </a:lnTo>
                <a:lnTo>
                  <a:pt x="316021" y="262997"/>
                </a:lnTo>
                <a:lnTo>
                  <a:pt x="328541" y="237956"/>
                </a:lnTo>
                <a:lnTo>
                  <a:pt x="221331" y="146071"/>
                </a:lnTo>
                <a:lnTo>
                  <a:pt x="206006" y="148808"/>
                </a:lnTo>
                <a:lnTo>
                  <a:pt x="114121" y="58360"/>
                </a:lnTo>
                <a:lnTo>
                  <a:pt x="98795" y="23536"/>
                </a:lnTo>
                <a:lnTo>
                  <a:pt x="38930" y="16694"/>
                </a:lnTo>
                <a:lnTo>
                  <a:pt x="18062" y="0"/>
                </a:lnTo>
                <a:lnTo>
                  <a:pt x="0" y="2805"/>
                </a:lnTo>
                <a:lnTo>
                  <a:pt x="5542" y="30651"/>
                </a:lnTo>
                <a:lnTo>
                  <a:pt x="114121" y="153186"/>
                </a:lnTo>
                <a:lnTo>
                  <a:pt x="143335" y="171249"/>
                </a:lnTo>
                <a:lnTo>
                  <a:pt x="164271" y="236656"/>
                </a:lnTo>
                <a:lnTo>
                  <a:pt x="218526" y="328541"/>
                </a:lnTo>
                <a:lnTo>
                  <a:pt x="302063" y="441361"/>
                </a:lnTo>
                <a:lnTo>
                  <a:pt x="359124" y="495616"/>
                </a:lnTo>
                <a:lnTo>
                  <a:pt x="398122" y="490074"/>
                </a:lnTo>
                <a:close/>
                <a:moveTo>
                  <a:pt x="1472892" y="514842"/>
                </a:moveTo>
                <a:lnTo>
                  <a:pt x="1478503" y="544056"/>
                </a:lnTo>
                <a:lnTo>
                  <a:pt x="1498002" y="512036"/>
                </a:lnTo>
                <a:lnTo>
                  <a:pt x="1502175" y="482822"/>
                </a:lnTo>
                <a:lnTo>
                  <a:pt x="1489587" y="480017"/>
                </a:lnTo>
                <a:close/>
                <a:moveTo>
                  <a:pt x="1286386" y="365897"/>
                </a:moveTo>
                <a:lnTo>
                  <a:pt x="1250194" y="374243"/>
                </a:lnTo>
                <a:lnTo>
                  <a:pt x="1279407" y="390937"/>
                </a:lnTo>
                <a:lnTo>
                  <a:pt x="1323947" y="392306"/>
                </a:lnTo>
                <a:lnTo>
                  <a:pt x="1354599" y="409068"/>
                </a:lnTo>
                <a:lnTo>
                  <a:pt x="1364314" y="397916"/>
                </a:lnTo>
                <a:lnTo>
                  <a:pt x="1337836" y="368702"/>
                </a:lnTo>
                <a:close/>
                <a:moveTo>
                  <a:pt x="1696891" y="346397"/>
                </a:moveTo>
                <a:lnTo>
                  <a:pt x="1631485" y="306031"/>
                </a:lnTo>
                <a:lnTo>
                  <a:pt x="1602270" y="317184"/>
                </a:lnTo>
                <a:lnTo>
                  <a:pt x="1600834" y="339419"/>
                </a:lnTo>
                <a:lnTo>
                  <a:pt x="1568814" y="342224"/>
                </a:lnTo>
                <a:lnTo>
                  <a:pt x="1534058" y="389569"/>
                </a:lnTo>
                <a:lnTo>
                  <a:pt x="1490886" y="354745"/>
                </a:lnTo>
                <a:lnTo>
                  <a:pt x="1493692" y="306031"/>
                </a:lnTo>
                <a:lnTo>
                  <a:pt x="1472755" y="275381"/>
                </a:lnTo>
                <a:lnTo>
                  <a:pt x="1422674" y="258687"/>
                </a:lnTo>
                <a:lnTo>
                  <a:pt x="1360003" y="289338"/>
                </a:lnTo>
                <a:lnTo>
                  <a:pt x="1410154" y="333877"/>
                </a:lnTo>
                <a:lnTo>
                  <a:pt x="1476930" y="335246"/>
                </a:lnTo>
                <a:lnTo>
                  <a:pt x="1472755" y="353376"/>
                </a:lnTo>
                <a:lnTo>
                  <a:pt x="1405980" y="363091"/>
                </a:lnTo>
                <a:lnTo>
                  <a:pt x="1435194" y="390937"/>
                </a:lnTo>
                <a:lnTo>
                  <a:pt x="1433826" y="415978"/>
                </a:lnTo>
                <a:lnTo>
                  <a:pt x="1446346" y="422820"/>
                </a:lnTo>
                <a:lnTo>
                  <a:pt x="1471387" y="386627"/>
                </a:lnTo>
                <a:lnTo>
                  <a:pt x="1511754" y="414473"/>
                </a:lnTo>
                <a:lnTo>
                  <a:pt x="1506212" y="433972"/>
                </a:lnTo>
                <a:lnTo>
                  <a:pt x="1586945" y="454840"/>
                </a:lnTo>
                <a:lnTo>
                  <a:pt x="1634290" y="491032"/>
                </a:lnTo>
                <a:lnTo>
                  <a:pt x="1653789" y="559450"/>
                </a:lnTo>
                <a:lnTo>
                  <a:pt x="1603638" y="598448"/>
                </a:lnTo>
                <a:lnTo>
                  <a:pt x="1652351" y="603990"/>
                </a:lnTo>
                <a:lnTo>
                  <a:pt x="1680198" y="595643"/>
                </a:lnTo>
                <a:lnTo>
                  <a:pt x="1728911" y="638814"/>
                </a:lnTo>
                <a:lnTo>
                  <a:pt x="1747042" y="354813"/>
                </a:lnTo>
                <a:close/>
                <a:moveTo>
                  <a:pt x="1255598" y="225299"/>
                </a:moveTo>
                <a:lnTo>
                  <a:pt x="1276124" y="229472"/>
                </a:lnTo>
                <a:lnTo>
                  <a:pt x="1270582" y="205800"/>
                </a:lnTo>
                <a:lnTo>
                  <a:pt x="1281734" y="196016"/>
                </a:lnTo>
                <a:lnTo>
                  <a:pt x="1280297" y="176517"/>
                </a:lnTo>
                <a:lnTo>
                  <a:pt x="1266613" y="175149"/>
                </a:lnTo>
                <a:lnTo>
                  <a:pt x="1238768" y="212710"/>
                </a:lnTo>
                <a:lnTo>
                  <a:pt x="1242941" y="257318"/>
                </a:lnTo>
                <a:lnTo>
                  <a:pt x="1259636" y="275381"/>
                </a:lnTo>
                <a:close/>
                <a:moveTo>
                  <a:pt x="1018942" y="605358"/>
                </a:moveTo>
                <a:lnTo>
                  <a:pt x="950525" y="601185"/>
                </a:lnTo>
                <a:lnTo>
                  <a:pt x="922679" y="620683"/>
                </a:lnTo>
                <a:lnTo>
                  <a:pt x="986718" y="622052"/>
                </a:lnTo>
                <a:lnTo>
                  <a:pt x="1053494" y="608368"/>
                </a:lnTo>
                <a:lnTo>
                  <a:pt x="1107817" y="604195"/>
                </a:lnTo>
                <a:lnTo>
                  <a:pt x="1100975" y="591675"/>
                </a:lnTo>
                <a:close/>
                <a:moveTo>
                  <a:pt x="1137237" y="169607"/>
                </a:moveTo>
                <a:lnTo>
                  <a:pt x="1103849" y="202995"/>
                </a:lnTo>
                <a:lnTo>
                  <a:pt x="1052330" y="202995"/>
                </a:lnTo>
                <a:lnTo>
                  <a:pt x="986923" y="186301"/>
                </a:lnTo>
                <a:lnTo>
                  <a:pt x="950730" y="216952"/>
                </a:lnTo>
                <a:lnTo>
                  <a:pt x="937047" y="272575"/>
                </a:lnTo>
                <a:lnTo>
                  <a:pt x="900854" y="390937"/>
                </a:lnTo>
                <a:lnTo>
                  <a:pt x="928700" y="395111"/>
                </a:lnTo>
                <a:lnTo>
                  <a:pt x="931505" y="428567"/>
                </a:lnTo>
                <a:lnTo>
                  <a:pt x="916179" y="475844"/>
                </a:lnTo>
                <a:lnTo>
                  <a:pt x="955178" y="482685"/>
                </a:lnTo>
                <a:lnTo>
                  <a:pt x="960719" y="368565"/>
                </a:lnTo>
                <a:lnTo>
                  <a:pt x="980218" y="355976"/>
                </a:lnTo>
                <a:lnTo>
                  <a:pt x="987060" y="378280"/>
                </a:lnTo>
                <a:lnTo>
                  <a:pt x="998143" y="415841"/>
                </a:lnTo>
                <a:lnTo>
                  <a:pt x="1003754" y="446492"/>
                </a:lnTo>
                <a:lnTo>
                  <a:pt x="1060814" y="424189"/>
                </a:lnTo>
                <a:lnTo>
                  <a:pt x="1032968" y="390801"/>
                </a:lnTo>
                <a:lnTo>
                  <a:pt x="1035773" y="374107"/>
                </a:lnTo>
                <a:lnTo>
                  <a:pt x="1002317" y="319783"/>
                </a:lnTo>
                <a:lnTo>
                  <a:pt x="1070734" y="279417"/>
                </a:lnTo>
                <a:lnTo>
                  <a:pt x="1065124" y="264091"/>
                </a:lnTo>
                <a:lnTo>
                  <a:pt x="1019216" y="283590"/>
                </a:lnTo>
                <a:lnTo>
                  <a:pt x="998280" y="282222"/>
                </a:lnTo>
                <a:lnTo>
                  <a:pt x="981587" y="301721"/>
                </a:lnTo>
                <a:lnTo>
                  <a:pt x="949567" y="275244"/>
                </a:lnTo>
                <a:lnTo>
                  <a:pt x="960719" y="222357"/>
                </a:lnTo>
                <a:lnTo>
                  <a:pt x="1003891" y="220988"/>
                </a:lnTo>
                <a:lnTo>
                  <a:pt x="1077644" y="225162"/>
                </a:lnTo>
                <a:lnTo>
                  <a:pt x="1115274" y="223725"/>
                </a:lnTo>
                <a:lnTo>
                  <a:pt x="1148662" y="180554"/>
                </a:lnTo>
                <a:close/>
                <a:moveTo>
                  <a:pt x="1177603" y="377049"/>
                </a:moveTo>
                <a:lnTo>
                  <a:pt x="1204081" y="404895"/>
                </a:lnTo>
                <a:lnTo>
                  <a:pt x="1229121" y="395111"/>
                </a:lnTo>
                <a:lnTo>
                  <a:pt x="1212427" y="377049"/>
                </a:lnTo>
                <a:close/>
                <a:moveTo>
                  <a:pt x="1153930" y="609668"/>
                </a:moveTo>
                <a:lnTo>
                  <a:pt x="1121911" y="624994"/>
                </a:lnTo>
                <a:lnTo>
                  <a:pt x="1126153" y="650034"/>
                </a:lnTo>
                <a:lnTo>
                  <a:pt x="1181776" y="629167"/>
                </a:lnTo>
                <a:lnTo>
                  <a:pt x="1208254" y="615484"/>
                </a:lnTo>
                <a:lnTo>
                  <a:pt x="1202712" y="60015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5" name="Forme libre : forme 1365">
            <a:extLst>
              <a:ext uri="{FF2B5EF4-FFF2-40B4-BE49-F238E27FC236}">
                <a16:creationId xmlns:a16="http://schemas.microsoft.com/office/drawing/2014/main" id="{138E203B-879C-4711-B4A4-176EDE81149B}"/>
              </a:ext>
            </a:extLst>
          </p:cNvPr>
          <p:cNvSpPr/>
          <p:nvPr/>
        </p:nvSpPr>
        <p:spPr>
          <a:xfrm>
            <a:off x="9093294" y="4249273"/>
            <a:ext cx="1507396" cy="593159"/>
          </a:xfrm>
          <a:custGeom>
            <a:avLst/>
            <a:gdLst>
              <a:gd name="connsiteX0" fmla="*/ 780986 w 1747041"/>
              <a:gd name="connsiteY0" fmla="*/ 624857 h 687459"/>
              <a:gd name="connsiteX1" fmla="*/ 796312 w 1747041"/>
              <a:gd name="connsiteY1" fmla="*/ 627594 h 687459"/>
              <a:gd name="connsiteX2" fmla="*/ 809995 w 1747041"/>
              <a:gd name="connsiteY2" fmla="*/ 602553 h 687459"/>
              <a:gd name="connsiteX3" fmla="*/ 789470 w 1747041"/>
              <a:gd name="connsiteY3" fmla="*/ 599748 h 687459"/>
              <a:gd name="connsiteX4" fmla="*/ 861719 w 1747041"/>
              <a:gd name="connsiteY4" fmla="*/ 598379 h 687459"/>
              <a:gd name="connsiteX5" fmla="*/ 824158 w 1747041"/>
              <a:gd name="connsiteY5" fmla="*/ 603921 h 687459"/>
              <a:gd name="connsiteX6" fmla="*/ 814374 w 1747041"/>
              <a:gd name="connsiteY6" fmla="*/ 623420 h 687459"/>
              <a:gd name="connsiteX7" fmla="*/ 843657 w 1747041"/>
              <a:gd name="connsiteY7" fmla="*/ 627594 h 687459"/>
              <a:gd name="connsiteX8" fmla="*/ 891002 w 1747041"/>
              <a:gd name="connsiteY8" fmla="*/ 617879 h 687459"/>
              <a:gd name="connsiteX9" fmla="*/ 891002 w 1747041"/>
              <a:gd name="connsiteY9" fmla="*/ 651266 h 687459"/>
              <a:gd name="connsiteX10" fmla="*/ 916042 w 1747041"/>
              <a:gd name="connsiteY10" fmla="*/ 666592 h 687459"/>
              <a:gd name="connsiteX11" fmla="*/ 949430 w 1747041"/>
              <a:gd name="connsiteY11" fmla="*/ 687459 h 687459"/>
              <a:gd name="connsiteX12" fmla="*/ 956272 w 1747041"/>
              <a:gd name="connsiteY12" fmla="*/ 669397 h 687459"/>
              <a:gd name="connsiteX13" fmla="*/ 935746 w 1747041"/>
              <a:gd name="connsiteY13" fmla="*/ 647093 h 687459"/>
              <a:gd name="connsiteX14" fmla="*/ 891002 w 1747041"/>
              <a:gd name="connsiteY14" fmla="*/ 651061 h 687459"/>
              <a:gd name="connsiteX15" fmla="*/ 817179 w 1747041"/>
              <a:gd name="connsiteY15" fmla="*/ 338051 h 687459"/>
              <a:gd name="connsiteX16" fmla="*/ 804659 w 1747041"/>
              <a:gd name="connsiteY16" fmla="*/ 311573 h 687459"/>
              <a:gd name="connsiteX17" fmla="*/ 850635 w 1747041"/>
              <a:gd name="connsiteY17" fmla="*/ 278185 h 687459"/>
              <a:gd name="connsiteX18" fmla="*/ 874239 w 1747041"/>
              <a:gd name="connsiteY18" fmla="*/ 202926 h 687459"/>
              <a:gd name="connsiteX19" fmla="*/ 913238 w 1747041"/>
              <a:gd name="connsiteY19" fmla="*/ 202926 h 687459"/>
              <a:gd name="connsiteX20" fmla="*/ 864524 w 1747041"/>
              <a:gd name="connsiteY20" fmla="*/ 161192 h 687459"/>
              <a:gd name="connsiteX21" fmla="*/ 878208 w 1747041"/>
              <a:gd name="connsiteY21" fmla="*/ 144429 h 687459"/>
              <a:gd name="connsiteX22" fmla="*/ 842015 w 1747041"/>
              <a:gd name="connsiteY22" fmla="*/ 82854 h 687459"/>
              <a:gd name="connsiteX23" fmla="*/ 862950 w 1747041"/>
              <a:gd name="connsiteY23" fmla="*/ 80048 h 687459"/>
              <a:gd name="connsiteX24" fmla="*/ 854603 w 1747041"/>
              <a:gd name="connsiteY24" fmla="*/ 55008 h 687459"/>
              <a:gd name="connsiteX25" fmla="*/ 782149 w 1747041"/>
              <a:gd name="connsiteY25" fmla="*/ 56376 h 687459"/>
              <a:gd name="connsiteX26" fmla="*/ 775308 w 1747041"/>
              <a:gd name="connsiteY26" fmla="*/ 109331 h 687459"/>
              <a:gd name="connsiteX27" fmla="*/ 739115 w 1747041"/>
              <a:gd name="connsiteY27" fmla="*/ 183085 h 687459"/>
              <a:gd name="connsiteX28" fmla="*/ 705658 w 1747041"/>
              <a:gd name="connsiteY28" fmla="*/ 189927 h 687459"/>
              <a:gd name="connsiteX29" fmla="*/ 670903 w 1747041"/>
              <a:gd name="connsiteY29" fmla="*/ 171796 h 687459"/>
              <a:gd name="connsiteX30" fmla="*/ 644425 w 1747041"/>
              <a:gd name="connsiteY30" fmla="*/ 201079 h 687459"/>
              <a:gd name="connsiteX31" fmla="*/ 579017 w 1747041"/>
              <a:gd name="connsiteY31" fmla="*/ 205253 h 687459"/>
              <a:gd name="connsiteX32" fmla="*/ 551172 w 1747041"/>
              <a:gd name="connsiteY32" fmla="*/ 149561 h 687459"/>
              <a:gd name="connsiteX33" fmla="*/ 524694 w 1747041"/>
              <a:gd name="connsiteY33" fmla="*/ 209426 h 687459"/>
              <a:gd name="connsiteX34" fmla="*/ 569234 w 1747041"/>
              <a:gd name="connsiteY34" fmla="*/ 301311 h 687459"/>
              <a:gd name="connsiteX35" fmla="*/ 573408 w 1747041"/>
              <a:gd name="connsiteY35" fmla="*/ 369728 h 687459"/>
              <a:gd name="connsiteX36" fmla="*/ 636078 w 1747041"/>
              <a:gd name="connsiteY36" fmla="*/ 368360 h 687459"/>
              <a:gd name="connsiteX37" fmla="*/ 647230 w 1747041"/>
              <a:gd name="connsiteY37" fmla="*/ 388885 h 687459"/>
              <a:gd name="connsiteX38" fmla="*/ 700117 w 1747041"/>
              <a:gd name="connsiteY38" fmla="*/ 382043 h 687459"/>
              <a:gd name="connsiteX39" fmla="*/ 739115 w 1747041"/>
              <a:gd name="connsiteY39" fmla="*/ 400174 h 687459"/>
              <a:gd name="connsiteX40" fmla="*/ 740483 w 1747041"/>
              <a:gd name="connsiteY40" fmla="*/ 419604 h 687459"/>
              <a:gd name="connsiteX41" fmla="*/ 794807 w 1747041"/>
              <a:gd name="connsiteY41" fmla="*/ 396000 h 687459"/>
              <a:gd name="connsiteX42" fmla="*/ 654277 w 1747041"/>
              <a:gd name="connsiteY42" fmla="*/ 539882 h 687459"/>
              <a:gd name="connsiteX43" fmla="*/ 587502 w 1747041"/>
              <a:gd name="connsiteY43" fmla="*/ 527362 h 687459"/>
              <a:gd name="connsiteX44" fmla="*/ 573818 w 1747041"/>
              <a:gd name="connsiteY44" fmla="*/ 539882 h 687459"/>
              <a:gd name="connsiteX45" fmla="*/ 506974 w 1747041"/>
              <a:gd name="connsiteY45" fmla="*/ 538514 h 687459"/>
              <a:gd name="connsiteX46" fmla="*/ 497259 w 1747041"/>
              <a:gd name="connsiteY46" fmla="*/ 512036 h 687459"/>
              <a:gd name="connsiteX47" fmla="*/ 410916 w 1747041"/>
              <a:gd name="connsiteY47" fmla="*/ 503690 h 687459"/>
              <a:gd name="connsiteX48" fmla="*/ 390391 w 1747041"/>
              <a:gd name="connsiteY48" fmla="*/ 534341 h 687459"/>
              <a:gd name="connsiteX49" fmla="*/ 426584 w 1747041"/>
              <a:gd name="connsiteY49" fmla="*/ 544056 h 687459"/>
              <a:gd name="connsiteX50" fmla="*/ 426584 w 1747041"/>
              <a:gd name="connsiteY50" fmla="*/ 564992 h 687459"/>
              <a:gd name="connsiteX51" fmla="*/ 490623 w 1747041"/>
              <a:gd name="connsiteY51" fmla="*/ 580317 h 687459"/>
              <a:gd name="connsiteX52" fmla="*/ 508753 w 1747041"/>
              <a:gd name="connsiteY52" fmla="*/ 573475 h 687459"/>
              <a:gd name="connsiteX53" fmla="*/ 597696 w 1747041"/>
              <a:gd name="connsiteY53" fmla="*/ 598516 h 687459"/>
              <a:gd name="connsiteX54" fmla="*/ 718795 w 1747041"/>
              <a:gd name="connsiteY54" fmla="*/ 616647 h 687459"/>
              <a:gd name="connsiteX55" fmla="*/ 721600 w 1747041"/>
              <a:gd name="connsiteY55" fmla="*/ 574844 h 687459"/>
              <a:gd name="connsiteX56" fmla="*/ 658929 w 1747041"/>
              <a:gd name="connsiteY56" fmla="*/ 561160 h 687459"/>
              <a:gd name="connsiteX57" fmla="*/ 430142 w 1747041"/>
              <a:gd name="connsiteY57" fmla="*/ 374243 h 687459"/>
              <a:gd name="connsiteX58" fmla="*/ 449641 w 1747041"/>
              <a:gd name="connsiteY58" fmla="*/ 364460 h 687459"/>
              <a:gd name="connsiteX59" fmla="*/ 412079 w 1747041"/>
              <a:gd name="connsiteY59" fmla="*/ 313010 h 687459"/>
              <a:gd name="connsiteX60" fmla="*/ 396754 w 1747041"/>
              <a:gd name="connsiteY60" fmla="*/ 313010 h 687459"/>
              <a:gd name="connsiteX61" fmla="*/ 389912 w 1747041"/>
              <a:gd name="connsiteY61" fmla="*/ 328267 h 687459"/>
              <a:gd name="connsiteX62" fmla="*/ 410437 w 1747041"/>
              <a:gd name="connsiteY62" fmla="*/ 338051 h 687459"/>
              <a:gd name="connsiteX63" fmla="*/ 413447 w 1747041"/>
              <a:gd name="connsiteY63" fmla="*/ 375612 h 687459"/>
              <a:gd name="connsiteX64" fmla="*/ 363366 w 1747041"/>
              <a:gd name="connsiteY64" fmla="*/ 326899 h 687459"/>
              <a:gd name="connsiteX65" fmla="*/ 342430 w 1747041"/>
              <a:gd name="connsiteY65" fmla="*/ 269839 h 687459"/>
              <a:gd name="connsiteX66" fmla="*/ 316021 w 1747041"/>
              <a:gd name="connsiteY66" fmla="*/ 262997 h 687459"/>
              <a:gd name="connsiteX67" fmla="*/ 328541 w 1747041"/>
              <a:gd name="connsiteY67" fmla="*/ 237956 h 687459"/>
              <a:gd name="connsiteX68" fmla="*/ 221331 w 1747041"/>
              <a:gd name="connsiteY68" fmla="*/ 146071 h 687459"/>
              <a:gd name="connsiteX69" fmla="*/ 206006 w 1747041"/>
              <a:gd name="connsiteY69" fmla="*/ 148808 h 687459"/>
              <a:gd name="connsiteX70" fmla="*/ 114121 w 1747041"/>
              <a:gd name="connsiteY70" fmla="*/ 58360 h 687459"/>
              <a:gd name="connsiteX71" fmla="*/ 98795 w 1747041"/>
              <a:gd name="connsiteY71" fmla="*/ 23536 h 687459"/>
              <a:gd name="connsiteX72" fmla="*/ 38930 w 1747041"/>
              <a:gd name="connsiteY72" fmla="*/ 16694 h 687459"/>
              <a:gd name="connsiteX73" fmla="*/ 18062 w 1747041"/>
              <a:gd name="connsiteY73" fmla="*/ 0 h 687459"/>
              <a:gd name="connsiteX74" fmla="*/ 0 w 1747041"/>
              <a:gd name="connsiteY74" fmla="*/ 2805 h 687459"/>
              <a:gd name="connsiteX75" fmla="*/ 5542 w 1747041"/>
              <a:gd name="connsiteY75" fmla="*/ 30651 h 687459"/>
              <a:gd name="connsiteX76" fmla="*/ 114121 w 1747041"/>
              <a:gd name="connsiteY76" fmla="*/ 153186 h 687459"/>
              <a:gd name="connsiteX77" fmla="*/ 143335 w 1747041"/>
              <a:gd name="connsiteY77" fmla="*/ 171249 h 687459"/>
              <a:gd name="connsiteX78" fmla="*/ 164271 w 1747041"/>
              <a:gd name="connsiteY78" fmla="*/ 236656 h 687459"/>
              <a:gd name="connsiteX79" fmla="*/ 218526 w 1747041"/>
              <a:gd name="connsiteY79" fmla="*/ 328541 h 687459"/>
              <a:gd name="connsiteX80" fmla="*/ 302063 w 1747041"/>
              <a:gd name="connsiteY80" fmla="*/ 441361 h 687459"/>
              <a:gd name="connsiteX81" fmla="*/ 359124 w 1747041"/>
              <a:gd name="connsiteY81" fmla="*/ 495616 h 687459"/>
              <a:gd name="connsiteX82" fmla="*/ 398122 w 1747041"/>
              <a:gd name="connsiteY82" fmla="*/ 490074 h 687459"/>
              <a:gd name="connsiteX83" fmla="*/ 1472892 w 1747041"/>
              <a:gd name="connsiteY83" fmla="*/ 514842 h 687459"/>
              <a:gd name="connsiteX84" fmla="*/ 1478503 w 1747041"/>
              <a:gd name="connsiteY84" fmla="*/ 544056 h 687459"/>
              <a:gd name="connsiteX85" fmla="*/ 1498002 w 1747041"/>
              <a:gd name="connsiteY85" fmla="*/ 512036 h 687459"/>
              <a:gd name="connsiteX86" fmla="*/ 1502175 w 1747041"/>
              <a:gd name="connsiteY86" fmla="*/ 482822 h 687459"/>
              <a:gd name="connsiteX87" fmla="*/ 1489587 w 1747041"/>
              <a:gd name="connsiteY87" fmla="*/ 480017 h 687459"/>
              <a:gd name="connsiteX88" fmla="*/ 1286386 w 1747041"/>
              <a:gd name="connsiteY88" fmla="*/ 365897 h 687459"/>
              <a:gd name="connsiteX89" fmla="*/ 1250194 w 1747041"/>
              <a:gd name="connsiteY89" fmla="*/ 374243 h 687459"/>
              <a:gd name="connsiteX90" fmla="*/ 1279407 w 1747041"/>
              <a:gd name="connsiteY90" fmla="*/ 390937 h 687459"/>
              <a:gd name="connsiteX91" fmla="*/ 1323947 w 1747041"/>
              <a:gd name="connsiteY91" fmla="*/ 392306 h 687459"/>
              <a:gd name="connsiteX92" fmla="*/ 1354599 w 1747041"/>
              <a:gd name="connsiteY92" fmla="*/ 409068 h 687459"/>
              <a:gd name="connsiteX93" fmla="*/ 1364314 w 1747041"/>
              <a:gd name="connsiteY93" fmla="*/ 397916 h 687459"/>
              <a:gd name="connsiteX94" fmla="*/ 1337836 w 1747041"/>
              <a:gd name="connsiteY94" fmla="*/ 368702 h 687459"/>
              <a:gd name="connsiteX95" fmla="*/ 1696891 w 1747041"/>
              <a:gd name="connsiteY95" fmla="*/ 346397 h 687459"/>
              <a:gd name="connsiteX96" fmla="*/ 1631485 w 1747041"/>
              <a:gd name="connsiteY96" fmla="*/ 306031 h 687459"/>
              <a:gd name="connsiteX97" fmla="*/ 1602270 w 1747041"/>
              <a:gd name="connsiteY97" fmla="*/ 317184 h 687459"/>
              <a:gd name="connsiteX98" fmla="*/ 1600834 w 1747041"/>
              <a:gd name="connsiteY98" fmla="*/ 339419 h 687459"/>
              <a:gd name="connsiteX99" fmla="*/ 1568814 w 1747041"/>
              <a:gd name="connsiteY99" fmla="*/ 342224 h 687459"/>
              <a:gd name="connsiteX100" fmla="*/ 1534058 w 1747041"/>
              <a:gd name="connsiteY100" fmla="*/ 389569 h 687459"/>
              <a:gd name="connsiteX101" fmla="*/ 1490886 w 1747041"/>
              <a:gd name="connsiteY101" fmla="*/ 354745 h 687459"/>
              <a:gd name="connsiteX102" fmla="*/ 1493692 w 1747041"/>
              <a:gd name="connsiteY102" fmla="*/ 306031 h 687459"/>
              <a:gd name="connsiteX103" fmla="*/ 1472755 w 1747041"/>
              <a:gd name="connsiteY103" fmla="*/ 275381 h 687459"/>
              <a:gd name="connsiteX104" fmla="*/ 1422674 w 1747041"/>
              <a:gd name="connsiteY104" fmla="*/ 258687 h 687459"/>
              <a:gd name="connsiteX105" fmla="*/ 1360003 w 1747041"/>
              <a:gd name="connsiteY105" fmla="*/ 289338 h 687459"/>
              <a:gd name="connsiteX106" fmla="*/ 1410154 w 1747041"/>
              <a:gd name="connsiteY106" fmla="*/ 333877 h 687459"/>
              <a:gd name="connsiteX107" fmla="*/ 1476930 w 1747041"/>
              <a:gd name="connsiteY107" fmla="*/ 335246 h 687459"/>
              <a:gd name="connsiteX108" fmla="*/ 1472755 w 1747041"/>
              <a:gd name="connsiteY108" fmla="*/ 353376 h 687459"/>
              <a:gd name="connsiteX109" fmla="*/ 1405980 w 1747041"/>
              <a:gd name="connsiteY109" fmla="*/ 363091 h 687459"/>
              <a:gd name="connsiteX110" fmla="*/ 1435194 w 1747041"/>
              <a:gd name="connsiteY110" fmla="*/ 390937 h 687459"/>
              <a:gd name="connsiteX111" fmla="*/ 1433826 w 1747041"/>
              <a:gd name="connsiteY111" fmla="*/ 415978 h 687459"/>
              <a:gd name="connsiteX112" fmla="*/ 1446346 w 1747041"/>
              <a:gd name="connsiteY112" fmla="*/ 422820 h 687459"/>
              <a:gd name="connsiteX113" fmla="*/ 1471387 w 1747041"/>
              <a:gd name="connsiteY113" fmla="*/ 386627 h 687459"/>
              <a:gd name="connsiteX114" fmla="*/ 1511754 w 1747041"/>
              <a:gd name="connsiteY114" fmla="*/ 414473 h 687459"/>
              <a:gd name="connsiteX115" fmla="*/ 1506212 w 1747041"/>
              <a:gd name="connsiteY115" fmla="*/ 433972 h 687459"/>
              <a:gd name="connsiteX116" fmla="*/ 1586945 w 1747041"/>
              <a:gd name="connsiteY116" fmla="*/ 454840 h 687459"/>
              <a:gd name="connsiteX117" fmla="*/ 1634290 w 1747041"/>
              <a:gd name="connsiteY117" fmla="*/ 491032 h 687459"/>
              <a:gd name="connsiteX118" fmla="*/ 1653789 w 1747041"/>
              <a:gd name="connsiteY118" fmla="*/ 559450 h 687459"/>
              <a:gd name="connsiteX119" fmla="*/ 1603638 w 1747041"/>
              <a:gd name="connsiteY119" fmla="*/ 598448 h 687459"/>
              <a:gd name="connsiteX120" fmla="*/ 1652351 w 1747041"/>
              <a:gd name="connsiteY120" fmla="*/ 603990 h 687459"/>
              <a:gd name="connsiteX121" fmla="*/ 1680198 w 1747041"/>
              <a:gd name="connsiteY121" fmla="*/ 595643 h 687459"/>
              <a:gd name="connsiteX122" fmla="*/ 1728911 w 1747041"/>
              <a:gd name="connsiteY122" fmla="*/ 638814 h 687459"/>
              <a:gd name="connsiteX123" fmla="*/ 1747042 w 1747041"/>
              <a:gd name="connsiteY123" fmla="*/ 354813 h 687459"/>
              <a:gd name="connsiteX124" fmla="*/ 1255598 w 1747041"/>
              <a:gd name="connsiteY124" fmla="*/ 225299 h 687459"/>
              <a:gd name="connsiteX125" fmla="*/ 1276124 w 1747041"/>
              <a:gd name="connsiteY125" fmla="*/ 229472 h 687459"/>
              <a:gd name="connsiteX126" fmla="*/ 1270582 w 1747041"/>
              <a:gd name="connsiteY126" fmla="*/ 205800 h 687459"/>
              <a:gd name="connsiteX127" fmla="*/ 1281734 w 1747041"/>
              <a:gd name="connsiteY127" fmla="*/ 196016 h 687459"/>
              <a:gd name="connsiteX128" fmla="*/ 1280297 w 1747041"/>
              <a:gd name="connsiteY128" fmla="*/ 176517 h 687459"/>
              <a:gd name="connsiteX129" fmla="*/ 1266613 w 1747041"/>
              <a:gd name="connsiteY129" fmla="*/ 175149 h 687459"/>
              <a:gd name="connsiteX130" fmla="*/ 1238768 w 1747041"/>
              <a:gd name="connsiteY130" fmla="*/ 212710 h 687459"/>
              <a:gd name="connsiteX131" fmla="*/ 1242941 w 1747041"/>
              <a:gd name="connsiteY131" fmla="*/ 257318 h 687459"/>
              <a:gd name="connsiteX132" fmla="*/ 1259636 w 1747041"/>
              <a:gd name="connsiteY132" fmla="*/ 275381 h 687459"/>
              <a:gd name="connsiteX133" fmla="*/ 1018942 w 1747041"/>
              <a:gd name="connsiteY133" fmla="*/ 605358 h 687459"/>
              <a:gd name="connsiteX134" fmla="*/ 950525 w 1747041"/>
              <a:gd name="connsiteY134" fmla="*/ 601185 h 687459"/>
              <a:gd name="connsiteX135" fmla="*/ 922679 w 1747041"/>
              <a:gd name="connsiteY135" fmla="*/ 620683 h 687459"/>
              <a:gd name="connsiteX136" fmla="*/ 986718 w 1747041"/>
              <a:gd name="connsiteY136" fmla="*/ 622052 h 687459"/>
              <a:gd name="connsiteX137" fmla="*/ 1053494 w 1747041"/>
              <a:gd name="connsiteY137" fmla="*/ 608368 h 687459"/>
              <a:gd name="connsiteX138" fmla="*/ 1107817 w 1747041"/>
              <a:gd name="connsiteY138" fmla="*/ 604195 h 687459"/>
              <a:gd name="connsiteX139" fmla="*/ 1100975 w 1747041"/>
              <a:gd name="connsiteY139" fmla="*/ 591675 h 687459"/>
              <a:gd name="connsiteX140" fmla="*/ 1137237 w 1747041"/>
              <a:gd name="connsiteY140" fmla="*/ 169607 h 687459"/>
              <a:gd name="connsiteX141" fmla="*/ 1103849 w 1747041"/>
              <a:gd name="connsiteY141" fmla="*/ 202995 h 687459"/>
              <a:gd name="connsiteX142" fmla="*/ 1052330 w 1747041"/>
              <a:gd name="connsiteY142" fmla="*/ 202995 h 687459"/>
              <a:gd name="connsiteX143" fmla="*/ 986923 w 1747041"/>
              <a:gd name="connsiteY143" fmla="*/ 186301 h 687459"/>
              <a:gd name="connsiteX144" fmla="*/ 950730 w 1747041"/>
              <a:gd name="connsiteY144" fmla="*/ 216952 h 687459"/>
              <a:gd name="connsiteX145" fmla="*/ 937047 w 1747041"/>
              <a:gd name="connsiteY145" fmla="*/ 272575 h 687459"/>
              <a:gd name="connsiteX146" fmla="*/ 900854 w 1747041"/>
              <a:gd name="connsiteY146" fmla="*/ 390937 h 687459"/>
              <a:gd name="connsiteX147" fmla="*/ 928700 w 1747041"/>
              <a:gd name="connsiteY147" fmla="*/ 395111 h 687459"/>
              <a:gd name="connsiteX148" fmla="*/ 931505 w 1747041"/>
              <a:gd name="connsiteY148" fmla="*/ 428567 h 687459"/>
              <a:gd name="connsiteX149" fmla="*/ 916179 w 1747041"/>
              <a:gd name="connsiteY149" fmla="*/ 475844 h 687459"/>
              <a:gd name="connsiteX150" fmla="*/ 955178 w 1747041"/>
              <a:gd name="connsiteY150" fmla="*/ 482685 h 687459"/>
              <a:gd name="connsiteX151" fmla="*/ 960719 w 1747041"/>
              <a:gd name="connsiteY151" fmla="*/ 368565 h 687459"/>
              <a:gd name="connsiteX152" fmla="*/ 980218 w 1747041"/>
              <a:gd name="connsiteY152" fmla="*/ 355976 h 687459"/>
              <a:gd name="connsiteX153" fmla="*/ 987060 w 1747041"/>
              <a:gd name="connsiteY153" fmla="*/ 378280 h 687459"/>
              <a:gd name="connsiteX154" fmla="*/ 998143 w 1747041"/>
              <a:gd name="connsiteY154" fmla="*/ 415841 h 687459"/>
              <a:gd name="connsiteX155" fmla="*/ 1003754 w 1747041"/>
              <a:gd name="connsiteY155" fmla="*/ 446492 h 687459"/>
              <a:gd name="connsiteX156" fmla="*/ 1060814 w 1747041"/>
              <a:gd name="connsiteY156" fmla="*/ 424189 h 687459"/>
              <a:gd name="connsiteX157" fmla="*/ 1032968 w 1747041"/>
              <a:gd name="connsiteY157" fmla="*/ 390801 h 687459"/>
              <a:gd name="connsiteX158" fmla="*/ 1035773 w 1747041"/>
              <a:gd name="connsiteY158" fmla="*/ 374107 h 687459"/>
              <a:gd name="connsiteX159" fmla="*/ 1002317 w 1747041"/>
              <a:gd name="connsiteY159" fmla="*/ 319783 h 687459"/>
              <a:gd name="connsiteX160" fmla="*/ 1070734 w 1747041"/>
              <a:gd name="connsiteY160" fmla="*/ 279417 h 687459"/>
              <a:gd name="connsiteX161" fmla="*/ 1065124 w 1747041"/>
              <a:gd name="connsiteY161" fmla="*/ 264091 h 687459"/>
              <a:gd name="connsiteX162" fmla="*/ 1019216 w 1747041"/>
              <a:gd name="connsiteY162" fmla="*/ 283590 h 687459"/>
              <a:gd name="connsiteX163" fmla="*/ 998280 w 1747041"/>
              <a:gd name="connsiteY163" fmla="*/ 282222 h 687459"/>
              <a:gd name="connsiteX164" fmla="*/ 981587 w 1747041"/>
              <a:gd name="connsiteY164" fmla="*/ 301721 h 687459"/>
              <a:gd name="connsiteX165" fmla="*/ 949567 w 1747041"/>
              <a:gd name="connsiteY165" fmla="*/ 275244 h 687459"/>
              <a:gd name="connsiteX166" fmla="*/ 960719 w 1747041"/>
              <a:gd name="connsiteY166" fmla="*/ 222357 h 687459"/>
              <a:gd name="connsiteX167" fmla="*/ 1003891 w 1747041"/>
              <a:gd name="connsiteY167" fmla="*/ 220988 h 687459"/>
              <a:gd name="connsiteX168" fmla="*/ 1077644 w 1747041"/>
              <a:gd name="connsiteY168" fmla="*/ 225162 h 687459"/>
              <a:gd name="connsiteX169" fmla="*/ 1115274 w 1747041"/>
              <a:gd name="connsiteY169" fmla="*/ 223725 h 687459"/>
              <a:gd name="connsiteX170" fmla="*/ 1148662 w 1747041"/>
              <a:gd name="connsiteY170" fmla="*/ 180554 h 687459"/>
              <a:gd name="connsiteX171" fmla="*/ 1177603 w 1747041"/>
              <a:gd name="connsiteY171" fmla="*/ 377049 h 687459"/>
              <a:gd name="connsiteX172" fmla="*/ 1204081 w 1747041"/>
              <a:gd name="connsiteY172" fmla="*/ 404895 h 687459"/>
              <a:gd name="connsiteX173" fmla="*/ 1229121 w 1747041"/>
              <a:gd name="connsiteY173" fmla="*/ 395111 h 687459"/>
              <a:gd name="connsiteX174" fmla="*/ 1212427 w 1747041"/>
              <a:gd name="connsiteY174" fmla="*/ 377049 h 687459"/>
              <a:gd name="connsiteX175" fmla="*/ 1153930 w 1747041"/>
              <a:gd name="connsiteY175" fmla="*/ 609668 h 687459"/>
              <a:gd name="connsiteX176" fmla="*/ 1121911 w 1747041"/>
              <a:gd name="connsiteY176" fmla="*/ 624994 h 687459"/>
              <a:gd name="connsiteX177" fmla="*/ 1126153 w 1747041"/>
              <a:gd name="connsiteY177" fmla="*/ 650034 h 687459"/>
              <a:gd name="connsiteX178" fmla="*/ 1181776 w 1747041"/>
              <a:gd name="connsiteY178" fmla="*/ 629167 h 687459"/>
              <a:gd name="connsiteX179" fmla="*/ 1208254 w 1747041"/>
              <a:gd name="connsiteY179" fmla="*/ 615484 h 687459"/>
              <a:gd name="connsiteX180" fmla="*/ 1202712 w 1747041"/>
              <a:gd name="connsiteY180" fmla="*/ 600158 h 68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747041" h="687459">
                <a:moveTo>
                  <a:pt x="780986" y="624857"/>
                </a:moveTo>
                <a:lnTo>
                  <a:pt x="796312" y="627594"/>
                </a:lnTo>
                <a:lnTo>
                  <a:pt x="809995" y="602553"/>
                </a:lnTo>
                <a:lnTo>
                  <a:pt x="789470" y="599748"/>
                </a:lnTo>
                <a:close/>
                <a:moveTo>
                  <a:pt x="861719" y="598379"/>
                </a:moveTo>
                <a:lnTo>
                  <a:pt x="824158" y="603921"/>
                </a:lnTo>
                <a:lnTo>
                  <a:pt x="814374" y="623420"/>
                </a:lnTo>
                <a:lnTo>
                  <a:pt x="843657" y="627594"/>
                </a:lnTo>
                <a:lnTo>
                  <a:pt x="891002" y="617879"/>
                </a:lnTo>
                <a:close/>
                <a:moveTo>
                  <a:pt x="891002" y="651266"/>
                </a:moveTo>
                <a:lnTo>
                  <a:pt x="916042" y="666592"/>
                </a:lnTo>
                <a:lnTo>
                  <a:pt x="949430" y="687459"/>
                </a:lnTo>
                <a:lnTo>
                  <a:pt x="956272" y="669397"/>
                </a:lnTo>
                <a:lnTo>
                  <a:pt x="935746" y="647093"/>
                </a:lnTo>
                <a:cubicBezTo>
                  <a:pt x="935746" y="647093"/>
                  <a:pt x="897912" y="651061"/>
                  <a:pt x="891002" y="651061"/>
                </a:cubicBezTo>
                <a:close/>
                <a:moveTo>
                  <a:pt x="817179" y="338051"/>
                </a:moveTo>
                <a:lnTo>
                  <a:pt x="804659" y="311573"/>
                </a:lnTo>
                <a:lnTo>
                  <a:pt x="850635" y="278185"/>
                </a:lnTo>
                <a:lnTo>
                  <a:pt x="874239" y="202926"/>
                </a:lnTo>
                <a:lnTo>
                  <a:pt x="913238" y="202926"/>
                </a:lnTo>
                <a:lnTo>
                  <a:pt x="864524" y="161192"/>
                </a:lnTo>
                <a:lnTo>
                  <a:pt x="878208" y="144429"/>
                </a:lnTo>
                <a:lnTo>
                  <a:pt x="842015" y="82854"/>
                </a:lnTo>
                <a:lnTo>
                  <a:pt x="862950" y="80048"/>
                </a:lnTo>
                <a:lnTo>
                  <a:pt x="854603" y="55008"/>
                </a:lnTo>
                <a:lnTo>
                  <a:pt x="782149" y="56376"/>
                </a:lnTo>
                <a:lnTo>
                  <a:pt x="775308" y="109331"/>
                </a:lnTo>
                <a:lnTo>
                  <a:pt x="739115" y="183085"/>
                </a:lnTo>
                <a:lnTo>
                  <a:pt x="705658" y="189927"/>
                </a:lnTo>
                <a:lnTo>
                  <a:pt x="670903" y="171796"/>
                </a:lnTo>
                <a:lnTo>
                  <a:pt x="644425" y="201079"/>
                </a:lnTo>
                <a:lnTo>
                  <a:pt x="579017" y="205253"/>
                </a:lnTo>
                <a:lnTo>
                  <a:pt x="551172" y="149561"/>
                </a:lnTo>
                <a:lnTo>
                  <a:pt x="524694" y="209426"/>
                </a:lnTo>
                <a:lnTo>
                  <a:pt x="569234" y="301311"/>
                </a:lnTo>
                <a:lnTo>
                  <a:pt x="573408" y="369728"/>
                </a:lnTo>
                <a:lnTo>
                  <a:pt x="636078" y="368360"/>
                </a:lnTo>
                <a:lnTo>
                  <a:pt x="647230" y="388885"/>
                </a:lnTo>
                <a:lnTo>
                  <a:pt x="700117" y="382043"/>
                </a:lnTo>
                <a:lnTo>
                  <a:pt x="739115" y="400174"/>
                </a:lnTo>
                <a:lnTo>
                  <a:pt x="740483" y="419604"/>
                </a:lnTo>
                <a:lnTo>
                  <a:pt x="794807" y="396000"/>
                </a:lnTo>
                <a:close/>
                <a:moveTo>
                  <a:pt x="654277" y="539882"/>
                </a:moveTo>
                <a:lnTo>
                  <a:pt x="587502" y="527362"/>
                </a:lnTo>
                <a:lnTo>
                  <a:pt x="573818" y="539882"/>
                </a:lnTo>
                <a:lnTo>
                  <a:pt x="506974" y="538514"/>
                </a:lnTo>
                <a:lnTo>
                  <a:pt x="497259" y="512036"/>
                </a:lnTo>
                <a:lnTo>
                  <a:pt x="410916" y="503690"/>
                </a:lnTo>
                <a:lnTo>
                  <a:pt x="390391" y="534341"/>
                </a:lnTo>
                <a:lnTo>
                  <a:pt x="426584" y="544056"/>
                </a:lnTo>
                <a:lnTo>
                  <a:pt x="426584" y="564992"/>
                </a:lnTo>
                <a:lnTo>
                  <a:pt x="490623" y="580317"/>
                </a:lnTo>
                <a:lnTo>
                  <a:pt x="508753" y="573475"/>
                </a:lnTo>
                <a:lnTo>
                  <a:pt x="597696" y="598516"/>
                </a:lnTo>
                <a:lnTo>
                  <a:pt x="718795" y="616647"/>
                </a:lnTo>
                <a:lnTo>
                  <a:pt x="721600" y="574844"/>
                </a:lnTo>
                <a:lnTo>
                  <a:pt x="658929" y="561160"/>
                </a:lnTo>
                <a:close/>
                <a:moveTo>
                  <a:pt x="430142" y="374243"/>
                </a:moveTo>
                <a:lnTo>
                  <a:pt x="449641" y="364460"/>
                </a:lnTo>
                <a:lnTo>
                  <a:pt x="412079" y="313010"/>
                </a:lnTo>
                <a:lnTo>
                  <a:pt x="396754" y="313010"/>
                </a:lnTo>
                <a:lnTo>
                  <a:pt x="389912" y="328267"/>
                </a:lnTo>
                <a:lnTo>
                  <a:pt x="410437" y="338051"/>
                </a:lnTo>
                <a:close/>
                <a:moveTo>
                  <a:pt x="413447" y="375612"/>
                </a:moveTo>
                <a:lnTo>
                  <a:pt x="363366" y="326899"/>
                </a:lnTo>
                <a:lnTo>
                  <a:pt x="342430" y="269839"/>
                </a:lnTo>
                <a:lnTo>
                  <a:pt x="316021" y="262997"/>
                </a:lnTo>
                <a:lnTo>
                  <a:pt x="328541" y="237956"/>
                </a:lnTo>
                <a:lnTo>
                  <a:pt x="221331" y="146071"/>
                </a:lnTo>
                <a:lnTo>
                  <a:pt x="206006" y="148808"/>
                </a:lnTo>
                <a:lnTo>
                  <a:pt x="114121" y="58360"/>
                </a:lnTo>
                <a:lnTo>
                  <a:pt x="98795" y="23536"/>
                </a:lnTo>
                <a:lnTo>
                  <a:pt x="38930" y="16694"/>
                </a:lnTo>
                <a:lnTo>
                  <a:pt x="18062" y="0"/>
                </a:lnTo>
                <a:lnTo>
                  <a:pt x="0" y="2805"/>
                </a:lnTo>
                <a:lnTo>
                  <a:pt x="5542" y="30651"/>
                </a:lnTo>
                <a:lnTo>
                  <a:pt x="114121" y="153186"/>
                </a:lnTo>
                <a:lnTo>
                  <a:pt x="143335" y="171249"/>
                </a:lnTo>
                <a:lnTo>
                  <a:pt x="164271" y="236656"/>
                </a:lnTo>
                <a:lnTo>
                  <a:pt x="218526" y="328541"/>
                </a:lnTo>
                <a:lnTo>
                  <a:pt x="302063" y="441361"/>
                </a:lnTo>
                <a:lnTo>
                  <a:pt x="359124" y="495616"/>
                </a:lnTo>
                <a:lnTo>
                  <a:pt x="398122" y="490074"/>
                </a:lnTo>
                <a:close/>
                <a:moveTo>
                  <a:pt x="1472892" y="514842"/>
                </a:moveTo>
                <a:lnTo>
                  <a:pt x="1478503" y="544056"/>
                </a:lnTo>
                <a:lnTo>
                  <a:pt x="1498002" y="512036"/>
                </a:lnTo>
                <a:lnTo>
                  <a:pt x="1502175" y="482822"/>
                </a:lnTo>
                <a:lnTo>
                  <a:pt x="1489587" y="480017"/>
                </a:lnTo>
                <a:close/>
                <a:moveTo>
                  <a:pt x="1286386" y="365897"/>
                </a:moveTo>
                <a:lnTo>
                  <a:pt x="1250194" y="374243"/>
                </a:lnTo>
                <a:lnTo>
                  <a:pt x="1279407" y="390937"/>
                </a:lnTo>
                <a:lnTo>
                  <a:pt x="1323947" y="392306"/>
                </a:lnTo>
                <a:lnTo>
                  <a:pt x="1354599" y="409068"/>
                </a:lnTo>
                <a:lnTo>
                  <a:pt x="1364314" y="397916"/>
                </a:lnTo>
                <a:lnTo>
                  <a:pt x="1337836" y="368702"/>
                </a:lnTo>
                <a:close/>
                <a:moveTo>
                  <a:pt x="1696891" y="346397"/>
                </a:moveTo>
                <a:lnTo>
                  <a:pt x="1631485" y="306031"/>
                </a:lnTo>
                <a:lnTo>
                  <a:pt x="1602270" y="317184"/>
                </a:lnTo>
                <a:lnTo>
                  <a:pt x="1600834" y="339419"/>
                </a:lnTo>
                <a:lnTo>
                  <a:pt x="1568814" y="342224"/>
                </a:lnTo>
                <a:lnTo>
                  <a:pt x="1534058" y="389569"/>
                </a:lnTo>
                <a:lnTo>
                  <a:pt x="1490886" y="354745"/>
                </a:lnTo>
                <a:lnTo>
                  <a:pt x="1493692" y="306031"/>
                </a:lnTo>
                <a:lnTo>
                  <a:pt x="1472755" y="275381"/>
                </a:lnTo>
                <a:lnTo>
                  <a:pt x="1422674" y="258687"/>
                </a:lnTo>
                <a:lnTo>
                  <a:pt x="1360003" y="289338"/>
                </a:lnTo>
                <a:lnTo>
                  <a:pt x="1410154" y="333877"/>
                </a:lnTo>
                <a:lnTo>
                  <a:pt x="1476930" y="335246"/>
                </a:lnTo>
                <a:lnTo>
                  <a:pt x="1472755" y="353376"/>
                </a:lnTo>
                <a:lnTo>
                  <a:pt x="1405980" y="363091"/>
                </a:lnTo>
                <a:lnTo>
                  <a:pt x="1435194" y="390937"/>
                </a:lnTo>
                <a:lnTo>
                  <a:pt x="1433826" y="415978"/>
                </a:lnTo>
                <a:lnTo>
                  <a:pt x="1446346" y="422820"/>
                </a:lnTo>
                <a:lnTo>
                  <a:pt x="1471387" y="386627"/>
                </a:lnTo>
                <a:lnTo>
                  <a:pt x="1511754" y="414473"/>
                </a:lnTo>
                <a:lnTo>
                  <a:pt x="1506212" y="433972"/>
                </a:lnTo>
                <a:lnTo>
                  <a:pt x="1586945" y="454840"/>
                </a:lnTo>
                <a:lnTo>
                  <a:pt x="1634290" y="491032"/>
                </a:lnTo>
                <a:lnTo>
                  <a:pt x="1653789" y="559450"/>
                </a:lnTo>
                <a:lnTo>
                  <a:pt x="1603638" y="598448"/>
                </a:lnTo>
                <a:lnTo>
                  <a:pt x="1652351" y="603990"/>
                </a:lnTo>
                <a:lnTo>
                  <a:pt x="1680198" y="595643"/>
                </a:lnTo>
                <a:lnTo>
                  <a:pt x="1728911" y="638814"/>
                </a:lnTo>
                <a:lnTo>
                  <a:pt x="1747042" y="354813"/>
                </a:lnTo>
                <a:close/>
                <a:moveTo>
                  <a:pt x="1255598" y="225299"/>
                </a:moveTo>
                <a:lnTo>
                  <a:pt x="1276124" y="229472"/>
                </a:lnTo>
                <a:lnTo>
                  <a:pt x="1270582" y="205800"/>
                </a:lnTo>
                <a:lnTo>
                  <a:pt x="1281734" y="196016"/>
                </a:lnTo>
                <a:lnTo>
                  <a:pt x="1280297" y="176517"/>
                </a:lnTo>
                <a:lnTo>
                  <a:pt x="1266613" y="175149"/>
                </a:lnTo>
                <a:lnTo>
                  <a:pt x="1238768" y="212710"/>
                </a:lnTo>
                <a:lnTo>
                  <a:pt x="1242941" y="257318"/>
                </a:lnTo>
                <a:lnTo>
                  <a:pt x="1259636" y="275381"/>
                </a:lnTo>
                <a:close/>
                <a:moveTo>
                  <a:pt x="1018942" y="605358"/>
                </a:moveTo>
                <a:lnTo>
                  <a:pt x="950525" y="601185"/>
                </a:lnTo>
                <a:lnTo>
                  <a:pt x="922679" y="620683"/>
                </a:lnTo>
                <a:lnTo>
                  <a:pt x="986718" y="622052"/>
                </a:lnTo>
                <a:lnTo>
                  <a:pt x="1053494" y="608368"/>
                </a:lnTo>
                <a:lnTo>
                  <a:pt x="1107817" y="604195"/>
                </a:lnTo>
                <a:lnTo>
                  <a:pt x="1100975" y="591675"/>
                </a:lnTo>
                <a:close/>
                <a:moveTo>
                  <a:pt x="1137237" y="169607"/>
                </a:moveTo>
                <a:lnTo>
                  <a:pt x="1103849" y="202995"/>
                </a:lnTo>
                <a:lnTo>
                  <a:pt x="1052330" y="202995"/>
                </a:lnTo>
                <a:lnTo>
                  <a:pt x="986923" y="186301"/>
                </a:lnTo>
                <a:lnTo>
                  <a:pt x="950730" y="216952"/>
                </a:lnTo>
                <a:lnTo>
                  <a:pt x="937047" y="272575"/>
                </a:lnTo>
                <a:lnTo>
                  <a:pt x="900854" y="390937"/>
                </a:lnTo>
                <a:lnTo>
                  <a:pt x="928700" y="395111"/>
                </a:lnTo>
                <a:lnTo>
                  <a:pt x="931505" y="428567"/>
                </a:lnTo>
                <a:lnTo>
                  <a:pt x="916179" y="475844"/>
                </a:lnTo>
                <a:lnTo>
                  <a:pt x="955178" y="482685"/>
                </a:lnTo>
                <a:lnTo>
                  <a:pt x="960719" y="368565"/>
                </a:lnTo>
                <a:lnTo>
                  <a:pt x="980218" y="355976"/>
                </a:lnTo>
                <a:lnTo>
                  <a:pt x="987060" y="378280"/>
                </a:lnTo>
                <a:lnTo>
                  <a:pt x="998143" y="415841"/>
                </a:lnTo>
                <a:lnTo>
                  <a:pt x="1003754" y="446492"/>
                </a:lnTo>
                <a:lnTo>
                  <a:pt x="1060814" y="424189"/>
                </a:lnTo>
                <a:lnTo>
                  <a:pt x="1032968" y="390801"/>
                </a:lnTo>
                <a:lnTo>
                  <a:pt x="1035773" y="374107"/>
                </a:lnTo>
                <a:lnTo>
                  <a:pt x="1002317" y="319783"/>
                </a:lnTo>
                <a:lnTo>
                  <a:pt x="1070734" y="279417"/>
                </a:lnTo>
                <a:lnTo>
                  <a:pt x="1065124" y="264091"/>
                </a:lnTo>
                <a:lnTo>
                  <a:pt x="1019216" y="283590"/>
                </a:lnTo>
                <a:lnTo>
                  <a:pt x="998280" y="282222"/>
                </a:lnTo>
                <a:lnTo>
                  <a:pt x="981587" y="301721"/>
                </a:lnTo>
                <a:lnTo>
                  <a:pt x="949567" y="275244"/>
                </a:lnTo>
                <a:lnTo>
                  <a:pt x="960719" y="222357"/>
                </a:lnTo>
                <a:lnTo>
                  <a:pt x="1003891" y="220988"/>
                </a:lnTo>
                <a:lnTo>
                  <a:pt x="1077644" y="225162"/>
                </a:lnTo>
                <a:lnTo>
                  <a:pt x="1115274" y="223725"/>
                </a:lnTo>
                <a:lnTo>
                  <a:pt x="1148662" y="180554"/>
                </a:lnTo>
                <a:close/>
                <a:moveTo>
                  <a:pt x="1177603" y="377049"/>
                </a:moveTo>
                <a:lnTo>
                  <a:pt x="1204081" y="404895"/>
                </a:lnTo>
                <a:lnTo>
                  <a:pt x="1229121" y="395111"/>
                </a:lnTo>
                <a:lnTo>
                  <a:pt x="1212427" y="377049"/>
                </a:lnTo>
                <a:close/>
                <a:moveTo>
                  <a:pt x="1153930" y="609668"/>
                </a:moveTo>
                <a:lnTo>
                  <a:pt x="1121911" y="624994"/>
                </a:lnTo>
                <a:lnTo>
                  <a:pt x="1126153" y="650034"/>
                </a:lnTo>
                <a:lnTo>
                  <a:pt x="1181776" y="629167"/>
                </a:lnTo>
                <a:lnTo>
                  <a:pt x="1208254" y="615484"/>
                </a:lnTo>
                <a:lnTo>
                  <a:pt x="1202712" y="60015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6" name="Forme libre : forme 1366">
            <a:extLst>
              <a:ext uri="{FF2B5EF4-FFF2-40B4-BE49-F238E27FC236}">
                <a16:creationId xmlns:a16="http://schemas.microsoft.com/office/drawing/2014/main" id="{5A4EAEE8-C1FC-4CBA-AD82-19D707EE93EE}"/>
              </a:ext>
            </a:extLst>
          </p:cNvPr>
          <p:cNvSpPr/>
          <p:nvPr/>
        </p:nvSpPr>
        <p:spPr>
          <a:xfrm>
            <a:off x="10584870" y="4555357"/>
            <a:ext cx="500713" cy="299708"/>
          </a:xfrm>
          <a:custGeom>
            <a:avLst/>
            <a:gdLst>
              <a:gd name="connsiteX0" fmla="*/ 397164 w 580317"/>
              <a:gd name="connsiteY0" fmla="*/ 125272 h 347355"/>
              <a:gd name="connsiteX1" fmla="*/ 294127 w 580317"/>
              <a:gd name="connsiteY1" fmla="*/ 126709 h 347355"/>
              <a:gd name="connsiteX2" fmla="*/ 303842 w 580317"/>
              <a:gd name="connsiteY2" fmla="*/ 140393 h 347355"/>
              <a:gd name="connsiteX3" fmla="*/ 360971 w 580317"/>
              <a:gd name="connsiteY3" fmla="*/ 165502 h 347355"/>
              <a:gd name="connsiteX4" fmla="*/ 416663 w 580317"/>
              <a:gd name="connsiteY4" fmla="*/ 137656 h 347355"/>
              <a:gd name="connsiteX5" fmla="*/ 450051 w 580317"/>
              <a:gd name="connsiteY5" fmla="*/ 70812 h 347355"/>
              <a:gd name="connsiteX6" fmla="*/ 425010 w 580317"/>
              <a:gd name="connsiteY6" fmla="*/ 70812 h 347355"/>
              <a:gd name="connsiteX7" fmla="*/ 280170 w 580317"/>
              <a:gd name="connsiteY7" fmla="*/ 243635 h 347355"/>
              <a:gd name="connsiteX8" fmla="*/ 225915 w 580317"/>
              <a:gd name="connsiteY8" fmla="*/ 180964 h 347355"/>
              <a:gd name="connsiteX9" fmla="*/ 273260 w 580317"/>
              <a:gd name="connsiteY9" fmla="*/ 180964 h 347355"/>
              <a:gd name="connsiteX10" fmla="*/ 270455 w 580317"/>
              <a:gd name="connsiteY10" fmla="*/ 161465 h 347355"/>
              <a:gd name="connsiteX11" fmla="*/ 199437 w 580317"/>
              <a:gd name="connsiteY11" fmla="*/ 121099 h 347355"/>
              <a:gd name="connsiteX12" fmla="*/ 198069 w 580317"/>
              <a:gd name="connsiteY12" fmla="*/ 93253 h 347355"/>
              <a:gd name="connsiteX13" fmla="*/ 161876 w 580317"/>
              <a:gd name="connsiteY13" fmla="*/ 65407 h 347355"/>
              <a:gd name="connsiteX14" fmla="*/ 113163 w 580317"/>
              <a:gd name="connsiteY14" fmla="*/ 33388 h 347355"/>
              <a:gd name="connsiteX15" fmla="*/ 79707 w 580317"/>
              <a:gd name="connsiteY15" fmla="*/ 30651 h 347355"/>
              <a:gd name="connsiteX16" fmla="*/ 18131 w 580317"/>
              <a:gd name="connsiteY16" fmla="*/ 0 h 347355"/>
              <a:gd name="connsiteX17" fmla="*/ 0 w 580317"/>
              <a:gd name="connsiteY17" fmla="*/ 284001 h 347355"/>
              <a:gd name="connsiteX18" fmla="*/ 61576 w 580317"/>
              <a:gd name="connsiteY18" fmla="*/ 293785 h 347355"/>
              <a:gd name="connsiteX19" fmla="*/ 100574 w 580317"/>
              <a:gd name="connsiteY19" fmla="*/ 282633 h 347355"/>
              <a:gd name="connsiteX20" fmla="*/ 79638 w 580317"/>
              <a:gd name="connsiteY20" fmla="*/ 256155 h 347355"/>
              <a:gd name="connsiteX21" fmla="*/ 139503 w 580317"/>
              <a:gd name="connsiteY21" fmla="*/ 215789 h 347355"/>
              <a:gd name="connsiteX22" fmla="*/ 198001 w 580317"/>
              <a:gd name="connsiteY22" fmla="*/ 236314 h 347355"/>
              <a:gd name="connsiteX23" fmla="*/ 255061 w 580317"/>
              <a:gd name="connsiteY23" fmla="*/ 324025 h 347355"/>
              <a:gd name="connsiteX24" fmla="*/ 299601 w 580317"/>
              <a:gd name="connsiteY24" fmla="*/ 326831 h 347355"/>
              <a:gd name="connsiteX25" fmla="*/ 346945 w 580317"/>
              <a:gd name="connsiteY25" fmla="*/ 347356 h 347355"/>
              <a:gd name="connsiteX26" fmla="*/ 365076 w 580317"/>
              <a:gd name="connsiteY26" fmla="*/ 337640 h 347355"/>
              <a:gd name="connsiteX27" fmla="*/ 302406 w 580317"/>
              <a:gd name="connsiteY27" fmla="*/ 286122 h 347355"/>
              <a:gd name="connsiteX28" fmla="*/ 465376 w 580317"/>
              <a:gd name="connsiteY28" fmla="*/ 96058 h 347355"/>
              <a:gd name="connsiteX29" fmla="*/ 483438 w 580317"/>
              <a:gd name="connsiteY29" fmla="*/ 76559 h 347355"/>
              <a:gd name="connsiteX30" fmla="*/ 459766 w 580317"/>
              <a:gd name="connsiteY30" fmla="*/ 51518 h 347355"/>
              <a:gd name="connsiteX31" fmla="*/ 555824 w 580317"/>
              <a:gd name="connsiteY31" fmla="*/ 140598 h 347355"/>
              <a:gd name="connsiteX32" fmla="*/ 530783 w 580317"/>
              <a:gd name="connsiteY32" fmla="*/ 126914 h 347355"/>
              <a:gd name="connsiteX33" fmla="*/ 551308 w 580317"/>
              <a:gd name="connsiteY33" fmla="*/ 165912 h 347355"/>
              <a:gd name="connsiteX34" fmla="*/ 566634 w 580317"/>
              <a:gd name="connsiteY34" fmla="*/ 185343 h 347355"/>
              <a:gd name="connsiteX35" fmla="*/ 580318 w 580317"/>
              <a:gd name="connsiteY35" fmla="*/ 171660 h 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0317" h="347355">
                <a:moveTo>
                  <a:pt x="397164" y="125272"/>
                </a:moveTo>
                <a:lnTo>
                  <a:pt x="294127" y="126709"/>
                </a:lnTo>
                <a:lnTo>
                  <a:pt x="303842" y="140393"/>
                </a:lnTo>
                <a:lnTo>
                  <a:pt x="360971" y="165502"/>
                </a:lnTo>
                <a:lnTo>
                  <a:pt x="416663" y="137656"/>
                </a:lnTo>
                <a:lnTo>
                  <a:pt x="450051" y="70812"/>
                </a:lnTo>
                <a:lnTo>
                  <a:pt x="425010" y="70812"/>
                </a:lnTo>
                <a:close/>
                <a:moveTo>
                  <a:pt x="280170" y="243635"/>
                </a:moveTo>
                <a:lnTo>
                  <a:pt x="225915" y="180964"/>
                </a:lnTo>
                <a:lnTo>
                  <a:pt x="273260" y="180964"/>
                </a:lnTo>
                <a:lnTo>
                  <a:pt x="270455" y="161465"/>
                </a:lnTo>
                <a:lnTo>
                  <a:pt x="199437" y="121099"/>
                </a:lnTo>
                <a:lnTo>
                  <a:pt x="198069" y="93253"/>
                </a:lnTo>
                <a:lnTo>
                  <a:pt x="161876" y="65407"/>
                </a:lnTo>
                <a:lnTo>
                  <a:pt x="113163" y="33388"/>
                </a:lnTo>
                <a:lnTo>
                  <a:pt x="79707" y="30651"/>
                </a:lnTo>
                <a:lnTo>
                  <a:pt x="18131" y="0"/>
                </a:lnTo>
                <a:lnTo>
                  <a:pt x="0" y="284001"/>
                </a:lnTo>
                <a:lnTo>
                  <a:pt x="61576" y="293785"/>
                </a:lnTo>
                <a:lnTo>
                  <a:pt x="100574" y="282633"/>
                </a:lnTo>
                <a:lnTo>
                  <a:pt x="79638" y="256155"/>
                </a:lnTo>
                <a:lnTo>
                  <a:pt x="139503" y="215789"/>
                </a:lnTo>
                <a:lnTo>
                  <a:pt x="198001" y="236314"/>
                </a:lnTo>
                <a:lnTo>
                  <a:pt x="255061" y="324025"/>
                </a:lnTo>
                <a:lnTo>
                  <a:pt x="299601" y="326831"/>
                </a:lnTo>
                <a:lnTo>
                  <a:pt x="346945" y="347356"/>
                </a:lnTo>
                <a:lnTo>
                  <a:pt x="365076" y="337640"/>
                </a:lnTo>
                <a:lnTo>
                  <a:pt x="302406" y="286122"/>
                </a:lnTo>
                <a:close/>
                <a:moveTo>
                  <a:pt x="465376" y="96058"/>
                </a:moveTo>
                <a:lnTo>
                  <a:pt x="483438" y="76559"/>
                </a:lnTo>
                <a:lnTo>
                  <a:pt x="459766" y="51518"/>
                </a:lnTo>
                <a:close/>
                <a:moveTo>
                  <a:pt x="555824" y="140598"/>
                </a:moveTo>
                <a:lnTo>
                  <a:pt x="530783" y="126914"/>
                </a:lnTo>
                <a:cubicBezTo>
                  <a:pt x="534957" y="128283"/>
                  <a:pt x="551308" y="165912"/>
                  <a:pt x="551308" y="165912"/>
                </a:cubicBezTo>
                <a:lnTo>
                  <a:pt x="566634" y="185343"/>
                </a:lnTo>
                <a:lnTo>
                  <a:pt x="580318" y="17166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7" name="Forme libre : forme 1367">
            <a:extLst>
              <a:ext uri="{FF2B5EF4-FFF2-40B4-BE49-F238E27FC236}">
                <a16:creationId xmlns:a16="http://schemas.microsoft.com/office/drawing/2014/main" id="{5AE08753-EAB3-4366-A642-FB20914A2445}"/>
              </a:ext>
            </a:extLst>
          </p:cNvPr>
          <p:cNvSpPr/>
          <p:nvPr/>
        </p:nvSpPr>
        <p:spPr>
          <a:xfrm>
            <a:off x="10584870" y="4555357"/>
            <a:ext cx="500713" cy="299708"/>
          </a:xfrm>
          <a:custGeom>
            <a:avLst/>
            <a:gdLst>
              <a:gd name="connsiteX0" fmla="*/ 397164 w 580317"/>
              <a:gd name="connsiteY0" fmla="*/ 125272 h 347355"/>
              <a:gd name="connsiteX1" fmla="*/ 294127 w 580317"/>
              <a:gd name="connsiteY1" fmla="*/ 126709 h 347355"/>
              <a:gd name="connsiteX2" fmla="*/ 303842 w 580317"/>
              <a:gd name="connsiteY2" fmla="*/ 140393 h 347355"/>
              <a:gd name="connsiteX3" fmla="*/ 360971 w 580317"/>
              <a:gd name="connsiteY3" fmla="*/ 165502 h 347355"/>
              <a:gd name="connsiteX4" fmla="*/ 416663 w 580317"/>
              <a:gd name="connsiteY4" fmla="*/ 137656 h 347355"/>
              <a:gd name="connsiteX5" fmla="*/ 450051 w 580317"/>
              <a:gd name="connsiteY5" fmla="*/ 70812 h 347355"/>
              <a:gd name="connsiteX6" fmla="*/ 425010 w 580317"/>
              <a:gd name="connsiteY6" fmla="*/ 70812 h 347355"/>
              <a:gd name="connsiteX7" fmla="*/ 280170 w 580317"/>
              <a:gd name="connsiteY7" fmla="*/ 243635 h 347355"/>
              <a:gd name="connsiteX8" fmla="*/ 225915 w 580317"/>
              <a:gd name="connsiteY8" fmla="*/ 180964 h 347355"/>
              <a:gd name="connsiteX9" fmla="*/ 273260 w 580317"/>
              <a:gd name="connsiteY9" fmla="*/ 180964 h 347355"/>
              <a:gd name="connsiteX10" fmla="*/ 270455 w 580317"/>
              <a:gd name="connsiteY10" fmla="*/ 161465 h 347355"/>
              <a:gd name="connsiteX11" fmla="*/ 199437 w 580317"/>
              <a:gd name="connsiteY11" fmla="*/ 121099 h 347355"/>
              <a:gd name="connsiteX12" fmla="*/ 198069 w 580317"/>
              <a:gd name="connsiteY12" fmla="*/ 93253 h 347355"/>
              <a:gd name="connsiteX13" fmla="*/ 161876 w 580317"/>
              <a:gd name="connsiteY13" fmla="*/ 65407 h 347355"/>
              <a:gd name="connsiteX14" fmla="*/ 113163 w 580317"/>
              <a:gd name="connsiteY14" fmla="*/ 33388 h 347355"/>
              <a:gd name="connsiteX15" fmla="*/ 79707 w 580317"/>
              <a:gd name="connsiteY15" fmla="*/ 30651 h 347355"/>
              <a:gd name="connsiteX16" fmla="*/ 18131 w 580317"/>
              <a:gd name="connsiteY16" fmla="*/ 0 h 347355"/>
              <a:gd name="connsiteX17" fmla="*/ 0 w 580317"/>
              <a:gd name="connsiteY17" fmla="*/ 284001 h 347355"/>
              <a:gd name="connsiteX18" fmla="*/ 61576 w 580317"/>
              <a:gd name="connsiteY18" fmla="*/ 293785 h 347355"/>
              <a:gd name="connsiteX19" fmla="*/ 100574 w 580317"/>
              <a:gd name="connsiteY19" fmla="*/ 282633 h 347355"/>
              <a:gd name="connsiteX20" fmla="*/ 79638 w 580317"/>
              <a:gd name="connsiteY20" fmla="*/ 256155 h 347355"/>
              <a:gd name="connsiteX21" fmla="*/ 139503 w 580317"/>
              <a:gd name="connsiteY21" fmla="*/ 215789 h 347355"/>
              <a:gd name="connsiteX22" fmla="*/ 198001 w 580317"/>
              <a:gd name="connsiteY22" fmla="*/ 236314 h 347355"/>
              <a:gd name="connsiteX23" fmla="*/ 255061 w 580317"/>
              <a:gd name="connsiteY23" fmla="*/ 324025 h 347355"/>
              <a:gd name="connsiteX24" fmla="*/ 299601 w 580317"/>
              <a:gd name="connsiteY24" fmla="*/ 326831 h 347355"/>
              <a:gd name="connsiteX25" fmla="*/ 346945 w 580317"/>
              <a:gd name="connsiteY25" fmla="*/ 347356 h 347355"/>
              <a:gd name="connsiteX26" fmla="*/ 365076 w 580317"/>
              <a:gd name="connsiteY26" fmla="*/ 337640 h 347355"/>
              <a:gd name="connsiteX27" fmla="*/ 302406 w 580317"/>
              <a:gd name="connsiteY27" fmla="*/ 286122 h 347355"/>
              <a:gd name="connsiteX28" fmla="*/ 465376 w 580317"/>
              <a:gd name="connsiteY28" fmla="*/ 96058 h 347355"/>
              <a:gd name="connsiteX29" fmla="*/ 483438 w 580317"/>
              <a:gd name="connsiteY29" fmla="*/ 76559 h 347355"/>
              <a:gd name="connsiteX30" fmla="*/ 459766 w 580317"/>
              <a:gd name="connsiteY30" fmla="*/ 51518 h 347355"/>
              <a:gd name="connsiteX31" fmla="*/ 555824 w 580317"/>
              <a:gd name="connsiteY31" fmla="*/ 140598 h 347355"/>
              <a:gd name="connsiteX32" fmla="*/ 530783 w 580317"/>
              <a:gd name="connsiteY32" fmla="*/ 126914 h 347355"/>
              <a:gd name="connsiteX33" fmla="*/ 551308 w 580317"/>
              <a:gd name="connsiteY33" fmla="*/ 165912 h 347355"/>
              <a:gd name="connsiteX34" fmla="*/ 566634 w 580317"/>
              <a:gd name="connsiteY34" fmla="*/ 185343 h 347355"/>
              <a:gd name="connsiteX35" fmla="*/ 580318 w 580317"/>
              <a:gd name="connsiteY35" fmla="*/ 171660 h 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0317" h="347355">
                <a:moveTo>
                  <a:pt x="397164" y="125272"/>
                </a:moveTo>
                <a:lnTo>
                  <a:pt x="294127" y="126709"/>
                </a:lnTo>
                <a:lnTo>
                  <a:pt x="303842" y="140393"/>
                </a:lnTo>
                <a:lnTo>
                  <a:pt x="360971" y="165502"/>
                </a:lnTo>
                <a:lnTo>
                  <a:pt x="416663" y="137656"/>
                </a:lnTo>
                <a:lnTo>
                  <a:pt x="450051" y="70812"/>
                </a:lnTo>
                <a:lnTo>
                  <a:pt x="425010" y="70812"/>
                </a:lnTo>
                <a:close/>
                <a:moveTo>
                  <a:pt x="280170" y="243635"/>
                </a:moveTo>
                <a:lnTo>
                  <a:pt x="225915" y="180964"/>
                </a:lnTo>
                <a:lnTo>
                  <a:pt x="273260" y="180964"/>
                </a:lnTo>
                <a:lnTo>
                  <a:pt x="270455" y="161465"/>
                </a:lnTo>
                <a:lnTo>
                  <a:pt x="199437" y="121099"/>
                </a:lnTo>
                <a:lnTo>
                  <a:pt x="198069" y="93253"/>
                </a:lnTo>
                <a:lnTo>
                  <a:pt x="161876" y="65407"/>
                </a:lnTo>
                <a:lnTo>
                  <a:pt x="113163" y="33388"/>
                </a:lnTo>
                <a:lnTo>
                  <a:pt x="79707" y="30651"/>
                </a:lnTo>
                <a:lnTo>
                  <a:pt x="18131" y="0"/>
                </a:lnTo>
                <a:lnTo>
                  <a:pt x="0" y="284001"/>
                </a:lnTo>
                <a:lnTo>
                  <a:pt x="61576" y="293785"/>
                </a:lnTo>
                <a:lnTo>
                  <a:pt x="100574" y="282633"/>
                </a:lnTo>
                <a:lnTo>
                  <a:pt x="79638" y="256155"/>
                </a:lnTo>
                <a:lnTo>
                  <a:pt x="139503" y="215789"/>
                </a:lnTo>
                <a:lnTo>
                  <a:pt x="198001" y="236314"/>
                </a:lnTo>
                <a:lnTo>
                  <a:pt x="255061" y="324025"/>
                </a:lnTo>
                <a:lnTo>
                  <a:pt x="299601" y="326831"/>
                </a:lnTo>
                <a:lnTo>
                  <a:pt x="346945" y="347356"/>
                </a:lnTo>
                <a:lnTo>
                  <a:pt x="365076" y="337640"/>
                </a:lnTo>
                <a:lnTo>
                  <a:pt x="302406" y="286122"/>
                </a:lnTo>
                <a:close/>
                <a:moveTo>
                  <a:pt x="465376" y="96058"/>
                </a:moveTo>
                <a:lnTo>
                  <a:pt x="483438" y="76559"/>
                </a:lnTo>
                <a:lnTo>
                  <a:pt x="459766" y="51518"/>
                </a:lnTo>
                <a:close/>
                <a:moveTo>
                  <a:pt x="555824" y="140598"/>
                </a:moveTo>
                <a:lnTo>
                  <a:pt x="530783" y="126914"/>
                </a:lnTo>
                <a:cubicBezTo>
                  <a:pt x="534957" y="128283"/>
                  <a:pt x="551308" y="165912"/>
                  <a:pt x="551308" y="165912"/>
                </a:cubicBezTo>
                <a:lnTo>
                  <a:pt x="566634" y="185343"/>
                </a:lnTo>
                <a:lnTo>
                  <a:pt x="580318" y="17166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8" name="Forme libre : forme 1368">
            <a:extLst>
              <a:ext uri="{FF2B5EF4-FFF2-40B4-BE49-F238E27FC236}">
                <a16:creationId xmlns:a16="http://schemas.microsoft.com/office/drawing/2014/main" id="{68C12F14-1F7A-49F2-B815-2C1897C2056A}"/>
              </a:ext>
            </a:extLst>
          </p:cNvPr>
          <p:cNvSpPr/>
          <p:nvPr/>
        </p:nvSpPr>
        <p:spPr>
          <a:xfrm>
            <a:off x="11196624" y="4767991"/>
            <a:ext cx="67237" cy="60036"/>
          </a:xfrm>
          <a:custGeom>
            <a:avLst/>
            <a:gdLst>
              <a:gd name="connsiteX0" fmla="*/ 4173 w 77927"/>
              <a:gd name="connsiteY0" fmla="*/ 65407 h 69580"/>
              <a:gd name="connsiteX1" fmla="*/ 34824 w 77927"/>
              <a:gd name="connsiteY1" fmla="*/ 69580 h 69580"/>
              <a:gd name="connsiteX2" fmla="*/ 38998 w 77927"/>
              <a:gd name="connsiteY2" fmla="*/ 55897 h 69580"/>
              <a:gd name="connsiteX3" fmla="*/ 0 w 77927"/>
              <a:gd name="connsiteY3" fmla="*/ 43376 h 69580"/>
              <a:gd name="connsiteX4" fmla="*/ 44540 w 77927"/>
              <a:gd name="connsiteY4" fmla="*/ 0 h 69580"/>
              <a:gd name="connsiteX5" fmla="*/ 50082 w 77927"/>
              <a:gd name="connsiteY5" fmla="*/ 47345 h 69580"/>
              <a:gd name="connsiteX6" fmla="*/ 77928 w 77927"/>
              <a:gd name="connsiteY6" fmla="*/ 62602 h 6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27" h="69580">
                <a:moveTo>
                  <a:pt x="4173" y="65407"/>
                </a:moveTo>
                <a:lnTo>
                  <a:pt x="34824" y="69580"/>
                </a:lnTo>
                <a:lnTo>
                  <a:pt x="38998" y="55897"/>
                </a:lnTo>
                <a:lnTo>
                  <a:pt x="0" y="43376"/>
                </a:lnTo>
                <a:close/>
                <a:moveTo>
                  <a:pt x="44540" y="0"/>
                </a:moveTo>
                <a:lnTo>
                  <a:pt x="50082" y="47345"/>
                </a:lnTo>
                <a:lnTo>
                  <a:pt x="77928" y="6260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29" name="Forme libre : forme 1369">
            <a:extLst>
              <a:ext uri="{FF2B5EF4-FFF2-40B4-BE49-F238E27FC236}">
                <a16:creationId xmlns:a16="http://schemas.microsoft.com/office/drawing/2014/main" id="{7F061E6D-AD2C-4B8A-B0D3-81D744A75A13}"/>
              </a:ext>
            </a:extLst>
          </p:cNvPr>
          <p:cNvSpPr/>
          <p:nvPr/>
        </p:nvSpPr>
        <p:spPr>
          <a:xfrm>
            <a:off x="11196624" y="4767991"/>
            <a:ext cx="67237" cy="60036"/>
          </a:xfrm>
          <a:custGeom>
            <a:avLst/>
            <a:gdLst>
              <a:gd name="connsiteX0" fmla="*/ 4173 w 77927"/>
              <a:gd name="connsiteY0" fmla="*/ 65407 h 69580"/>
              <a:gd name="connsiteX1" fmla="*/ 34824 w 77927"/>
              <a:gd name="connsiteY1" fmla="*/ 69580 h 69580"/>
              <a:gd name="connsiteX2" fmla="*/ 38998 w 77927"/>
              <a:gd name="connsiteY2" fmla="*/ 55897 h 69580"/>
              <a:gd name="connsiteX3" fmla="*/ 0 w 77927"/>
              <a:gd name="connsiteY3" fmla="*/ 43376 h 69580"/>
              <a:gd name="connsiteX4" fmla="*/ 44540 w 77927"/>
              <a:gd name="connsiteY4" fmla="*/ 0 h 69580"/>
              <a:gd name="connsiteX5" fmla="*/ 50082 w 77927"/>
              <a:gd name="connsiteY5" fmla="*/ 47345 h 69580"/>
              <a:gd name="connsiteX6" fmla="*/ 77928 w 77927"/>
              <a:gd name="connsiteY6" fmla="*/ 62602 h 6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27" h="69580">
                <a:moveTo>
                  <a:pt x="4173" y="65407"/>
                </a:moveTo>
                <a:lnTo>
                  <a:pt x="34824" y="69580"/>
                </a:lnTo>
                <a:lnTo>
                  <a:pt x="38998" y="55897"/>
                </a:lnTo>
                <a:lnTo>
                  <a:pt x="0" y="43376"/>
                </a:lnTo>
                <a:close/>
                <a:moveTo>
                  <a:pt x="44540" y="0"/>
                </a:moveTo>
                <a:lnTo>
                  <a:pt x="50082" y="47345"/>
                </a:lnTo>
                <a:lnTo>
                  <a:pt x="77928" y="6260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0" name="Forme libre : forme 1370">
            <a:extLst>
              <a:ext uri="{FF2B5EF4-FFF2-40B4-BE49-F238E27FC236}">
                <a16:creationId xmlns:a16="http://schemas.microsoft.com/office/drawing/2014/main" id="{83CF0534-A491-49F4-9F82-55849413B48C}"/>
              </a:ext>
            </a:extLst>
          </p:cNvPr>
          <p:cNvSpPr/>
          <p:nvPr/>
        </p:nvSpPr>
        <p:spPr>
          <a:xfrm>
            <a:off x="9563843" y="4856893"/>
            <a:ext cx="1307984" cy="1210816"/>
          </a:xfrm>
          <a:custGeom>
            <a:avLst/>
            <a:gdLst>
              <a:gd name="connsiteX0" fmla="*/ 928973 w 1515926"/>
              <a:gd name="connsiteY0" fmla="*/ 1296101 h 1403311"/>
              <a:gd name="connsiteX1" fmla="*/ 902496 w 1515926"/>
              <a:gd name="connsiteY1" fmla="*/ 1329489 h 1403311"/>
              <a:gd name="connsiteX2" fmla="*/ 905300 w 1515926"/>
              <a:gd name="connsiteY2" fmla="*/ 1403312 h 1403311"/>
              <a:gd name="connsiteX3" fmla="*/ 966876 w 1515926"/>
              <a:gd name="connsiteY3" fmla="*/ 1400506 h 1403311"/>
              <a:gd name="connsiteX4" fmla="*/ 1037893 w 1515926"/>
              <a:gd name="connsiteY4" fmla="*/ 1342078 h 1403311"/>
              <a:gd name="connsiteX5" fmla="*/ 1050414 w 1515926"/>
              <a:gd name="connsiteY5" fmla="*/ 1301643 h 1403311"/>
              <a:gd name="connsiteX6" fmla="*/ 966876 w 1515926"/>
              <a:gd name="connsiteY6" fmla="*/ 1307254 h 1403311"/>
              <a:gd name="connsiteX7" fmla="*/ 1457977 w 1515926"/>
              <a:gd name="connsiteY7" fmla="*/ 549872 h 1403311"/>
              <a:gd name="connsiteX8" fmla="*/ 1455172 w 1515926"/>
              <a:gd name="connsiteY8" fmla="*/ 503963 h 1403311"/>
              <a:gd name="connsiteX9" fmla="*/ 1425957 w 1515926"/>
              <a:gd name="connsiteY9" fmla="*/ 512310 h 1403311"/>
              <a:gd name="connsiteX10" fmla="*/ 1402285 w 1515926"/>
              <a:gd name="connsiteY10" fmla="*/ 409274 h 1403311"/>
              <a:gd name="connsiteX11" fmla="*/ 1327026 w 1515926"/>
              <a:gd name="connsiteY11" fmla="*/ 353582 h 1403311"/>
              <a:gd name="connsiteX12" fmla="*/ 1328462 w 1515926"/>
              <a:gd name="connsiteY12" fmla="*/ 317389 h 1403311"/>
              <a:gd name="connsiteX13" fmla="*/ 1321621 w 1515926"/>
              <a:gd name="connsiteY13" fmla="*/ 267239 h 1403311"/>
              <a:gd name="connsiteX14" fmla="*/ 1320253 w 1515926"/>
              <a:gd name="connsiteY14" fmla="*/ 193485 h 1403311"/>
              <a:gd name="connsiteX15" fmla="*/ 1299317 w 1515926"/>
              <a:gd name="connsiteY15" fmla="*/ 154486 h 1403311"/>
              <a:gd name="connsiteX16" fmla="*/ 1263124 w 1515926"/>
              <a:gd name="connsiteY16" fmla="*/ 165639 h 1403311"/>
              <a:gd name="connsiteX17" fmla="*/ 1254777 w 1515926"/>
              <a:gd name="connsiteY17" fmla="*/ 125272 h 1403311"/>
              <a:gd name="connsiteX18" fmla="*/ 1241094 w 1515926"/>
              <a:gd name="connsiteY18" fmla="*/ 1368 h 1403311"/>
              <a:gd name="connsiteX19" fmla="*/ 1224400 w 1515926"/>
              <a:gd name="connsiteY19" fmla="*/ 0 h 1403311"/>
              <a:gd name="connsiteX20" fmla="*/ 1178423 w 1515926"/>
              <a:gd name="connsiteY20" fmla="*/ 155923 h 1403311"/>
              <a:gd name="connsiteX21" fmla="*/ 1138057 w 1515926"/>
              <a:gd name="connsiteY21" fmla="*/ 313284 h 1403311"/>
              <a:gd name="connsiteX22" fmla="*/ 1080997 w 1515926"/>
              <a:gd name="connsiteY22" fmla="*/ 277091 h 1403311"/>
              <a:gd name="connsiteX23" fmla="*/ 948745 w 1515926"/>
              <a:gd name="connsiteY23" fmla="*/ 182401 h 1403311"/>
              <a:gd name="connsiteX24" fmla="*/ 1010321 w 1515926"/>
              <a:gd name="connsiteY24" fmla="*/ 72454 h 1403311"/>
              <a:gd name="connsiteX25" fmla="*/ 844614 w 1515926"/>
              <a:gd name="connsiteY25" fmla="*/ 22304 h 1403311"/>
              <a:gd name="connsiteX26" fmla="*/ 826552 w 1515926"/>
              <a:gd name="connsiteY26" fmla="*/ 33456 h 1403311"/>
              <a:gd name="connsiteX27" fmla="*/ 852961 w 1515926"/>
              <a:gd name="connsiteY27" fmla="*/ 36261 h 1403311"/>
              <a:gd name="connsiteX28" fmla="*/ 850225 w 1515926"/>
              <a:gd name="connsiteY28" fmla="*/ 65476 h 1403311"/>
              <a:gd name="connsiteX29" fmla="*/ 800074 w 1515926"/>
              <a:gd name="connsiteY29" fmla="*/ 61302 h 1403311"/>
              <a:gd name="connsiteX30" fmla="*/ 761076 w 1515926"/>
              <a:gd name="connsiteY30" fmla="*/ 83538 h 1403311"/>
              <a:gd name="connsiteX31" fmla="*/ 761076 w 1515926"/>
              <a:gd name="connsiteY31" fmla="*/ 112820 h 1403311"/>
              <a:gd name="connsiteX32" fmla="*/ 723515 w 1515926"/>
              <a:gd name="connsiteY32" fmla="*/ 153186 h 1403311"/>
              <a:gd name="connsiteX33" fmla="*/ 730357 w 1515926"/>
              <a:gd name="connsiteY33" fmla="*/ 183838 h 1403311"/>
              <a:gd name="connsiteX34" fmla="*/ 671860 w 1515926"/>
              <a:gd name="connsiteY34" fmla="*/ 183838 h 1403311"/>
              <a:gd name="connsiteX35" fmla="*/ 634298 w 1515926"/>
              <a:gd name="connsiteY35" fmla="*/ 133688 h 1403311"/>
              <a:gd name="connsiteX36" fmla="*/ 602280 w 1515926"/>
              <a:gd name="connsiteY36" fmla="*/ 151818 h 1403311"/>
              <a:gd name="connsiteX37" fmla="*/ 528457 w 1515926"/>
              <a:gd name="connsiteY37" fmla="*/ 210247 h 1403311"/>
              <a:gd name="connsiteX38" fmla="*/ 521615 w 1515926"/>
              <a:gd name="connsiteY38" fmla="*/ 246440 h 1403311"/>
              <a:gd name="connsiteX39" fmla="*/ 486791 w 1515926"/>
              <a:gd name="connsiteY39" fmla="*/ 243703 h 1403311"/>
              <a:gd name="connsiteX40" fmla="*/ 496506 w 1515926"/>
              <a:gd name="connsiteY40" fmla="*/ 272917 h 1403311"/>
              <a:gd name="connsiteX41" fmla="*/ 483985 w 1515926"/>
              <a:gd name="connsiteY41" fmla="*/ 293785 h 1403311"/>
              <a:gd name="connsiteX42" fmla="*/ 463460 w 1515926"/>
              <a:gd name="connsiteY42" fmla="*/ 250613 h 1403311"/>
              <a:gd name="connsiteX43" fmla="*/ 431440 w 1515926"/>
              <a:gd name="connsiteY43" fmla="*/ 281264 h 1403311"/>
              <a:gd name="connsiteX44" fmla="*/ 436983 w 1515926"/>
              <a:gd name="connsiteY44" fmla="*/ 314652 h 1403311"/>
              <a:gd name="connsiteX45" fmla="*/ 409136 w 1515926"/>
              <a:gd name="connsiteY45" fmla="*/ 342498 h 1403311"/>
              <a:gd name="connsiteX46" fmla="*/ 357618 w 1515926"/>
              <a:gd name="connsiteY46" fmla="*/ 394016 h 1403311"/>
              <a:gd name="connsiteX47" fmla="*/ 297753 w 1515926"/>
              <a:gd name="connsiteY47" fmla="*/ 400858 h 1403311"/>
              <a:gd name="connsiteX48" fmla="*/ 229336 w 1515926"/>
              <a:gd name="connsiteY48" fmla="*/ 439856 h 1403311"/>
              <a:gd name="connsiteX49" fmla="*/ 212641 w 1515926"/>
              <a:gd name="connsiteY49" fmla="*/ 430072 h 1403311"/>
              <a:gd name="connsiteX50" fmla="*/ 95716 w 1515926"/>
              <a:gd name="connsiteY50" fmla="*/ 491648 h 1403311"/>
              <a:gd name="connsiteX51" fmla="*/ 56718 w 1515926"/>
              <a:gd name="connsiteY51" fmla="*/ 580591 h 1403311"/>
              <a:gd name="connsiteX52" fmla="*/ 67870 w 1515926"/>
              <a:gd name="connsiteY52" fmla="*/ 671107 h 1403311"/>
              <a:gd name="connsiteX53" fmla="*/ 47344 w 1515926"/>
              <a:gd name="connsiteY53" fmla="*/ 707300 h 1403311"/>
              <a:gd name="connsiteX54" fmla="*/ 55692 w 1515926"/>
              <a:gd name="connsiteY54" fmla="*/ 833941 h 1403311"/>
              <a:gd name="connsiteX55" fmla="*/ 52887 w 1515926"/>
              <a:gd name="connsiteY55" fmla="*/ 904958 h 1403311"/>
              <a:gd name="connsiteX56" fmla="*/ 34824 w 1515926"/>
              <a:gd name="connsiteY56" fmla="*/ 988496 h 1403311"/>
              <a:gd name="connsiteX57" fmla="*/ 5541 w 1515926"/>
              <a:gd name="connsiteY57" fmla="*/ 988496 h 1403311"/>
              <a:gd name="connsiteX58" fmla="*/ 0 w 1515926"/>
              <a:gd name="connsiteY58" fmla="*/ 1007995 h 1403311"/>
              <a:gd name="connsiteX59" fmla="*/ 41735 w 1515926"/>
              <a:gd name="connsiteY59" fmla="*/ 1048361 h 1403311"/>
              <a:gd name="connsiteX60" fmla="*/ 100232 w 1515926"/>
              <a:gd name="connsiteY60" fmla="*/ 1051166 h 1403311"/>
              <a:gd name="connsiteX61" fmla="*/ 182333 w 1515926"/>
              <a:gd name="connsiteY61" fmla="*/ 1002385 h 1403311"/>
              <a:gd name="connsiteX62" fmla="*/ 316020 w 1515926"/>
              <a:gd name="connsiteY62" fmla="*/ 1006627 h 1403311"/>
              <a:gd name="connsiteX63" fmla="*/ 341061 w 1515926"/>
              <a:gd name="connsiteY63" fmla="*/ 974607 h 1403311"/>
              <a:gd name="connsiteX64" fmla="*/ 414884 w 1515926"/>
              <a:gd name="connsiteY64" fmla="*/ 939783 h 1403311"/>
              <a:gd name="connsiteX65" fmla="*/ 463597 w 1515926"/>
              <a:gd name="connsiteY65" fmla="*/ 939783 h 1403311"/>
              <a:gd name="connsiteX66" fmla="*/ 554113 w 1515926"/>
              <a:gd name="connsiteY66" fmla="*/ 902153 h 1403311"/>
              <a:gd name="connsiteX67" fmla="*/ 715579 w 1515926"/>
              <a:gd name="connsiteY67" fmla="*/ 931436 h 1403311"/>
              <a:gd name="connsiteX68" fmla="*/ 714211 w 1515926"/>
              <a:gd name="connsiteY68" fmla="*/ 1028863 h 1403311"/>
              <a:gd name="connsiteX69" fmla="*/ 739251 w 1515926"/>
              <a:gd name="connsiteY69" fmla="*/ 1046993 h 1403311"/>
              <a:gd name="connsiteX70" fmla="*/ 847829 w 1515926"/>
              <a:gd name="connsiteY70" fmla="*/ 946762 h 1403311"/>
              <a:gd name="connsiteX71" fmla="*/ 840988 w 1515926"/>
              <a:gd name="connsiteY71" fmla="*/ 982954 h 1403311"/>
              <a:gd name="connsiteX72" fmla="*/ 772570 w 1515926"/>
              <a:gd name="connsiteY72" fmla="*/ 1059514 h 1403311"/>
              <a:gd name="connsiteX73" fmla="*/ 839414 w 1515926"/>
              <a:gd name="connsiteY73" fmla="*/ 1014974 h 1403311"/>
              <a:gd name="connsiteX74" fmla="*/ 804590 w 1515926"/>
              <a:gd name="connsiteY74" fmla="*/ 1074839 h 1403311"/>
              <a:gd name="connsiteX75" fmla="*/ 847762 w 1515926"/>
              <a:gd name="connsiteY75" fmla="*/ 1067997 h 1403311"/>
              <a:gd name="connsiteX76" fmla="*/ 826894 w 1515926"/>
              <a:gd name="connsiteY76" fmla="*/ 1163782 h 1403311"/>
              <a:gd name="connsiteX77" fmla="*/ 938278 w 1515926"/>
              <a:gd name="connsiteY77" fmla="*/ 1212495 h 1403311"/>
              <a:gd name="connsiteX78" fmla="*/ 992532 w 1515926"/>
              <a:gd name="connsiteY78" fmla="*/ 1173497 h 1403311"/>
              <a:gd name="connsiteX79" fmla="*/ 1024552 w 1515926"/>
              <a:gd name="connsiteY79" fmla="*/ 1220842 h 1403311"/>
              <a:gd name="connsiteX80" fmla="*/ 1106653 w 1515926"/>
              <a:gd name="connsiteY80" fmla="*/ 1173497 h 1403311"/>
              <a:gd name="connsiteX81" fmla="*/ 1153998 w 1515926"/>
              <a:gd name="connsiteY81" fmla="*/ 1173497 h 1403311"/>
              <a:gd name="connsiteX82" fmla="*/ 1195733 w 1515926"/>
              <a:gd name="connsiteY82" fmla="*/ 1151261 h 1403311"/>
              <a:gd name="connsiteX83" fmla="*/ 1227752 w 1515926"/>
              <a:gd name="connsiteY83" fmla="*/ 1091396 h 1403311"/>
              <a:gd name="connsiteX84" fmla="*/ 1308485 w 1515926"/>
              <a:gd name="connsiteY84" fmla="*/ 1006490 h 1403311"/>
              <a:gd name="connsiteX85" fmla="*/ 1408785 w 1515926"/>
              <a:gd name="connsiteY85" fmla="*/ 910705 h 1403311"/>
              <a:gd name="connsiteX86" fmla="*/ 1493691 w 1515926"/>
              <a:gd name="connsiteY86" fmla="*/ 761760 h 1403311"/>
              <a:gd name="connsiteX87" fmla="*/ 1515926 w 1515926"/>
              <a:gd name="connsiteY87" fmla="*/ 643467 h 14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515926" h="1403311">
                <a:moveTo>
                  <a:pt x="928973" y="1296101"/>
                </a:moveTo>
                <a:lnTo>
                  <a:pt x="902496" y="1329489"/>
                </a:lnTo>
                <a:lnTo>
                  <a:pt x="905300" y="1403312"/>
                </a:lnTo>
                <a:lnTo>
                  <a:pt x="966876" y="1400506"/>
                </a:lnTo>
                <a:lnTo>
                  <a:pt x="1037893" y="1342078"/>
                </a:lnTo>
                <a:lnTo>
                  <a:pt x="1050414" y="1301643"/>
                </a:lnTo>
                <a:lnTo>
                  <a:pt x="966876" y="1307254"/>
                </a:lnTo>
                <a:close/>
                <a:moveTo>
                  <a:pt x="1457977" y="549872"/>
                </a:moveTo>
                <a:lnTo>
                  <a:pt x="1455172" y="503963"/>
                </a:lnTo>
                <a:lnTo>
                  <a:pt x="1425957" y="512310"/>
                </a:lnTo>
                <a:lnTo>
                  <a:pt x="1402285" y="409274"/>
                </a:lnTo>
                <a:lnTo>
                  <a:pt x="1327026" y="353582"/>
                </a:lnTo>
                <a:lnTo>
                  <a:pt x="1328462" y="317389"/>
                </a:lnTo>
                <a:lnTo>
                  <a:pt x="1321621" y="267239"/>
                </a:lnTo>
                <a:lnTo>
                  <a:pt x="1320253" y="193485"/>
                </a:lnTo>
                <a:lnTo>
                  <a:pt x="1299317" y="154486"/>
                </a:lnTo>
                <a:lnTo>
                  <a:pt x="1263124" y="165639"/>
                </a:lnTo>
                <a:lnTo>
                  <a:pt x="1254777" y="125272"/>
                </a:lnTo>
                <a:lnTo>
                  <a:pt x="1241094" y="1368"/>
                </a:lnTo>
                <a:cubicBezTo>
                  <a:pt x="1241094" y="1368"/>
                  <a:pt x="1229942" y="0"/>
                  <a:pt x="1224400" y="0"/>
                </a:cubicBezTo>
                <a:cubicBezTo>
                  <a:pt x="1218858" y="0"/>
                  <a:pt x="1178423" y="155923"/>
                  <a:pt x="1178423" y="155923"/>
                </a:cubicBezTo>
                <a:lnTo>
                  <a:pt x="1138057" y="313284"/>
                </a:lnTo>
                <a:lnTo>
                  <a:pt x="1080997" y="277091"/>
                </a:lnTo>
                <a:lnTo>
                  <a:pt x="948745" y="182401"/>
                </a:lnTo>
                <a:lnTo>
                  <a:pt x="1010321" y="72454"/>
                </a:lnTo>
                <a:cubicBezTo>
                  <a:pt x="1010321" y="72454"/>
                  <a:pt x="854398" y="23672"/>
                  <a:pt x="844614" y="22304"/>
                </a:cubicBezTo>
                <a:lnTo>
                  <a:pt x="826552" y="33456"/>
                </a:lnTo>
                <a:lnTo>
                  <a:pt x="852961" y="36261"/>
                </a:lnTo>
                <a:lnTo>
                  <a:pt x="850225" y="65476"/>
                </a:lnTo>
                <a:lnTo>
                  <a:pt x="800074" y="61302"/>
                </a:lnTo>
                <a:lnTo>
                  <a:pt x="761076" y="83538"/>
                </a:lnTo>
                <a:lnTo>
                  <a:pt x="761076" y="112820"/>
                </a:lnTo>
                <a:lnTo>
                  <a:pt x="723515" y="153186"/>
                </a:lnTo>
                <a:lnTo>
                  <a:pt x="730357" y="183838"/>
                </a:lnTo>
                <a:lnTo>
                  <a:pt x="671860" y="183838"/>
                </a:lnTo>
                <a:lnTo>
                  <a:pt x="634298" y="133688"/>
                </a:lnTo>
                <a:lnTo>
                  <a:pt x="602280" y="151818"/>
                </a:lnTo>
                <a:lnTo>
                  <a:pt x="528457" y="210247"/>
                </a:lnTo>
                <a:lnTo>
                  <a:pt x="521615" y="246440"/>
                </a:lnTo>
                <a:lnTo>
                  <a:pt x="486791" y="243703"/>
                </a:lnTo>
                <a:lnTo>
                  <a:pt x="496506" y="272917"/>
                </a:lnTo>
                <a:lnTo>
                  <a:pt x="483985" y="293785"/>
                </a:lnTo>
                <a:lnTo>
                  <a:pt x="463460" y="250613"/>
                </a:lnTo>
                <a:lnTo>
                  <a:pt x="431440" y="281264"/>
                </a:lnTo>
                <a:lnTo>
                  <a:pt x="436983" y="314652"/>
                </a:lnTo>
                <a:lnTo>
                  <a:pt x="409136" y="342498"/>
                </a:lnTo>
                <a:lnTo>
                  <a:pt x="357618" y="394016"/>
                </a:lnTo>
                <a:lnTo>
                  <a:pt x="297753" y="400858"/>
                </a:lnTo>
                <a:lnTo>
                  <a:pt x="229336" y="439856"/>
                </a:lnTo>
                <a:lnTo>
                  <a:pt x="212641" y="430072"/>
                </a:lnTo>
                <a:lnTo>
                  <a:pt x="95716" y="491648"/>
                </a:lnTo>
                <a:lnTo>
                  <a:pt x="56718" y="580591"/>
                </a:lnTo>
                <a:lnTo>
                  <a:pt x="67870" y="671107"/>
                </a:lnTo>
                <a:lnTo>
                  <a:pt x="47344" y="707300"/>
                </a:lnTo>
                <a:lnTo>
                  <a:pt x="55692" y="833941"/>
                </a:lnTo>
                <a:lnTo>
                  <a:pt x="52887" y="904958"/>
                </a:lnTo>
                <a:lnTo>
                  <a:pt x="34824" y="988496"/>
                </a:lnTo>
                <a:lnTo>
                  <a:pt x="5541" y="988496"/>
                </a:lnTo>
                <a:lnTo>
                  <a:pt x="0" y="1007995"/>
                </a:lnTo>
                <a:lnTo>
                  <a:pt x="41735" y="1048361"/>
                </a:lnTo>
                <a:lnTo>
                  <a:pt x="100232" y="1051166"/>
                </a:lnTo>
                <a:lnTo>
                  <a:pt x="182333" y="1002385"/>
                </a:lnTo>
                <a:lnTo>
                  <a:pt x="316020" y="1006627"/>
                </a:lnTo>
                <a:lnTo>
                  <a:pt x="341061" y="974607"/>
                </a:lnTo>
                <a:lnTo>
                  <a:pt x="414884" y="939783"/>
                </a:lnTo>
                <a:lnTo>
                  <a:pt x="463597" y="939783"/>
                </a:lnTo>
                <a:lnTo>
                  <a:pt x="554113" y="902153"/>
                </a:lnTo>
                <a:lnTo>
                  <a:pt x="715579" y="931436"/>
                </a:lnTo>
                <a:lnTo>
                  <a:pt x="714211" y="1028863"/>
                </a:lnTo>
                <a:lnTo>
                  <a:pt x="739251" y="1046993"/>
                </a:lnTo>
                <a:lnTo>
                  <a:pt x="847829" y="946762"/>
                </a:lnTo>
                <a:lnTo>
                  <a:pt x="840988" y="982954"/>
                </a:lnTo>
                <a:lnTo>
                  <a:pt x="772570" y="1059514"/>
                </a:lnTo>
                <a:lnTo>
                  <a:pt x="839414" y="1014974"/>
                </a:lnTo>
                <a:cubicBezTo>
                  <a:pt x="839414" y="1014974"/>
                  <a:pt x="811568" y="1070666"/>
                  <a:pt x="804590" y="1074839"/>
                </a:cubicBezTo>
                <a:cubicBezTo>
                  <a:pt x="797611" y="1079012"/>
                  <a:pt x="847762" y="1067997"/>
                  <a:pt x="847762" y="1067997"/>
                </a:cubicBezTo>
                <a:lnTo>
                  <a:pt x="826894" y="1163782"/>
                </a:lnTo>
                <a:lnTo>
                  <a:pt x="938278" y="1212495"/>
                </a:lnTo>
                <a:lnTo>
                  <a:pt x="992532" y="1173497"/>
                </a:lnTo>
                <a:lnTo>
                  <a:pt x="1024552" y="1220842"/>
                </a:lnTo>
                <a:lnTo>
                  <a:pt x="1106653" y="1173497"/>
                </a:lnTo>
                <a:lnTo>
                  <a:pt x="1153998" y="1173497"/>
                </a:lnTo>
                <a:lnTo>
                  <a:pt x="1195733" y="1151261"/>
                </a:lnTo>
                <a:lnTo>
                  <a:pt x="1227752" y="1091396"/>
                </a:lnTo>
                <a:lnTo>
                  <a:pt x="1308485" y="1006490"/>
                </a:lnTo>
                <a:lnTo>
                  <a:pt x="1408785" y="910705"/>
                </a:lnTo>
                <a:lnTo>
                  <a:pt x="1493691" y="761760"/>
                </a:lnTo>
                <a:lnTo>
                  <a:pt x="1515926" y="64346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1" name="Forme libre : forme 1371">
            <a:extLst>
              <a:ext uri="{FF2B5EF4-FFF2-40B4-BE49-F238E27FC236}">
                <a16:creationId xmlns:a16="http://schemas.microsoft.com/office/drawing/2014/main" id="{720FC3B9-0A20-4B57-8AA7-6E78D65F9FBE}"/>
              </a:ext>
            </a:extLst>
          </p:cNvPr>
          <p:cNvSpPr/>
          <p:nvPr/>
        </p:nvSpPr>
        <p:spPr>
          <a:xfrm>
            <a:off x="9563843" y="4856893"/>
            <a:ext cx="1307984" cy="1210816"/>
          </a:xfrm>
          <a:custGeom>
            <a:avLst/>
            <a:gdLst>
              <a:gd name="connsiteX0" fmla="*/ 928973 w 1515926"/>
              <a:gd name="connsiteY0" fmla="*/ 1296101 h 1403311"/>
              <a:gd name="connsiteX1" fmla="*/ 902496 w 1515926"/>
              <a:gd name="connsiteY1" fmla="*/ 1329489 h 1403311"/>
              <a:gd name="connsiteX2" fmla="*/ 905300 w 1515926"/>
              <a:gd name="connsiteY2" fmla="*/ 1403312 h 1403311"/>
              <a:gd name="connsiteX3" fmla="*/ 966876 w 1515926"/>
              <a:gd name="connsiteY3" fmla="*/ 1400506 h 1403311"/>
              <a:gd name="connsiteX4" fmla="*/ 1037893 w 1515926"/>
              <a:gd name="connsiteY4" fmla="*/ 1342078 h 1403311"/>
              <a:gd name="connsiteX5" fmla="*/ 1050414 w 1515926"/>
              <a:gd name="connsiteY5" fmla="*/ 1301643 h 1403311"/>
              <a:gd name="connsiteX6" fmla="*/ 966876 w 1515926"/>
              <a:gd name="connsiteY6" fmla="*/ 1307254 h 1403311"/>
              <a:gd name="connsiteX7" fmla="*/ 1457977 w 1515926"/>
              <a:gd name="connsiteY7" fmla="*/ 549872 h 1403311"/>
              <a:gd name="connsiteX8" fmla="*/ 1455172 w 1515926"/>
              <a:gd name="connsiteY8" fmla="*/ 503963 h 1403311"/>
              <a:gd name="connsiteX9" fmla="*/ 1425957 w 1515926"/>
              <a:gd name="connsiteY9" fmla="*/ 512310 h 1403311"/>
              <a:gd name="connsiteX10" fmla="*/ 1402285 w 1515926"/>
              <a:gd name="connsiteY10" fmla="*/ 409274 h 1403311"/>
              <a:gd name="connsiteX11" fmla="*/ 1327026 w 1515926"/>
              <a:gd name="connsiteY11" fmla="*/ 353582 h 1403311"/>
              <a:gd name="connsiteX12" fmla="*/ 1328462 w 1515926"/>
              <a:gd name="connsiteY12" fmla="*/ 317389 h 1403311"/>
              <a:gd name="connsiteX13" fmla="*/ 1321621 w 1515926"/>
              <a:gd name="connsiteY13" fmla="*/ 267239 h 1403311"/>
              <a:gd name="connsiteX14" fmla="*/ 1320253 w 1515926"/>
              <a:gd name="connsiteY14" fmla="*/ 193485 h 1403311"/>
              <a:gd name="connsiteX15" fmla="*/ 1299317 w 1515926"/>
              <a:gd name="connsiteY15" fmla="*/ 154486 h 1403311"/>
              <a:gd name="connsiteX16" fmla="*/ 1263124 w 1515926"/>
              <a:gd name="connsiteY16" fmla="*/ 165639 h 1403311"/>
              <a:gd name="connsiteX17" fmla="*/ 1254777 w 1515926"/>
              <a:gd name="connsiteY17" fmla="*/ 125272 h 1403311"/>
              <a:gd name="connsiteX18" fmla="*/ 1241094 w 1515926"/>
              <a:gd name="connsiteY18" fmla="*/ 1368 h 1403311"/>
              <a:gd name="connsiteX19" fmla="*/ 1224400 w 1515926"/>
              <a:gd name="connsiteY19" fmla="*/ 0 h 1403311"/>
              <a:gd name="connsiteX20" fmla="*/ 1178423 w 1515926"/>
              <a:gd name="connsiteY20" fmla="*/ 155923 h 1403311"/>
              <a:gd name="connsiteX21" fmla="*/ 1138057 w 1515926"/>
              <a:gd name="connsiteY21" fmla="*/ 313284 h 1403311"/>
              <a:gd name="connsiteX22" fmla="*/ 1080997 w 1515926"/>
              <a:gd name="connsiteY22" fmla="*/ 277091 h 1403311"/>
              <a:gd name="connsiteX23" fmla="*/ 948745 w 1515926"/>
              <a:gd name="connsiteY23" fmla="*/ 182401 h 1403311"/>
              <a:gd name="connsiteX24" fmla="*/ 1010321 w 1515926"/>
              <a:gd name="connsiteY24" fmla="*/ 72454 h 1403311"/>
              <a:gd name="connsiteX25" fmla="*/ 844614 w 1515926"/>
              <a:gd name="connsiteY25" fmla="*/ 22304 h 1403311"/>
              <a:gd name="connsiteX26" fmla="*/ 826552 w 1515926"/>
              <a:gd name="connsiteY26" fmla="*/ 33456 h 1403311"/>
              <a:gd name="connsiteX27" fmla="*/ 852961 w 1515926"/>
              <a:gd name="connsiteY27" fmla="*/ 36261 h 1403311"/>
              <a:gd name="connsiteX28" fmla="*/ 850225 w 1515926"/>
              <a:gd name="connsiteY28" fmla="*/ 65476 h 1403311"/>
              <a:gd name="connsiteX29" fmla="*/ 800074 w 1515926"/>
              <a:gd name="connsiteY29" fmla="*/ 61302 h 1403311"/>
              <a:gd name="connsiteX30" fmla="*/ 761076 w 1515926"/>
              <a:gd name="connsiteY30" fmla="*/ 83538 h 1403311"/>
              <a:gd name="connsiteX31" fmla="*/ 761076 w 1515926"/>
              <a:gd name="connsiteY31" fmla="*/ 112820 h 1403311"/>
              <a:gd name="connsiteX32" fmla="*/ 723515 w 1515926"/>
              <a:gd name="connsiteY32" fmla="*/ 153186 h 1403311"/>
              <a:gd name="connsiteX33" fmla="*/ 730357 w 1515926"/>
              <a:gd name="connsiteY33" fmla="*/ 183838 h 1403311"/>
              <a:gd name="connsiteX34" fmla="*/ 671860 w 1515926"/>
              <a:gd name="connsiteY34" fmla="*/ 183838 h 1403311"/>
              <a:gd name="connsiteX35" fmla="*/ 634298 w 1515926"/>
              <a:gd name="connsiteY35" fmla="*/ 133688 h 1403311"/>
              <a:gd name="connsiteX36" fmla="*/ 602280 w 1515926"/>
              <a:gd name="connsiteY36" fmla="*/ 151818 h 1403311"/>
              <a:gd name="connsiteX37" fmla="*/ 528457 w 1515926"/>
              <a:gd name="connsiteY37" fmla="*/ 210247 h 1403311"/>
              <a:gd name="connsiteX38" fmla="*/ 521615 w 1515926"/>
              <a:gd name="connsiteY38" fmla="*/ 246440 h 1403311"/>
              <a:gd name="connsiteX39" fmla="*/ 486791 w 1515926"/>
              <a:gd name="connsiteY39" fmla="*/ 243703 h 1403311"/>
              <a:gd name="connsiteX40" fmla="*/ 496506 w 1515926"/>
              <a:gd name="connsiteY40" fmla="*/ 272917 h 1403311"/>
              <a:gd name="connsiteX41" fmla="*/ 483985 w 1515926"/>
              <a:gd name="connsiteY41" fmla="*/ 293785 h 1403311"/>
              <a:gd name="connsiteX42" fmla="*/ 463460 w 1515926"/>
              <a:gd name="connsiteY42" fmla="*/ 250613 h 1403311"/>
              <a:gd name="connsiteX43" fmla="*/ 431440 w 1515926"/>
              <a:gd name="connsiteY43" fmla="*/ 281264 h 1403311"/>
              <a:gd name="connsiteX44" fmla="*/ 436983 w 1515926"/>
              <a:gd name="connsiteY44" fmla="*/ 314652 h 1403311"/>
              <a:gd name="connsiteX45" fmla="*/ 409136 w 1515926"/>
              <a:gd name="connsiteY45" fmla="*/ 342498 h 1403311"/>
              <a:gd name="connsiteX46" fmla="*/ 357618 w 1515926"/>
              <a:gd name="connsiteY46" fmla="*/ 394016 h 1403311"/>
              <a:gd name="connsiteX47" fmla="*/ 297753 w 1515926"/>
              <a:gd name="connsiteY47" fmla="*/ 400858 h 1403311"/>
              <a:gd name="connsiteX48" fmla="*/ 229336 w 1515926"/>
              <a:gd name="connsiteY48" fmla="*/ 439856 h 1403311"/>
              <a:gd name="connsiteX49" fmla="*/ 212641 w 1515926"/>
              <a:gd name="connsiteY49" fmla="*/ 430072 h 1403311"/>
              <a:gd name="connsiteX50" fmla="*/ 95716 w 1515926"/>
              <a:gd name="connsiteY50" fmla="*/ 491648 h 1403311"/>
              <a:gd name="connsiteX51" fmla="*/ 56718 w 1515926"/>
              <a:gd name="connsiteY51" fmla="*/ 580591 h 1403311"/>
              <a:gd name="connsiteX52" fmla="*/ 67870 w 1515926"/>
              <a:gd name="connsiteY52" fmla="*/ 671107 h 1403311"/>
              <a:gd name="connsiteX53" fmla="*/ 47344 w 1515926"/>
              <a:gd name="connsiteY53" fmla="*/ 707300 h 1403311"/>
              <a:gd name="connsiteX54" fmla="*/ 55692 w 1515926"/>
              <a:gd name="connsiteY54" fmla="*/ 833941 h 1403311"/>
              <a:gd name="connsiteX55" fmla="*/ 52887 w 1515926"/>
              <a:gd name="connsiteY55" fmla="*/ 904958 h 1403311"/>
              <a:gd name="connsiteX56" fmla="*/ 34824 w 1515926"/>
              <a:gd name="connsiteY56" fmla="*/ 988496 h 1403311"/>
              <a:gd name="connsiteX57" fmla="*/ 5541 w 1515926"/>
              <a:gd name="connsiteY57" fmla="*/ 988496 h 1403311"/>
              <a:gd name="connsiteX58" fmla="*/ 0 w 1515926"/>
              <a:gd name="connsiteY58" fmla="*/ 1007995 h 1403311"/>
              <a:gd name="connsiteX59" fmla="*/ 41735 w 1515926"/>
              <a:gd name="connsiteY59" fmla="*/ 1048361 h 1403311"/>
              <a:gd name="connsiteX60" fmla="*/ 100232 w 1515926"/>
              <a:gd name="connsiteY60" fmla="*/ 1051166 h 1403311"/>
              <a:gd name="connsiteX61" fmla="*/ 182333 w 1515926"/>
              <a:gd name="connsiteY61" fmla="*/ 1002385 h 1403311"/>
              <a:gd name="connsiteX62" fmla="*/ 316020 w 1515926"/>
              <a:gd name="connsiteY62" fmla="*/ 1006627 h 1403311"/>
              <a:gd name="connsiteX63" fmla="*/ 341061 w 1515926"/>
              <a:gd name="connsiteY63" fmla="*/ 974607 h 1403311"/>
              <a:gd name="connsiteX64" fmla="*/ 414884 w 1515926"/>
              <a:gd name="connsiteY64" fmla="*/ 939783 h 1403311"/>
              <a:gd name="connsiteX65" fmla="*/ 463597 w 1515926"/>
              <a:gd name="connsiteY65" fmla="*/ 939783 h 1403311"/>
              <a:gd name="connsiteX66" fmla="*/ 554113 w 1515926"/>
              <a:gd name="connsiteY66" fmla="*/ 902153 h 1403311"/>
              <a:gd name="connsiteX67" fmla="*/ 715579 w 1515926"/>
              <a:gd name="connsiteY67" fmla="*/ 931436 h 1403311"/>
              <a:gd name="connsiteX68" fmla="*/ 714211 w 1515926"/>
              <a:gd name="connsiteY68" fmla="*/ 1028863 h 1403311"/>
              <a:gd name="connsiteX69" fmla="*/ 739251 w 1515926"/>
              <a:gd name="connsiteY69" fmla="*/ 1046993 h 1403311"/>
              <a:gd name="connsiteX70" fmla="*/ 847829 w 1515926"/>
              <a:gd name="connsiteY70" fmla="*/ 946762 h 1403311"/>
              <a:gd name="connsiteX71" fmla="*/ 840988 w 1515926"/>
              <a:gd name="connsiteY71" fmla="*/ 982954 h 1403311"/>
              <a:gd name="connsiteX72" fmla="*/ 772570 w 1515926"/>
              <a:gd name="connsiteY72" fmla="*/ 1059514 h 1403311"/>
              <a:gd name="connsiteX73" fmla="*/ 839414 w 1515926"/>
              <a:gd name="connsiteY73" fmla="*/ 1014974 h 1403311"/>
              <a:gd name="connsiteX74" fmla="*/ 804590 w 1515926"/>
              <a:gd name="connsiteY74" fmla="*/ 1074839 h 1403311"/>
              <a:gd name="connsiteX75" fmla="*/ 847762 w 1515926"/>
              <a:gd name="connsiteY75" fmla="*/ 1067997 h 1403311"/>
              <a:gd name="connsiteX76" fmla="*/ 826894 w 1515926"/>
              <a:gd name="connsiteY76" fmla="*/ 1163782 h 1403311"/>
              <a:gd name="connsiteX77" fmla="*/ 938278 w 1515926"/>
              <a:gd name="connsiteY77" fmla="*/ 1212495 h 1403311"/>
              <a:gd name="connsiteX78" fmla="*/ 992532 w 1515926"/>
              <a:gd name="connsiteY78" fmla="*/ 1173497 h 1403311"/>
              <a:gd name="connsiteX79" fmla="*/ 1024552 w 1515926"/>
              <a:gd name="connsiteY79" fmla="*/ 1220842 h 1403311"/>
              <a:gd name="connsiteX80" fmla="*/ 1106653 w 1515926"/>
              <a:gd name="connsiteY80" fmla="*/ 1173497 h 1403311"/>
              <a:gd name="connsiteX81" fmla="*/ 1153998 w 1515926"/>
              <a:gd name="connsiteY81" fmla="*/ 1173497 h 1403311"/>
              <a:gd name="connsiteX82" fmla="*/ 1195733 w 1515926"/>
              <a:gd name="connsiteY82" fmla="*/ 1151261 h 1403311"/>
              <a:gd name="connsiteX83" fmla="*/ 1227752 w 1515926"/>
              <a:gd name="connsiteY83" fmla="*/ 1091396 h 1403311"/>
              <a:gd name="connsiteX84" fmla="*/ 1308485 w 1515926"/>
              <a:gd name="connsiteY84" fmla="*/ 1006490 h 1403311"/>
              <a:gd name="connsiteX85" fmla="*/ 1408785 w 1515926"/>
              <a:gd name="connsiteY85" fmla="*/ 910705 h 1403311"/>
              <a:gd name="connsiteX86" fmla="*/ 1493691 w 1515926"/>
              <a:gd name="connsiteY86" fmla="*/ 761760 h 1403311"/>
              <a:gd name="connsiteX87" fmla="*/ 1515926 w 1515926"/>
              <a:gd name="connsiteY87" fmla="*/ 643467 h 14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515926" h="1403311">
                <a:moveTo>
                  <a:pt x="928973" y="1296101"/>
                </a:moveTo>
                <a:lnTo>
                  <a:pt x="902496" y="1329489"/>
                </a:lnTo>
                <a:lnTo>
                  <a:pt x="905300" y="1403312"/>
                </a:lnTo>
                <a:lnTo>
                  <a:pt x="966876" y="1400506"/>
                </a:lnTo>
                <a:lnTo>
                  <a:pt x="1037893" y="1342078"/>
                </a:lnTo>
                <a:lnTo>
                  <a:pt x="1050414" y="1301643"/>
                </a:lnTo>
                <a:lnTo>
                  <a:pt x="966876" y="1307254"/>
                </a:lnTo>
                <a:close/>
                <a:moveTo>
                  <a:pt x="1457977" y="549872"/>
                </a:moveTo>
                <a:lnTo>
                  <a:pt x="1455172" y="503963"/>
                </a:lnTo>
                <a:lnTo>
                  <a:pt x="1425957" y="512310"/>
                </a:lnTo>
                <a:lnTo>
                  <a:pt x="1402285" y="409274"/>
                </a:lnTo>
                <a:lnTo>
                  <a:pt x="1327026" y="353582"/>
                </a:lnTo>
                <a:lnTo>
                  <a:pt x="1328462" y="317389"/>
                </a:lnTo>
                <a:lnTo>
                  <a:pt x="1321621" y="267239"/>
                </a:lnTo>
                <a:lnTo>
                  <a:pt x="1320253" y="193485"/>
                </a:lnTo>
                <a:lnTo>
                  <a:pt x="1299317" y="154486"/>
                </a:lnTo>
                <a:lnTo>
                  <a:pt x="1263124" y="165639"/>
                </a:lnTo>
                <a:lnTo>
                  <a:pt x="1254777" y="125272"/>
                </a:lnTo>
                <a:lnTo>
                  <a:pt x="1241094" y="1368"/>
                </a:lnTo>
                <a:cubicBezTo>
                  <a:pt x="1241094" y="1368"/>
                  <a:pt x="1229942" y="0"/>
                  <a:pt x="1224400" y="0"/>
                </a:cubicBezTo>
                <a:cubicBezTo>
                  <a:pt x="1218858" y="0"/>
                  <a:pt x="1178423" y="155923"/>
                  <a:pt x="1178423" y="155923"/>
                </a:cubicBezTo>
                <a:lnTo>
                  <a:pt x="1138057" y="313284"/>
                </a:lnTo>
                <a:lnTo>
                  <a:pt x="1080997" y="277091"/>
                </a:lnTo>
                <a:lnTo>
                  <a:pt x="948745" y="182401"/>
                </a:lnTo>
                <a:lnTo>
                  <a:pt x="1010321" y="72454"/>
                </a:lnTo>
                <a:cubicBezTo>
                  <a:pt x="1010321" y="72454"/>
                  <a:pt x="854398" y="23672"/>
                  <a:pt x="844614" y="22304"/>
                </a:cubicBezTo>
                <a:lnTo>
                  <a:pt x="826552" y="33456"/>
                </a:lnTo>
                <a:lnTo>
                  <a:pt x="852961" y="36261"/>
                </a:lnTo>
                <a:lnTo>
                  <a:pt x="850225" y="65476"/>
                </a:lnTo>
                <a:lnTo>
                  <a:pt x="800074" y="61302"/>
                </a:lnTo>
                <a:lnTo>
                  <a:pt x="761076" y="83538"/>
                </a:lnTo>
                <a:lnTo>
                  <a:pt x="761076" y="112820"/>
                </a:lnTo>
                <a:lnTo>
                  <a:pt x="723515" y="153186"/>
                </a:lnTo>
                <a:lnTo>
                  <a:pt x="730357" y="183838"/>
                </a:lnTo>
                <a:lnTo>
                  <a:pt x="671860" y="183838"/>
                </a:lnTo>
                <a:lnTo>
                  <a:pt x="634298" y="133688"/>
                </a:lnTo>
                <a:lnTo>
                  <a:pt x="602280" y="151818"/>
                </a:lnTo>
                <a:lnTo>
                  <a:pt x="528457" y="210247"/>
                </a:lnTo>
                <a:lnTo>
                  <a:pt x="521615" y="246440"/>
                </a:lnTo>
                <a:lnTo>
                  <a:pt x="486791" y="243703"/>
                </a:lnTo>
                <a:lnTo>
                  <a:pt x="496506" y="272917"/>
                </a:lnTo>
                <a:lnTo>
                  <a:pt x="483985" y="293785"/>
                </a:lnTo>
                <a:lnTo>
                  <a:pt x="463460" y="250613"/>
                </a:lnTo>
                <a:lnTo>
                  <a:pt x="431440" y="281264"/>
                </a:lnTo>
                <a:lnTo>
                  <a:pt x="436983" y="314652"/>
                </a:lnTo>
                <a:lnTo>
                  <a:pt x="409136" y="342498"/>
                </a:lnTo>
                <a:lnTo>
                  <a:pt x="357618" y="394016"/>
                </a:lnTo>
                <a:lnTo>
                  <a:pt x="297753" y="400858"/>
                </a:lnTo>
                <a:lnTo>
                  <a:pt x="229336" y="439856"/>
                </a:lnTo>
                <a:lnTo>
                  <a:pt x="212641" y="430072"/>
                </a:lnTo>
                <a:lnTo>
                  <a:pt x="95716" y="491648"/>
                </a:lnTo>
                <a:lnTo>
                  <a:pt x="56718" y="580591"/>
                </a:lnTo>
                <a:lnTo>
                  <a:pt x="67870" y="671107"/>
                </a:lnTo>
                <a:lnTo>
                  <a:pt x="47344" y="707300"/>
                </a:lnTo>
                <a:lnTo>
                  <a:pt x="55692" y="833941"/>
                </a:lnTo>
                <a:lnTo>
                  <a:pt x="52887" y="904958"/>
                </a:lnTo>
                <a:lnTo>
                  <a:pt x="34824" y="988496"/>
                </a:lnTo>
                <a:lnTo>
                  <a:pt x="5541" y="988496"/>
                </a:lnTo>
                <a:lnTo>
                  <a:pt x="0" y="1007995"/>
                </a:lnTo>
                <a:lnTo>
                  <a:pt x="41735" y="1048361"/>
                </a:lnTo>
                <a:lnTo>
                  <a:pt x="100232" y="1051166"/>
                </a:lnTo>
                <a:lnTo>
                  <a:pt x="182333" y="1002385"/>
                </a:lnTo>
                <a:lnTo>
                  <a:pt x="316020" y="1006627"/>
                </a:lnTo>
                <a:lnTo>
                  <a:pt x="341061" y="974607"/>
                </a:lnTo>
                <a:lnTo>
                  <a:pt x="414884" y="939783"/>
                </a:lnTo>
                <a:lnTo>
                  <a:pt x="463597" y="939783"/>
                </a:lnTo>
                <a:lnTo>
                  <a:pt x="554113" y="902153"/>
                </a:lnTo>
                <a:lnTo>
                  <a:pt x="715579" y="931436"/>
                </a:lnTo>
                <a:lnTo>
                  <a:pt x="714211" y="1028863"/>
                </a:lnTo>
                <a:lnTo>
                  <a:pt x="739251" y="1046993"/>
                </a:lnTo>
                <a:lnTo>
                  <a:pt x="847829" y="946762"/>
                </a:lnTo>
                <a:lnTo>
                  <a:pt x="840988" y="982954"/>
                </a:lnTo>
                <a:lnTo>
                  <a:pt x="772570" y="1059514"/>
                </a:lnTo>
                <a:lnTo>
                  <a:pt x="839414" y="1014974"/>
                </a:lnTo>
                <a:cubicBezTo>
                  <a:pt x="839414" y="1014974"/>
                  <a:pt x="811568" y="1070666"/>
                  <a:pt x="804590" y="1074839"/>
                </a:cubicBezTo>
                <a:cubicBezTo>
                  <a:pt x="797611" y="1079012"/>
                  <a:pt x="847762" y="1067997"/>
                  <a:pt x="847762" y="1067997"/>
                </a:cubicBezTo>
                <a:lnTo>
                  <a:pt x="826894" y="1163782"/>
                </a:lnTo>
                <a:lnTo>
                  <a:pt x="938278" y="1212495"/>
                </a:lnTo>
                <a:lnTo>
                  <a:pt x="992532" y="1173497"/>
                </a:lnTo>
                <a:lnTo>
                  <a:pt x="1024552" y="1220842"/>
                </a:lnTo>
                <a:lnTo>
                  <a:pt x="1106653" y="1173497"/>
                </a:lnTo>
                <a:lnTo>
                  <a:pt x="1153998" y="1173497"/>
                </a:lnTo>
                <a:lnTo>
                  <a:pt x="1195733" y="1151261"/>
                </a:lnTo>
                <a:lnTo>
                  <a:pt x="1227752" y="1091396"/>
                </a:lnTo>
                <a:lnTo>
                  <a:pt x="1308485" y="1006490"/>
                </a:lnTo>
                <a:lnTo>
                  <a:pt x="1408785" y="910705"/>
                </a:lnTo>
                <a:lnTo>
                  <a:pt x="1493691" y="761760"/>
                </a:lnTo>
                <a:lnTo>
                  <a:pt x="1515926" y="64346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2" name="Forme libre : forme 1372">
            <a:extLst>
              <a:ext uri="{FF2B5EF4-FFF2-40B4-BE49-F238E27FC236}">
                <a16:creationId xmlns:a16="http://schemas.microsoft.com/office/drawing/2014/main" id="{77972C03-489F-4DB0-90E4-8FDFCDD94037}"/>
              </a:ext>
            </a:extLst>
          </p:cNvPr>
          <p:cNvSpPr/>
          <p:nvPr/>
        </p:nvSpPr>
        <p:spPr>
          <a:xfrm>
            <a:off x="11271064" y="5212447"/>
            <a:ext cx="74499" cy="84061"/>
          </a:xfrm>
          <a:custGeom>
            <a:avLst/>
            <a:gdLst>
              <a:gd name="connsiteX0" fmla="*/ 0 w 86342"/>
              <a:gd name="connsiteY0" fmla="*/ 0 h 97426"/>
              <a:gd name="connsiteX1" fmla="*/ 19499 w 86342"/>
              <a:gd name="connsiteY1" fmla="*/ 50082 h 97426"/>
              <a:gd name="connsiteX2" fmla="*/ 76559 w 86342"/>
              <a:gd name="connsiteY2" fmla="*/ 97426 h 97426"/>
              <a:gd name="connsiteX3" fmla="*/ 86343 w 86342"/>
              <a:gd name="connsiteY3" fmla="*/ 87643 h 97426"/>
              <a:gd name="connsiteX4" fmla="*/ 36192 w 86342"/>
              <a:gd name="connsiteY4" fmla="*/ 25041 h 97426"/>
              <a:gd name="connsiteX5" fmla="*/ 0 w 86342"/>
              <a:gd name="connsiteY5" fmla="*/ 0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42" h="97426">
                <a:moveTo>
                  <a:pt x="0" y="0"/>
                </a:moveTo>
                <a:lnTo>
                  <a:pt x="19499" y="50082"/>
                </a:lnTo>
                <a:lnTo>
                  <a:pt x="76559" y="97426"/>
                </a:lnTo>
                <a:lnTo>
                  <a:pt x="86343" y="87643"/>
                </a:lnTo>
                <a:lnTo>
                  <a:pt x="36192" y="25041"/>
                </a:lnTo>
                <a:lnTo>
                  <a:pt x="0"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3" name="Forme libre : forme 1373">
            <a:extLst>
              <a:ext uri="{FF2B5EF4-FFF2-40B4-BE49-F238E27FC236}">
                <a16:creationId xmlns:a16="http://schemas.microsoft.com/office/drawing/2014/main" id="{0DE7086B-0C76-4FE8-961F-699FD8859720}"/>
              </a:ext>
            </a:extLst>
          </p:cNvPr>
          <p:cNvSpPr/>
          <p:nvPr/>
        </p:nvSpPr>
        <p:spPr>
          <a:xfrm>
            <a:off x="11396036" y="5010614"/>
            <a:ext cx="27627" cy="68477"/>
          </a:xfrm>
          <a:custGeom>
            <a:avLst/>
            <a:gdLst>
              <a:gd name="connsiteX0" fmla="*/ 1368 w 32018"/>
              <a:gd name="connsiteY0" fmla="*/ 0 h 79364"/>
              <a:gd name="connsiteX1" fmla="*/ 0 w 32018"/>
              <a:gd name="connsiteY1" fmla="*/ 37630 h 79364"/>
              <a:gd name="connsiteX2" fmla="*/ 16693 w 32018"/>
              <a:gd name="connsiteY2" fmla="*/ 25041 h 79364"/>
              <a:gd name="connsiteX3" fmla="*/ 13889 w 32018"/>
              <a:gd name="connsiteY3" fmla="*/ 48713 h 79364"/>
              <a:gd name="connsiteX4" fmla="*/ 15325 w 32018"/>
              <a:gd name="connsiteY4" fmla="*/ 79364 h 79364"/>
              <a:gd name="connsiteX5" fmla="*/ 32019 w 32018"/>
              <a:gd name="connsiteY5" fmla="*/ 66844 h 7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8" h="79364">
                <a:moveTo>
                  <a:pt x="1368" y="0"/>
                </a:moveTo>
                <a:lnTo>
                  <a:pt x="0" y="37630"/>
                </a:lnTo>
                <a:lnTo>
                  <a:pt x="16693" y="25041"/>
                </a:lnTo>
                <a:close/>
                <a:moveTo>
                  <a:pt x="13889" y="48713"/>
                </a:moveTo>
                <a:lnTo>
                  <a:pt x="15325" y="79364"/>
                </a:lnTo>
                <a:lnTo>
                  <a:pt x="32019" y="6684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4" name="Forme libre : forme 1374">
            <a:extLst>
              <a:ext uri="{FF2B5EF4-FFF2-40B4-BE49-F238E27FC236}">
                <a16:creationId xmlns:a16="http://schemas.microsoft.com/office/drawing/2014/main" id="{7910E506-DC7F-4C11-A5E1-F0DBB3C81754}"/>
              </a:ext>
            </a:extLst>
          </p:cNvPr>
          <p:cNvSpPr/>
          <p:nvPr/>
        </p:nvSpPr>
        <p:spPr>
          <a:xfrm>
            <a:off x="11396036" y="5010614"/>
            <a:ext cx="27627" cy="68477"/>
          </a:xfrm>
          <a:custGeom>
            <a:avLst/>
            <a:gdLst>
              <a:gd name="connsiteX0" fmla="*/ 1368 w 32018"/>
              <a:gd name="connsiteY0" fmla="*/ 0 h 79364"/>
              <a:gd name="connsiteX1" fmla="*/ 0 w 32018"/>
              <a:gd name="connsiteY1" fmla="*/ 37630 h 79364"/>
              <a:gd name="connsiteX2" fmla="*/ 16693 w 32018"/>
              <a:gd name="connsiteY2" fmla="*/ 25041 h 79364"/>
              <a:gd name="connsiteX3" fmla="*/ 13889 w 32018"/>
              <a:gd name="connsiteY3" fmla="*/ 48713 h 79364"/>
              <a:gd name="connsiteX4" fmla="*/ 15325 w 32018"/>
              <a:gd name="connsiteY4" fmla="*/ 79364 h 79364"/>
              <a:gd name="connsiteX5" fmla="*/ 32019 w 32018"/>
              <a:gd name="connsiteY5" fmla="*/ 66844 h 7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8" h="79364">
                <a:moveTo>
                  <a:pt x="1368" y="0"/>
                </a:moveTo>
                <a:lnTo>
                  <a:pt x="0" y="37630"/>
                </a:lnTo>
                <a:lnTo>
                  <a:pt x="16693" y="25041"/>
                </a:lnTo>
                <a:close/>
                <a:moveTo>
                  <a:pt x="13889" y="48713"/>
                </a:moveTo>
                <a:lnTo>
                  <a:pt x="15325" y="79364"/>
                </a:lnTo>
                <a:lnTo>
                  <a:pt x="32019" y="6684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5" name="Forme libre : forme 1375">
            <a:extLst>
              <a:ext uri="{FF2B5EF4-FFF2-40B4-BE49-F238E27FC236}">
                <a16:creationId xmlns:a16="http://schemas.microsoft.com/office/drawing/2014/main" id="{3E0A23CF-A9C4-4F98-8128-A3A2624D0184}"/>
              </a:ext>
            </a:extLst>
          </p:cNvPr>
          <p:cNvSpPr/>
          <p:nvPr/>
        </p:nvSpPr>
        <p:spPr>
          <a:xfrm>
            <a:off x="10029019" y="2768027"/>
            <a:ext cx="305376" cy="534184"/>
          </a:xfrm>
          <a:custGeom>
            <a:avLst/>
            <a:gdLst>
              <a:gd name="connsiteX0" fmla="*/ 206074 w 353924"/>
              <a:gd name="connsiteY0" fmla="*/ 93185 h 619109"/>
              <a:gd name="connsiteX1" fmla="*/ 178228 w 353924"/>
              <a:gd name="connsiteY1" fmla="*/ 93185 h 619109"/>
              <a:gd name="connsiteX2" fmla="*/ 165708 w 353924"/>
              <a:gd name="connsiteY2" fmla="*/ 125204 h 619109"/>
              <a:gd name="connsiteX3" fmla="*/ 204637 w 353924"/>
              <a:gd name="connsiteY3" fmla="*/ 172549 h 619109"/>
              <a:gd name="connsiteX4" fmla="*/ 231115 w 353924"/>
              <a:gd name="connsiteY4" fmla="*/ 157223 h 619109"/>
              <a:gd name="connsiteX5" fmla="*/ 194921 w 353924"/>
              <a:gd name="connsiteY5" fmla="*/ 126572 h 619109"/>
              <a:gd name="connsiteX6" fmla="*/ 218594 w 353924"/>
              <a:gd name="connsiteY6" fmla="*/ 133414 h 619109"/>
              <a:gd name="connsiteX7" fmla="*/ 240830 w 353924"/>
              <a:gd name="connsiteY7" fmla="*/ 119731 h 619109"/>
              <a:gd name="connsiteX8" fmla="*/ 297959 w 353924"/>
              <a:gd name="connsiteY8" fmla="*/ 150382 h 619109"/>
              <a:gd name="connsiteX9" fmla="*/ 306305 w 353924"/>
              <a:gd name="connsiteY9" fmla="*/ 112820 h 619109"/>
              <a:gd name="connsiteX10" fmla="*/ 352214 w 353924"/>
              <a:gd name="connsiteY10" fmla="*/ 97495 h 619109"/>
              <a:gd name="connsiteX11" fmla="*/ 310479 w 353924"/>
              <a:gd name="connsiteY11" fmla="*/ 64039 h 619109"/>
              <a:gd name="connsiteX12" fmla="*/ 190748 w 353924"/>
              <a:gd name="connsiteY12" fmla="*/ 12589 h 619109"/>
              <a:gd name="connsiteX13" fmla="*/ 161466 w 353924"/>
              <a:gd name="connsiteY13" fmla="*/ 0 h 619109"/>
              <a:gd name="connsiteX14" fmla="*/ 194921 w 353924"/>
              <a:gd name="connsiteY14" fmla="*/ 54323 h 619109"/>
              <a:gd name="connsiteX15" fmla="*/ 33388 w 353924"/>
              <a:gd name="connsiteY15" fmla="*/ 501090 h 619109"/>
              <a:gd name="connsiteX16" fmla="*/ 0 w 353924"/>
              <a:gd name="connsiteY16" fmla="*/ 521615 h 619109"/>
              <a:gd name="connsiteX17" fmla="*/ 6842 w 353924"/>
              <a:gd name="connsiteY17" fmla="*/ 532767 h 619109"/>
              <a:gd name="connsiteX18" fmla="*/ 29077 w 353924"/>
              <a:gd name="connsiteY18" fmla="*/ 528594 h 619109"/>
              <a:gd name="connsiteX19" fmla="*/ 50014 w 353924"/>
              <a:gd name="connsiteY19" fmla="*/ 553634 h 619109"/>
              <a:gd name="connsiteX20" fmla="*/ 43172 w 353924"/>
              <a:gd name="connsiteY20" fmla="*/ 577307 h 619109"/>
              <a:gd name="connsiteX21" fmla="*/ 69581 w 353924"/>
              <a:gd name="connsiteY21" fmla="*/ 619110 h 619109"/>
              <a:gd name="connsiteX22" fmla="*/ 89080 w 353924"/>
              <a:gd name="connsiteY22" fmla="*/ 612268 h 619109"/>
              <a:gd name="connsiteX23" fmla="*/ 82238 w 353924"/>
              <a:gd name="connsiteY23" fmla="*/ 530167 h 619109"/>
              <a:gd name="connsiteX24" fmla="*/ 33388 w 353924"/>
              <a:gd name="connsiteY24" fmla="*/ 501090 h 619109"/>
              <a:gd name="connsiteX25" fmla="*/ 125273 w 353924"/>
              <a:gd name="connsiteY25" fmla="*/ 489938 h 619109"/>
              <a:gd name="connsiteX26" fmla="*/ 104748 w 353924"/>
              <a:gd name="connsiteY26" fmla="*/ 491306 h 619109"/>
              <a:gd name="connsiteX27" fmla="*/ 97906 w 353924"/>
              <a:gd name="connsiteY27" fmla="*/ 520589 h 619109"/>
              <a:gd name="connsiteX28" fmla="*/ 120210 w 353924"/>
              <a:gd name="connsiteY28" fmla="*/ 549803 h 619109"/>
              <a:gd name="connsiteX29" fmla="*/ 143882 w 353924"/>
              <a:gd name="connsiteY29" fmla="*/ 510805 h 619109"/>
              <a:gd name="connsiteX30" fmla="*/ 168923 w 353924"/>
              <a:gd name="connsiteY30" fmla="*/ 519152 h 619109"/>
              <a:gd name="connsiteX31" fmla="*/ 175765 w 353924"/>
              <a:gd name="connsiteY31" fmla="*/ 496916 h 619109"/>
              <a:gd name="connsiteX32" fmla="*/ 145114 w 353924"/>
              <a:gd name="connsiteY32" fmla="*/ 476049 h 619109"/>
              <a:gd name="connsiteX33" fmla="*/ 336888 w 353924"/>
              <a:gd name="connsiteY33" fmla="*/ 388338 h 619109"/>
              <a:gd name="connsiteX34" fmla="*/ 334152 w 353924"/>
              <a:gd name="connsiteY34" fmla="*/ 345166 h 619109"/>
              <a:gd name="connsiteX35" fmla="*/ 320468 w 353924"/>
              <a:gd name="connsiteY35" fmla="*/ 322862 h 619109"/>
              <a:gd name="connsiteX36" fmla="*/ 326078 w 353924"/>
              <a:gd name="connsiteY36" fmla="*/ 262997 h 619109"/>
              <a:gd name="connsiteX37" fmla="*/ 249451 w 353924"/>
              <a:gd name="connsiteY37" fmla="*/ 175286 h 619109"/>
              <a:gd name="connsiteX38" fmla="*/ 248082 w 353924"/>
              <a:gd name="connsiteY38" fmla="*/ 194785 h 619109"/>
              <a:gd name="connsiteX39" fmla="*/ 227215 w 353924"/>
              <a:gd name="connsiteY39" fmla="*/ 181101 h 619109"/>
              <a:gd name="connsiteX40" fmla="*/ 224410 w 353924"/>
              <a:gd name="connsiteY40" fmla="*/ 206142 h 619109"/>
              <a:gd name="connsiteX41" fmla="*/ 253624 w 353924"/>
              <a:gd name="connsiteY41" fmla="*/ 250682 h 619109"/>
              <a:gd name="connsiteX42" fmla="*/ 257866 w 353924"/>
              <a:gd name="connsiteY42" fmla="*/ 321699 h 619109"/>
              <a:gd name="connsiteX43" fmla="*/ 220236 w 353924"/>
              <a:gd name="connsiteY43" fmla="*/ 366239 h 619109"/>
              <a:gd name="connsiteX44" fmla="*/ 186849 w 353924"/>
              <a:gd name="connsiteY44" fmla="*/ 350913 h 619109"/>
              <a:gd name="connsiteX45" fmla="*/ 195195 w 353924"/>
              <a:gd name="connsiteY45" fmla="*/ 371781 h 619109"/>
              <a:gd name="connsiteX46" fmla="*/ 186849 w 353924"/>
              <a:gd name="connsiteY46" fmla="*/ 392716 h 619109"/>
              <a:gd name="connsiteX47" fmla="*/ 196564 w 353924"/>
              <a:gd name="connsiteY47" fmla="*/ 420562 h 619109"/>
              <a:gd name="connsiteX48" fmla="*/ 164544 w 353924"/>
              <a:gd name="connsiteY48" fmla="*/ 419126 h 619109"/>
              <a:gd name="connsiteX49" fmla="*/ 79638 w 353924"/>
              <a:gd name="connsiteY49" fmla="*/ 430278 h 619109"/>
              <a:gd name="connsiteX50" fmla="*/ 32294 w 353924"/>
              <a:gd name="connsiteY50" fmla="*/ 491853 h 619109"/>
              <a:gd name="connsiteX51" fmla="*/ 72659 w 353924"/>
              <a:gd name="connsiteY51" fmla="*/ 496027 h 619109"/>
              <a:gd name="connsiteX52" fmla="*/ 100506 w 353924"/>
              <a:gd name="connsiteY52" fmla="*/ 470986 h 619109"/>
              <a:gd name="connsiteX53" fmla="*/ 178502 w 353924"/>
              <a:gd name="connsiteY53" fmla="*/ 461271 h 619109"/>
              <a:gd name="connsiteX54" fmla="*/ 186849 w 353924"/>
              <a:gd name="connsiteY54" fmla="*/ 489117 h 619109"/>
              <a:gd name="connsiteX55" fmla="*/ 217431 w 353924"/>
              <a:gd name="connsiteY55" fmla="*/ 516963 h 619109"/>
              <a:gd name="connsiteX56" fmla="*/ 243909 w 353924"/>
              <a:gd name="connsiteY56" fmla="*/ 482138 h 619109"/>
              <a:gd name="connsiteX57" fmla="*/ 224410 w 353924"/>
              <a:gd name="connsiteY57" fmla="*/ 450119 h 619109"/>
              <a:gd name="connsiteX58" fmla="*/ 242541 w 353924"/>
              <a:gd name="connsiteY58" fmla="*/ 463802 h 619109"/>
              <a:gd name="connsiteX59" fmla="*/ 281470 w 353924"/>
              <a:gd name="connsiteY59" fmla="*/ 466607 h 619109"/>
              <a:gd name="connsiteX60" fmla="*/ 309316 w 353924"/>
              <a:gd name="connsiteY60" fmla="*/ 465239 h 619109"/>
              <a:gd name="connsiteX61" fmla="*/ 300969 w 353924"/>
              <a:gd name="connsiteY61" fmla="*/ 444372 h 619109"/>
              <a:gd name="connsiteX62" fmla="*/ 320468 w 353924"/>
              <a:gd name="connsiteY62" fmla="*/ 429046 h 619109"/>
              <a:gd name="connsiteX63" fmla="*/ 345577 w 353924"/>
              <a:gd name="connsiteY63" fmla="*/ 449913 h 619109"/>
              <a:gd name="connsiteX64" fmla="*/ 353924 w 353924"/>
              <a:gd name="connsiteY64" fmla="*/ 416526 h 61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3924" h="619109">
                <a:moveTo>
                  <a:pt x="206074" y="93185"/>
                </a:moveTo>
                <a:lnTo>
                  <a:pt x="178228" y="93185"/>
                </a:lnTo>
                <a:cubicBezTo>
                  <a:pt x="174055" y="93185"/>
                  <a:pt x="165708" y="125204"/>
                  <a:pt x="165708" y="125204"/>
                </a:cubicBezTo>
                <a:lnTo>
                  <a:pt x="204637" y="172549"/>
                </a:lnTo>
                <a:lnTo>
                  <a:pt x="231115" y="157223"/>
                </a:lnTo>
                <a:lnTo>
                  <a:pt x="194921" y="126572"/>
                </a:lnTo>
                <a:lnTo>
                  <a:pt x="218594" y="133414"/>
                </a:lnTo>
                <a:lnTo>
                  <a:pt x="240830" y="119731"/>
                </a:lnTo>
                <a:lnTo>
                  <a:pt x="297959" y="150382"/>
                </a:lnTo>
                <a:lnTo>
                  <a:pt x="306305" y="112820"/>
                </a:lnTo>
                <a:lnTo>
                  <a:pt x="352214" y="97495"/>
                </a:lnTo>
                <a:lnTo>
                  <a:pt x="310479" y="64039"/>
                </a:lnTo>
                <a:lnTo>
                  <a:pt x="190748" y="12589"/>
                </a:lnTo>
                <a:lnTo>
                  <a:pt x="161466" y="0"/>
                </a:lnTo>
                <a:lnTo>
                  <a:pt x="194921" y="54323"/>
                </a:lnTo>
                <a:close/>
                <a:moveTo>
                  <a:pt x="33388" y="501090"/>
                </a:moveTo>
                <a:lnTo>
                  <a:pt x="0" y="521615"/>
                </a:lnTo>
                <a:lnTo>
                  <a:pt x="6842" y="532767"/>
                </a:lnTo>
                <a:lnTo>
                  <a:pt x="29077" y="528594"/>
                </a:lnTo>
                <a:lnTo>
                  <a:pt x="50014" y="553634"/>
                </a:lnTo>
                <a:lnTo>
                  <a:pt x="43172" y="577307"/>
                </a:lnTo>
                <a:lnTo>
                  <a:pt x="69581" y="619110"/>
                </a:lnTo>
                <a:lnTo>
                  <a:pt x="89080" y="612268"/>
                </a:lnTo>
                <a:lnTo>
                  <a:pt x="82238" y="530167"/>
                </a:lnTo>
                <a:cubicBezTo>
                  <a:pt x="82238" y="530167"/>
                  <a:pt x="37561" y="502458"/>
                  <a:pt x="33388" y="501090"/>
                </a:cubicBezTo>
                <a:close/>
                <a:moveTo>
                  <a:pt x="125273" y="489938"/>
                </a:moveTo>
                <a:lnTo>
                  <a:pt x="104748" y="491306"/>
                </a:lnTo>
                <a:cubicBezTo>
                  <a:pt x="103280" y="501239"/>
                  <a:pt x="100992" y="511034"/>
                  <a:pt x="97906" y="520589"/>
                </a:cubicBezTo>
                <a:lnTo>
                  <a:pt x="120210" y="549803"/>
                </a:lnTo>
                <a:cubicBezTo>
                  <a:pt x="120210" y="549803"/>
                  <a:pt x="138341" y="509437"/>
                  <a:pt x="143882" y="510805"/>
                </a:cubicBezTo>
                <a:cubicBezTo>
                  <a:pt x="149424" y="512173"/>
                  <a:pt x="168923" y="519152"/>
                  <a:pt x="168923" y="519152"/>
                </a:cubicBezTo>
                <a:lnTo>
                  <a:pt x="175765" y="496916"/>
                </a:lnTo>
                <a:lnTo>
                  <a:pt x="145114" y="476049"/>
                </a:lnTo>
                <a:close/>
                <a:moveTo>
                  <a:pt x="336888" y="388338"/>
                </a:moveTo>
                <a:lnTo>
                  <a:pt x="334152" y="345166"/>
                </a:lnTo>
                <a:lnTo>
                  <a:pt x="320468" y="322862"/>
                </a:lnTo>
                <a:lnTo>
                  <a:pt x="326078" y="262997"/>
                </a:lnTo>
                <a:lnTo>
                  <a:pt x="249451" y="175286"/>
                </a:lnTo>
                <a:lnTo>
                  <a:pt x="248082" y="194785"/>
                </a:lnTo>
                <a:lnTo>
                  <a:pt x="227215" y="181101"/>
                </a:lnTo>
                <a:lnTo>
                  <a:pt x="224410" y="206142"/>
                </a:lnTo>
                <a:lnTo>
                  <a:pt x="253624" y="250682"/>
                </a:lnTo>
                <a:lnTo>
                  <a:pt x="257866" y="321699"/>
                </a:lnTo>
                <a:lnTo>
                  <a:pt x="220236" y="366239"/>
                </a:lnTo>
                <a:lnTo>
                  <a:pt x="186849" y="350913"/>
                </a:lnTo>
                <a:lnTo>
                  <a:pt x="195195" y="371781"/>
                </a:lnTo>
                <a:lnTo>
                  <a:pt x="186849" y="392716"/>
                </a:lnTo>
                <a:lnTo>
                  <a:pt x="196564" y="420562"/>
                </a:lnTo>
                <a:lnTo>
                  <a:pt x="164544" y="419126"/>
                </a:lnTo>
                <a:lnTo>
                  <a:pt x="79638" y="430278"/>
                </a:lnTo>
                <a:lnTo>
                  <a:pt x="32294" y="491853"/>
                </a:lnTo>
                <a:lnTo>
                  <a:pt x="72659" y="496027"/>
                </a:lnTo>
                <a:lnTo>
                  <a:pt x="100506" y="470986"/>
                </a:lnTo>
                <a:lnTo>
                  <a:pt x="178502" y="461271"/>
                </a:lnTo>
                <a:lnTo>
                  <a:pt x="186849" y="489117"/>
                </a:lnTo>
                <a:lnTo>
                  <a:pt x="217431" y="516963"/>
                </a:lnTo>
                <a:lnTo>
                  <a:pt x="243909" y="482138"/>
                </a:lnTo>
                <a:lnTo>
                  <a:pt x="224410" y="450119"/>
                </a:lnTo>
                <a:lnTo>
                  <a:pt x="242541" y="463802"/>
                </a:lnTo>
                <a:lnTo>
                  <a:pt x="281470" y="466607"/>
                </a:lnTo>
                <a:lnTo>
                  <a:pt x="309316" y="465239"/>
                </a:lnTo>
                <a:lnTo>
                  <a:pt x="300969" y="444372"/>
                </a:lnTo>
                <a:lnTo>
                  <a:pt x="320468" y="429046"/>
                </a:lnTo>
                <a:lnTo>
                  <a:pt x="345577" y="449913"/>
                </a:lnTo>
                <a:lnTo>
                  <a:pt x="353924" y="41652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6" name="Forme libre : forme 1376">
            <a:extLst>
              <a:ext uri="{FF2B5EF4-FFF2-40B4-BE49-F238E27FC236}">
                <a16:creationId xmlns:a16="http://schemas.microsoft.com/office/drawing/2014/main" id="{A8B8C203-073D-4815-9AB8-9857624F29D8}"/>
              </a:ext>
            </a:extLst>
          </p:cNvPr>
          <p:cNvSpPr/>
          <p:nvPr/>
        </p:nvSpPr>
        <p:spPr>
          <a:xfrm>
            <a:off x="10029019" y="2768027"/>
            <a:ext cx="305376" cy="534184"/>
          </a:xfrm>
          <a:custGeom>
            <a:avLst/>
            <a:gdLst>
              <a:gd name="connsiteX0" fmla="*/ 206074 w 353924"/>
              <a:gd name="connsiteY0" fmla="*/ 93185 h 619109"/>
              <a:gd name="connsiteX1" fmla="*/ 178228 w 353924"/>
              <a:gd name="connsiteY1" fmla="*/ 93185 h 619109"/>
              <a:gd name="connsiteX2" fmla="*/ 165708 w 353924"/>
              <a:gd name="connsiteY2" fmla="*/ 125204 h 619109"/>
              <a:gd name="connsiteX3" fmla="*/ 204637 w 353924"/>
              <a:gd name="connsiteY3" fmla="*/ 172549 h 619109"/>
              <a:gd name="connsiteX4" fmla="*/ 231115 w 353924"/>
              <a:gd name="connsiteY4" fmla="*/ 157223 h 619109"/>
              <a:gd name="connsiteX5" fmla="*/ 194921 w 353924"/>
              <a:gd name="connsiteY5" fmla="*/ 126572 h 619109"/>
              <a:gd name="connsiteX6" fmla="*/ 218594 w 353924"/>
              <a:gd name="connsiteY6" fmla="*/ 133414 h 619109"/>
              <a:gd name="connsiteX7" fmla="*/ 240830 w 353924"/>
              <a:gd name="connsiteY7" fmla="*/ 119731 h 619109"/>
              <a:gd name="connsiteX8" fmla="*/ 297959 w 353924"/>
              <a:gd name="connsiteY8" fmla="*/ 150382 h 619109"/>
              <a:gd name="connsiteX9" fmla="*/ 306305 w 353924"/>
              <a:gd name="connsiteY9" fmla="*/ 112820 h 619109"/>
              <a:gd name="connsiteX10" fmla="*/ 352214 w 353924"/>
              <a:gd name="connsiteY10" fmla="*/ 97495 h 619109"/>
              <a:gd name="connsiteX11" fmla="*/ 310479 w 353924"/>
              <a:gd name="connsiteY11" fmla="*/ 64039 h 619109"/>
              <a:gd name="connsiteX12" fmla="*/ 190748 w 353924"/>
              <a:gd name="connsiteY12" fmla="*/ 12589 h 619109"/>
              <a:gd name="connsiteX13" fmla="*/ 161466 w 353924"/>
              <a:gd name="connsiteY13" fmla="*/ 0 h 619109"/>
              <a:gd name="connsiteX14" fmla="*/ 194921 w 353924"/>
              <a:gd name="connsiteY14" fmla="*/ 54323 h 619109"/>
              <a:gd name="connsiteX15" fmla="*/ 33388 w 353924"/>
              <a:gd name="connsiteY15" fmla="*/ 501090 h 619109"/>
              <a:gd name="connsiteX16" fmla="*/ 0 w 353924"/>
              <a:gd name="connsiteY16" fmla="*/ 521615 h 619109"/>
              <a:gd name="connsiteX17" fmla="*/ 6842 w 353924"/>
              <a:gd name="connsiteY17" fmla="*/ 532767 h 619109"/>
              <a:gd name="connsiteX18" fmla="*/ 29077 w 353924"/>
              <a:gd name="connsiteY18" fmla="*/ 528594 h 619109"/>
              <a:gd name="connsiteX19" fmla="*/ 50014 w 353924"/>
              <a:gd name="connsiteY19" fmla="*/ 553634 h 619109"/>
              <a:gd name="connsiteX20" fmla="*/ 43172 w 353924"/>
              <a:gd name="connsiteY20" fmla="*/ 577307 h 619109"/>
              <a:gd name="connsiteX21" fmla="*/ 69581 w 353924"/>
              <a:gd name="connsiteY21" fmla="*/ 619110 h 619109"/>
              <a:gd name="connsiteX22" fmla="*/ 89080 w 353924"/>
              <a:gd name="connsiteY22" fmla="*/ 612268 h 619109"/>
              <a:gd name="connsiteX23" fmla="*/ 82238 w 353924"/>
              <a:gd name="connsiteY23" fmla="*/ 530167 h 619109"/>
              <a:gd name="connsiteX24" fmla="*/ 33388 w 353924"/>
              <a:gd name="connsiteY24" fmla="*/ 501090 h 619109"/>
              <a:gd name="connsiteX25" fmla="*/ 125273 w 353924"/>
              <a:gd name="connsiteY25" fmla="*/ 489938 h 619109"/>
              <a:gd name="connsiteX26" fmla="*/ 104748 w 353924"/>
              <a:gd name="connsiteY26" fmla="*/ 491306 h 619109"/>
              <a:gd name="connsiteX27" fmla="*/ 97906 w 353924"/>
              <a:gd name="connsiteY27" fmla="*/ 520589 h 619109"/>
              <a:gd name="connsiteX28" fmla="*/ 120210 w 353924"/>
              <a:gd name="connsiteY28" fmla="*/ 549803 h 619109"/>
              <a:gd name="connsiteX29" fmla="*/ 143882 w 353924"/>
              <a:gd name="connsiteY29" fmla="*/ 510805 h 619109"/>
              <a:gd name="connsiteX30" fmla="*/ 168923 w 353924"/>
              <a:gd name="connsiteY30" fmla="*/ 519152 h 619109"/>
              <a:gd name="connsiteX31" fmla="*/ 175765 w 353924"/>
              <a:gd name="connsiteY31" fmla="*/ 496916 h 619109"/>
              <a:gd name="connsiteX32" fmla="*/ 145114 w 353924"/>
              <a:gd name="connsiteY32" fmla="*/ 476049 h 619109"/>
              <a:gd name="connsiteX33" fmla="*/ 336888 w 353924"/>
              <a:gd name="connsiteY33" fmla="*/ 388338 h 619109"/>
              <a:gd name="connsiteX34" fmla="*/ 334152 w 353924"/>
              <a:gd name="connsiteY34" fmla="*/ 345166 h 619109"/>
              <a:gd name="connsiteX35" fmla="*/ 320468 w 353924"/>
              <a:gd name="connsiteY35" fmla="*/ 322862 h 619109"/>
              <a:gd name="connsiteX36" fmla="*/ 326078 w 353924"/>
              <a:gd name="connsiteY36" fmla="*/ 262997 h 619109"/>
              <a:gd name="connsiteX37" fmla="*/ 249451 w 353924"/>
              <a:gd name="connsiteY37" fmla="*/ 175286 h 619109"/>
              <a:gd name="connsiteX38" fmla="*/ 248082 w 353924"/>
              <a:gd name="connsiteY38" fmla="*/ 194785 h 619109"/>
              <a:gd name="connsiteX39" fmla="*/ 227215 w 353924"/>
              <a:gd name="connsiteY39" fmla="*/ 181101 h 619109"/>
              <a:gd name="connsiteX40" fmla="*/ 224410 w 353924"/>
              <a:gd name="connsiteY40" fmla="*/ 206142 h 619109"/>
              <a:gd name="connsiteX41" fmla="*/ 253624 w 353924"/>
              <a:gd name="connsiteY41" fmla="*/ 250682 h 619109"/>
              <a:gd name="connsiteX42" fmla="*/ 257866 w 353924"/>
              <a:gd name="connsiteY42" fmla="*/ 321699 h 619109"/>
              <a:gd name="connsiteX43" fmla="*/ 220236 w 353924"/>
              <a:gd name="connsiteY43" fmla="*/ 366239 h 619109"/>
              <a:gd name="connsiteX44" fmla="*/ 186849 w 353924"/>
              <a:gd name="connsiteY44" fmla="*/ 350913 h 619109"/>
              <a:gd name="connsiteX45" fmla="*/ 195195 w 353924"/>
              <a:gd name="connsiteY45" fmla="*/ 371781 h 619109"/>
              <a:gd name="connsiteX46" fmla="*/ 186849 w 353924"/>
              <a:gd name="connsiteY46" fmla="*/ 392716 h 619109"/>
              <a:gd name="connsiteX47" fmla="*/ 196564 w 353924"/>
              <a:gd name="connsiteY47" fmla="*/ 420562 h 619109"/>
              <a:gd name="connsiteX48" fmla="*/ 164544 w 353924"/>
              <a:gd name="connsiteY48" fmla="*/ 419126 h 619109"/>
              <a:gd name="connsiteX49" fmla="*/ 79638 w 353924"/>
              <a:gd name="connsiteY49" fmla="*/ 430278 h 619109"/>
              <a:gd name="connsiteX50" fmla="*/ 32294 w 353924"/>
              <a:gd name="connsiteY50" fmla="*/ 491853 h 619109"/>
              <a:gd name="connsiteX51" fmla="*/ 72659 w 353924"/>
              <a:gd name="connsiteY51" fmla="*/ 496027 h 619109"/>
              <a:gd name="connsiteX52" fmla="*/ 100506 w 353924"/>
              <a:gd name="connsiteY52" fmla="*/ 470986 h 619109"/>
              <a:gd name="connsiteX53" fmla="*/ 178502 w 353924"/>
              <a:gd name="connsiteY53" fmla="*/ 461271 h 619109"/>
              <a:gd name="connsiteX54" fmla="*/ 186849 w 353924"/>
              <a:gd name="connsiteY54" fmla="*/ 489117 h 619109"/>
              <a:gd name="connsiteX55" fmla="*/ 217431 w 353924"/>
              <a:gd name="connsiteY55" fmla="*/ 516963 h 619109"/>
              <a:gd name="connsiteX56" fmla="*/ 243909 w 353924"/>
              <a:gd name="connsiteY56" fmla="*/ 482138 h 619109"/>
              <a:gd name="connsiteX57" fmla="*/ 224410 w 353924"/>
              <a:gd name="connsiteY57" fmla="*/ 450119 h 619109"/>
              <a:gd name="connsiteX58" fmla="*/ 242541 w 353924"/>
              <a:gd name="connsiteY58" fmla="*/ 463802 h 619109"/>
              <a:gd name="connsiteX59" fmla="*/ 281470 w 353924"/>
              <a:gd name="connsiteY59" fmla="*/ 466607 h 619109"/>
              <a:gd name="connsiteX60" fmla="*/ 309316 w 353924"/>
              <a:gd name="connsiteY60" fmla="*/ 465239 h 619109"/>
              <a:gd name="connsiteX61" fmla="*/ 300969 w 353924"/>
              <a:gd name="connsiteY61" fmla="*/ 444372 h 619109"/>
              <a:gd name="connsiteX62" fmla="*/ 320468 w 353924"/>
              <a:gd name="connsiteY62" fmla="*/ 429046 h 619109"/>
              <a:gd name="connsiteX63" fmla="*/ 345577 w 353924"/>
              <a:gd name="connsiteY63" fmla="*/ 449913 h 619109"/>
              <a:gd name="connsiteX64" fmla="*/ 353924 w 353924"/>
              <a:gd name="connsiteY64" fmla="*/ 416526 h 61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53924" h="619109">
                <a:moveTo>
                  <a:pt x="206074" y="93185"/>
                </a:moveTo>
                <a:lnTo>
                  <a:pt x="178228" y="93185"/>
                </a:lnTo>
                <a:cubicBezTo>
                  <a:pt x="174055" y="93185"/>
                  <a:pt x="165708" y="125204"/>
                  <a:pt x="165708" y="125204"/>
                </a:cubicBezTo>
                <a:lnTo>
                  <a:pt x="204637" y="172549"/>
                </a:lnTo>
                <a:lnTo>
                  <a:pt x="231115" y="157223"/>
                </a:lnTo>
                <a:lnTo>
                  <a:pt x="194921" y="126572"/>
                </a:lnTo>
                <a:lnTo>
                  <a:pt x="218594" y="133414"/>
                </a:lnTo>
                <a:lnTo>
                  <a:pt x="240830" y="119731"/>
                </a:lnTo>
                <a:lnTo>
                  <a:pt x="297959" y="150382"/>
                </a:lnTo>
                <a:lnTo>
                  <a:pt x="306305" y="112820"/>
                </a:lnTo>
                <a:lnTo>
                  <a:pt x="352214" y="97495"/>
                </a:lnTo>
                <a:lnTo>
                  <a:pt x="310479" y="64039"/>
                </a:lnTo>
                <a:lnTo>
                  <a:pt x="190748" y="12589"/>
                </a:lnTo>
                <a:lnTo>
                  <a:pt x="161466" y="0"/>
                </a:lnTo>
                <a:lnTo>
                  <a:pt x="194921" y="54323"/>
                </a:lnTo>
                <a:close/>
                <a:moveTo>
                  <a:pt x="33388" y="501090"/>
                </a:moveTo>
                <a:lnTo>
                  <a:pt x="0" y="521615"/>
                </a:lnTo>
                <a:lnTo>
                  <a:pt x="6842" y="532767"/>
                </a:lnTo>
                <a:lnTo>
                  <a:pt x="29077" y="528594"/>
                </a:lnTo>
                <a:lnTo>
                  <a:pt x="50014" y="553634"/>
                </a:lnTo>
                <a:lnTo>
                  <a:pt x="43172" y="577307"/>
                </a:lnTo>
                <a:lnTo>
                  <a:pt x="69581" y="619110"/>
                </a:lnTo>
                <a:lnTo>
                  <a:pt x="89080" y="612268"/>
                </a:lnTo>
                <a:lnTo>
                  <a:pt x="82238" y="530167"/>
                </a:lnTo>
                <a:cubicBezTo>
                  <a:pt x="82238" y="530167"/>
                  <a:pt x="37561" y="502458"/>
                  <a:pt x="33388" y="501090"/>
                </a:cubicBezTo>
                <a:close/>
                <a:moveTo>
                  <a:pt x="125273" y="489938"/>
                </a:moveTo>
                <a:lnTo>
                  <a:pt x="104748" y="491306"/>
                </a:lnTo>
                <a:cubicBezTo>
                  <a:pt x="103280" y="501239"/>
                  <a:pt x="100992" y="511034"/>
                  <a:pt x="97906" y="520589"/>
                </a:cubicBezTo>
                <a:lnTo>
                  <a:pt x="120210" y="549803"/>
                </a:lnTo>
                <a:cubicBezTo>
                  <a:pt x="120210" y="549803"/>
                  <a:pt x="138341" y="509437"/>
                  <a:pt x="143882" y="510805"/>
                </a:cubicBezTo>
                <a:cubicBezTo>
                  <a:pt x="149424" y="512173"/>
                  <a:pt x="168923" y="519152"/>
                  <a:pt x="168923" y="519152"/>
                </a:cubicBezTo>
                <a:lnTo>
                  <a:pt x="175765" y="496916"/>
                </a:lnTo>
                <a:lnTo>
                  <a:pt x="145114" y="476049"/>
                </a:lnTo>
                <a:close/>
                <a:moveTo>
                  <a:pt x="336888" y="388338"/>
                </a:moveTo>
                <a:lnTo>
                  <a:pt x="334152" y="345166"/>
                </a:lnTo>
                <a:lnTo>
                  <a:pt x="320468" y="322862"/>
                </a:lnTo>
                <a:lnTo>
                  <a:pt x="326078" y="262997"/>
                </a:lnTo>
                <a:lnTo>
                  <a:pt x="249451" y="175286"/>
                </a:lnTo>
                <a:lnTo>
                  <a:pt x="248082" y="194785"/>
                </a:lnTo>
                <a:lnTo>
                  <a:pt x="227215" y="181101"/>
                </a:lnTo>
                <a:lnTo>
                  <a:pt x="224410" y="206142"/>
                </a:lnTo>
                <a:lnTo>
                  <a:pt x="253624" y="250682"/>
                </a:lnTo>
                <a:lnTo>
                  <a:pt x="257866" y="321699"/>
                </a:lnTo>
                <a:lnTo>
                  <a:pt x="220236" y="366239"/>
                </a:lnTo>
                <a:lnTo>
                  <a:pt x="186849" y="350913"/>
                </a:lnTo>
                <a:lnTo>
                  <a:pt x="195195" y="371781"/>
                </a:lnTo>
                <a:lnTo>
                  <a:pt x="186849" y="392716"/>
                </a:lnTo>
                <a:lnTo>
                  <a:pt x="196564" y="420562"/>
                </a:lnTo>
                <a:lnTo>
                  <a:pt x="164544" y="419126"/>
                </a:lnTo>
                <a:lnTo>
                  <a:pt x="79638" y="430278"/>
                </a:lnTo>
                <a:lnTo>
                  <a:pt x="32294" y="491853"/>
                </a:lnTo>
                <a:lnTo>
                  <a:pt x="72659" y="496027"/>
                </a:lnTo>
                <a:lnTo>
                  <a:pt x="100506" y="470986"/>
                </a:lnTo>
                <a:lnTo>
                  <a:pt x="178502" y="461271"/>
                </a:lnTo>
                <a:lnTo>
                  <a:pt x="186849" y="489117"/>
                </a:lnTo>
                <a:lnTo>
                  <a:pt x="217431" y="516963"/>
                </a:lnTo>
                <a:lnTo>
                  <a:pt x="243909" y="482138"/>
                </a:lnTo>
                <a:lnTo>
                  <a:pt x="224410" y="450119"/>
                </a:lnTo>
                <a:lnTo>
                  <a:pt x="242541" y="463802"/>
                </a:lnTo>
                <a:lnTo>
                  <a:pt x="281470" y="466607"/>
                </a:lnTo>
                <a:lnTo>
                  <a:pt x="309316" y="465239"/>
                </a:lnTo>
                <a:lnTo>
                  <a:pt x="300969" y="444372"/>
                </a:lnTo>
                <a:lnTo>
                  <a:pt x="320468" y="429046"/>
                </a:lnTo>
                <a:lnTo>
                  <a:pt x="345577" y="449913"/>
                </a:lnTo>
                <a:lnTo>
                  <a:pt x="353924" y="416526"/>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7" name="Forme libre : forme 1377">
            <a:extLst>
              <a:ext uri="{FF2B5EF4-FFF2-40B4-BE49-F238E27FC236}">
                <a16:creationId xmlns:a16="http://schemas.microsoft.com/office/drawing/2014/main" id="{AC332EED-06C5-461E-9B5C-88BD92DCCEEA}"/>
              </a:ext>
            </a:extLst>
          </p:cNvPr>
          <p:cNvSpPr/>
          <p:nvPr/>
        </p:nvSpPr>
        <p:spPr>
          <a:xfrm>
            <a:off x="10879385" y="5743386"/>
            <a:ext cx="578815" cy="448057"/>
          </a:xfrm>
          <a:custGeom>
            <a:avLst/>
            <a:gdLst>
              <a:gd name="connsiteX0" fmla="*/ 376296 w 670834"/>
              <a:gd name="connsiteY0" fmla="*/ 289543 h 519289"/>
              <a:gd name="connsiteX1" fmla="*/ 387448 w 670834"/>
              <a:gd name="connsiteY1" fmla="*/ 272849 h 519289"/>
              <a:gd name="connsiteX2" fmla="*/ 383138 w 670834"/>
              <a:gd name="connsiteY2" fmla="*/ 260397 h 519289"/>
              <a:gd name="connsiteX3" fmla="*/ 326010 w 670834"/>
              <a:gd name="connsiteY3" fmla="*/ 310479 h 519289"/>
              <a:gd name="connsiteX4" fmla="*/ 307947 w 670834"/>
              <a:gd name="connsiteY4" fmla="*/ 311916 h 519289"/>
              <a:gd name="connsiteX5" fmla="*/ 252255 w 670834"/>
              <a:gd name="connsiteY5" fmla="*/ 360629 h 519289"/>
              <a:gd name="connsiteX6" fmla="*/ 85179 w 670834"/>
              <a:gd name="connsiteY6" fmla="*/ 441361 h 519289"/>
              <a:gd name="connsiteX7" fmla="*/ 0 w 670834"/>
              <a:gd name="connsiteY7" fmla="*/ 491443 h 519289"/>
              <a:gd name="connsiteX8" fmla="*/ 6842 w 670834"/>
              <a:gd name="connsiteY8" fmla="*/ 508137 h 519289"/>
              <a:gd name="connsiteX9" fmla="*/ 62534 w 670834"/>
              <a:gd name="connsiteY9" fmla="*/ 519289 h 519289"/>
              <a:gd name="connsiteX10" fmla="*/ 132115 w 670834"/>
              <a:gd name="connsiteY10" fmla="*/ 492811 h 519289"/>
              <a:gd name="connsiteX11" fmla="*/ 217020 w 670834"/>
              <a:gd name="connsiteY11" fmla="*/ 424394 h 519289"/>
              <a:gd name="connsiteX12" fmla="*/ 296384 w 670834"/>
              <a:gd name="connsiteY12" fmla="*/ 400721 h 519289"/>
              <a:gd name="connsiteX13" fmla="*/ 307536 w 670834"/>
              <a:gd name="connsiteY13" fmla="*/ 374312 h 519289"/>
              <a:gd name="connsiteX14" fmla="*/ 393812 w 670834"/>
              <a:gd name="connsiteY14" fmla="*/ 322794 h 519289"/>
              <a:gd name="connsiteX15" fmla="*/ 421657 w 670834"/>
              <a:gd name="connsiteY15" fmla="*/ 282427 h 519289"/>
              <a:gd name="connsiteX16" fmla="*/ 402227 w 670834"/>
              <a:gd name="connsiteY16" fmla="*/ 275586 h 519289"/>
              <a:gd name="connsiteX17" fmla="*/ 664471 w 670834"/>
              <a:gd name="connsiteY17" fmla="*/ 128077 h 519289"/>
              <a:gd name="connsiteX18" fmla="*/ 619931 w 670834"/>
              <a:gd name="connsiteY18" fmla="*/ 150313 h 519289"/>
              <a:gd name="connsiteX19" fmla="*/ 590717 w 670834"/>
              <a:gd name="connsiteY19" fmla="*/ 132251 h 519289"/>
              <a:gd name="connsiteX20" fmla="*/ 594890 w 670834"/>
              <a:gd name="connsiteY20" fmla="*/ 87711 h 519289"/>
              <a:gd name="connsiteX21" fmla="*/ 571218 w 670834"/>
              <a:gd name="connsiteY21" fmla="*/ 107210 h 519289"/>
              <a:gd name="connsiteX22" fmla="*/ 571218 w 670834"/>
              <a:gd name="connsiteY22" fmla="*/ 68212 h 519289"/>
              <a:gd name="connsiteX23" fmla="*/ 589280 w 670834"/>
              <a:gd name="connsiteY23" fmla="*/ 33388 h 519289"/>
              <a:gd name="connsiteX24" fmla="*/ 547546 w 670834"/>
              <a:gd name="connsiteY24" fmla="*/ 0 h 519289"/>
              <a:gd name="connsiteX25" fmla="*/ 554387 w 670834"/>
              <a:gd name="connsiteY25" fmla="*/ 101600 h 519289"/>
              <a:gd name="connsiteX26" fmla="*/ 512447 w 670834"/>
              <a:gd name="connsiteY26" fmla="*/ 178296 h 519289"/>
              <a:gd name="connsiteX27" fmla="*/ 458192 w 670834"/>
              <a:gd name="connsiteY27" fmla="*/ 206142 h 519289"/>
              <a:gd name="connsiteX28" fmla="*/ 478717 w 670834"/>
              <a:gd name="connsiteY28" fmla="*/ 236793 h 519289"/>
              <a:gd name="connsiteX29" fmla="*/ 473107 w 670834"/>
              <a:gd name="connsiteY29" fmla="*/ 261834 h 519289"/>
              <a:gd name="connsiteX30" fmla="*/ 436914 w 670834"/>
              <a:gd name="connsiteY30" fmla="*/ 288312 h 519289"/>
              <a:gd name="connsiteX31" fmla="*/ 445261 w 670834"/>
              <a:gd name="connsiteY31" fmla="*/ 306373 h 519289"/>
              <a:gd name="connsiteX32" fmla="*/ 569165 w 670834"/>
              <a:gd name="connsiteY32" fmla="*/ 228446 h 519289"/>
              <a:gd name="connsiteX33" fmla="*/ 581754 w 670834"/>
              <a:gd name="connsiteY33" fmla="*/ 199232 h 519289"/>
              <a:gd name="connsiteX34" fmla="*/ 609600 w 670834"/>
              <a:gd name="connsiteY34" fmla="*/ 197795 h 519289"/>
              <a:gd name="connsiteX35" fmla="*/ 645793 w 670834"/>
              <a:gd name="connsiteY35" fmla="*/ 169949 h 519289"/>
              <a:gd name="connsiteX36" fmla="*/ 670834 w 670834"/>
              <a:gd name="connsiteY36" fmla="*/ 137930 h 51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70834" h="519289">
                <a:moveTo>
                  <a:pt x="376296" y="289543"/>
                </a:moveTo>
                <a:lnTo>
                  <a:pt x="387448" y="272849"/>
                </a:lnTo>
                <a:lnTo>
                  <a:pt x="383138" y="260397"/>
                </a:lnTo>
                <a:lnTo>
                  <a:pt x="326010" y="310479"/>
                </a:lnTo>
                <a:lnTo>
                  <a:pt x="307947" y="311916"/>
                </a:lnTo>
                <a:lnTo>
                  <a:pt x="252255" y="360629"/>
                </a:lnTo>
                <a:lnTo>
                  <a:pt x="85179" y="441361"/>
                </a:lnTo>
                <a:lnTo>
                  <a:pt x="0" y="491443"/>
                </a:lnTo>
                <a:lnTo>
                  <a:pt x="6842" y="508137"/>
                </a:lnTo>
                <a:lnTo>
                  <a:pt x="62534" y="519289"/>
                </a:lnTo>
                <a:lnTo>
                  <a:pt x="132115" y="492811"/>
                </a:lnTo>
                <a:lnTo>
                  <a:pt x="217020" y="424394"/>
                </a:lnTo>
                <a:lnTo>
                  <a:pt x="296384" y="400721"/>
                </a:lnTo>
                <a:lnTo>
                  <a:pt x="307536" y="374312"/>
                </a:lnTo>
                <a:lnTo>
                  <a:pt x="393812" y="322794"/>
                </a:lnTo>
                <a:lnTo>
                  <a:pt x="421657" y="282427"/>
                </a:lnTo>
                <a:lnTo>
                  <a:pt x="402227" y="275586"/>
                </a:lnTo>
                <a:close/>
                <a:moveTo>
                  <a:pt x="664471" y="128077"/>
                </a:moveTo>
                <a:lnTo>
                  <a:pt x="619931" y="150313"/>
                </a:lnTo>
                <a:lnTo>
                  <a:pt x="590717" y="132251"/>
                </a:lnTo>
                <a:lnTo>
                  <a:pt x="594890" y="87711"/>
                </a:lnTo>
                <a:lnTo>
                  <a:pt x="571218" y="107210"/>
                </a:lnTo>
                <a:lnTo>
                  <a:pt x="571218" y="68212"/>
                </a:lnTo>
                <a:lnTo>
                  <a:pt x="589280" y="33388"/>
                </a:lnTo>
                <a:lnTo>
                  <a:pt x="547546" y="0"/>
                </a:lnTo>
                <a:lnTo>
                  <a:pt x="554387" y="101600"/>
                </a:lnTo>
                <a:lnTo>
                  <a:pt x="512447" y="178296"/>
                </a:lnTo>
                <a:lnTo>
                  <a:pt x="458192" y="206142"/>
                </a:lnTo>
                <a:lnTo>
                  <a:pt x="478717" y="236793"/>
                </a:lnTo>
                <a:lnTo>
                  <a:pt x="473107" y="261834"/>
                </a:lnTo>
                <a:lnTo>
                  <a:pt x="436914" y="288312"/>
                </a:lnTo>
                <a:lnTo>
                  <a:pt x="445261" y="306373"/>
                </a:lnTo>
                <a:lnTo>
                  <a:pt x="569165" y="228446"/>
                </a:lnTo>
                <a:lnTo>
                  <a:pt x="581754" y="199232"/>
                </a:lnTo>
                <a:lnTo>
                  <a:pt x="609600" y="197795"/>
                </a:lnTo>
                <a:lnTo>
                  <a:pt x="645793" y="169949"/>
                </a:lnTo>
                <a:lnTo>
                  <a:pt x="670834" y="13793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8" name="Forme libre : forme 1378">
            <a:extLst>
              <a:ext uri="{FF2B5EF4-FFF2-40B4-BE49-F238E27FC236}">
                <a16:creationId xmlns:a16="http://schemas.microsoft.com/office/drawing/2014/main" id="{FE09FCD5-3221-4094-B515-E8CB08EFAF8B}"/>
              </a:ext>
            </a:extLst>
          </p:cNvPr>
          <p:cNvSpPr/>
          <p:nvPr/>
        </p:nvSpPr>
        <p:spPr>
          <a:xfrm>
            <a:off x="10879385" y="5743386"/>
            <a:ext cx="578815" cy="448057"/>
          </a:xfrm>
          <a:custGeom>
            <a:avLst/>
            <a:gdLst>
              <a:gd name="connsiteX0" fmla="*/ 376296 w 670834"/>
              <a:gd name="connsiteY0" fmla="*/ 289543 h 519289"/>
              <a:gd name="connsiteX1" fmla="*/ 387448 w 670834"/>
              <a:gd name="connsiteY1" fmla="*/ 272849 h 519289"/>
              <a:gd name="connsiteX2" fmla="*/ 383138 w 670834"/>
              <a:gd name="connsiteY2" fmla="*/ 260397 h 519289"/>
              <a:gd name="connsiteX3" fmla="*/ 326010 w 670834"/>
              <a:gd name="connsiteY3" fmla="*/ 310479 h 519289"/>
              <a:gd name="connsiteX4" fmla="*/ 307947 w 670834"/>
              <a:gd name="connsiteY4" fmla="*/ 311916 h 519289"/>
              <a:gd name="connsiteX5" fmla="*/ 252255 w 670834"/>
              <a:gd name="connsiteY5" fmla="*/ 360629 h 519289"/>
              <a:gd name="connsiteX6" fmla="*/ 85179 w 670834"/>
              <a:gd name="connsiteY6" fmla="*/ 441361 h 519289"/>
              <a:gd name="connsiteX7" fmla="*/ 0 w 670834"/>
              <a:gd name="connsiteY7" fmla="*/ 491443 h 519289"/>
              <a:gd name="connsiteX8" fmla="*/ 6842 w 670834"/>
              <a:gd name="connsiteY8" fmla="*/ 508137 h 519289"/>
              <a:gd name="connsiteX9" fmla="*/ 62534 w 670834"/>
              <a:gd name="connsiteY9" fmla="*/ 519289 h 519289"/>
              <a:gd name="connsiteX10" fmla="*/ 132115 w 670834"/>
              <a:gd name="connsiteY10" fmla="*/ 492811 h 519289"/>
              <a:gd name="connsiteX11" fmla="*/ 217020 w 670834"/>
              <a:gd name="connsiteY11" fmla="*/ 424394 h 519289"/>
              <a:gd name="connsiteX12" fmla="*/ 296384 w 670834"/>
              <a:gd name="connsiteY12" fmla="*/ 400721 h 519289"/>
              <a:gd name="connsiteX13" fmla="*/ 307536 w 670834"/>
              <a:gd name="connsiteY13" fmla="*/ 374312 h 519289"/>
              <a:gd name="connsiteX14" fmla="*/ 393812 w 670834"/>
              <a:gd name="connsiteY14" fmla="*/ 322794 h 519289"/>
              <a:gd name="connsiteX15" fmla="*/ 421657 w 670834"/>
              <a:gd name="connsiteY15" fmla="*/ 282427 h 519289"/>
              <a:gd name="connsiteX16" fmla="*/ 402227 w 670834"/>
              <a:gd name="connsiteY16" fmla="*/ 275586 h 519289"/>
              <a:gd name="connsiteX17" fmla="*/ 664471 w 670834"/>
              <a:gd name="connsiteY17" fmla="*/ 128077 h 519289"/>
              <a:gd name="connsiteX18" fmla="*/ 619931 w 670834"/>
              <a:gd name="connsiteY18" fmla="*/ 150313 h 519289"/>
              <a:gd name="connsiteX19" fmla="*/ 590717 w 670834"/>
              <a:gd name="connsiteY19" fmla="*/ 132251 h 519289"/>
              <a:gd name="connsiteX20" fmla="*/ 594890 w 670834"/>
              <a:gd name="connsiteY20" fmla="*/ 87711 h 519289"/>
              <a:gd name="connsiteX21" fmla="*/ 571218 w 670834"/>
              <a:gd name="connsiteY21" fmla="*/ 107210 h 519289"/>
              <a:gd name="connsiteX22" fmla="*/ 571218 w 670834"/>
              <a:gd name="connsiteY22" fmla="*/ 68212 h 519289"/>
              <a:gd name="connsiteX23" fmla="*/ 589280 w 670834"/>
              <a:gd name="connsiteY23" fmla="*/ 33388 h 519289"/>
              <a:gd name="connsiteX24" fmla="*/ 547546 w 670834"/>
              <a:gd name="connsiteY24" fmla="*/ 0 h 519289"/>
              <a:gd name="connsiteX25" fmla="*/ 554387 w 670834"/>
              <a:gd name="connsiteY25" fmla="*/ 101600 h 519289"/>
              <a:gd name="connsiteX26" fmla="*/ 512447 w 670834"/>
              <a:gd name="connsiteY26" fmla="*/ 178296 h 519289"/>
              <a:gd name="connsiteX27" fmla="*/ 458192 w 670834"/>
              <a:gd name="connsiteY27" fmla="*/ 206142 h 519289"/>
              <a:gd name="connsiteX28" fmla="*/ 478717 w 670834"/>
              <a:gd name="connsiteY28" fmla="*/ 236793 h 519289"/>
              <a:gd name="connsiteX29" fmla="*/ 473107 w 670834"/>
              <a:gd name="connsiteY29" fmla="*/ 261834 h 519289"/>
              <a:gd name="connsiteX30" fmla="*/ 436914 w 670834"/>
              <a:gd name="connsiteY30" fmla="*/ 288312 h 519289"/>
              <a:gd name="connsiteX31" fmla="*/ 445261 w 670834"/>
              <a:gd name="connsiteY31" fmla="*/ 306373 h 519289"/>
              <a:gd name="connsiteX32" fmla="*/ 569165 w 670834"/>
              <a:gd name="connsiteY32" fmla="*/ 228446 h 519289"/>
              <a:gd name="connsiteX33" fmla="*/ 581754 w 670834"/>
              <a:gd name="connsiteY33" fmla="*/ 199232 h 519289"/>
              <a:gd name="connsiteX34" fmla="*/ 609600 w 670834"/>
              <a:gd name="connsiteY34" fmla="*/ 197795 h 519289"/>
              <a:gd name="connsiteX35" fmla="*/ 645793 w 670834"/>
              <a:gd name="connsiteY35" fmla="*/ 169949 h 519289"/>
              <a:gd name="connsiteX36" fmla="*/ 670834 w 670834"/>
              <a:gd name="connsiteY36" fmla="*/ 137930 h 51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70834" h="519289">
                <a:moveTo>
                  <a:pt x="376296" y="289543"/>
                </a:moveTo>
                <a:lnTo>
                  <a:pt x="387448" y="272849"/>
                </a:lnTo>
                <a:lnTo>
                  <a:pt x="383138" y="260397"/>
                </a:lnTo>
                <a:lnTo>
                  <a:pt x="326010" y="310479"/>
                </a:lnTo>
                <a:lnTo>
                  <a:pt x="307947" y="311916"/>
                </a:lnTo>
                <a:lnTo>
                  <a:pt x="252255" y="360629"/>
                </a:lnTo>
                <a:lnTo>
                  <a:pt x="85179" y="441361"/>
                </a:lnTo>
                <a:lnTo>
                  <a:pt x="0" y="491443"/>
                </a:lnTo>
                <a:lnTo>
                  <a:pt x="6842" y="508137"/>
                </a:lnTo>
                <a:lnTo>
                  <a:pt x="62534" y="519289"/>
                </a:lnTo>
                <a:lnTo>
                  <a:pt x="132115" y="492811"/>
                </a:lnTo>
                <a:lnTo>
                  <a:pt x="217020" y="424394"/>
                </a:lnTo>
                <a:lnTo>
                  <a:pt x="296384" y="400721"/>
                </a:lnTo>
                <a:lnTo>
                  <a:pt x="307536" y="374312"/>
                </a:lnTo>
                <a:lnTo>
                  <a:pt x="393812" y="322794"/>
                </a:lnTo>
                <a:lnTo>
                  <a:pt x="421657" y="282427"/>
                </a:lnTo>
                <a:lnTo>
                  <a:pt x="402227" y="275586"/>
                </a:lnTo>
                <a:close/>
                <a:moveTo>
                  <a:pt x="664471" y="128077"/>
                </a:moveTo>
                <a:lnTo>
                  <a:pt x="619931" y="150313"/>
                </a:lnTo>
                <a:lnTo>
                  <a:pt x="590717" y="132251"/>
                </a:lnTo>
                <a:lnTo>
                  <a:pt x="594890" y="87711"/>
                </a:lnTo>
                <a:lnTo>
                  <a:pt x="571218" y="107210"/>
                </a:lnTo>
                <a:lnTo>
                  <a:pt x="571218" y="68212"/>
                </a:lnTo>
                <a:lnTo>
                  <a:pt x="589280" y="33388"/>
                </a:lnTo>
                <a:lnTo>
                  <a:pt x="547546" y="0"/>
                </a:lnTo>
                <a:lnTo>
                  <a:pt x="554387" y="101600"/>
                </a:lnTo>
                <a:lnTo>
                  <a:pt x="512447" y="178296"/>
                </a:lnTo>
                <a:lnTo>
                  <a:pt x="458192" y="206142"/>
                </a:lnTo>
                <a:lnTo>
                  <a:pt x="478717" y="236793"/>
                </a:lnTo>
                <a:lnTo>
                  <a:pt x="473107" y="261834"/>
                </a:lnTo>
                <a:lnTo>
                  <a:pt x="436914" y="288312"/>
                </a:lnTo>
                <a:lnTo>
                  <a:pt x="445261" y="306373"/>
                </a:lnTo>
                <a:lnTo>
                  <a:pt x="569165" y="228446"/>
                </a:lnTo>
                <a:lnTo>
                  <a:pt x="581754" y="199232"/>
                </a:lnTo>
                <a:lnTo>
                  <a:pt x="609600" y="197795"/>
                </a:lnTo>
                <a:lnTo>
                  <a:pt x="645793" y="169949"/>
                </a:lnTo>
                <a:lnTo>
                  <a:pt x="670834" y="13793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39" name="Forme libre : forme 1379">
            <a:extLst>
              <a:ext uri="{FF2B5EF4-FFF2-40B4-BE49-F238E27FC236}">
                <a16:creationId xmlns:a16="http://schemas.microsoft.com/office/drawing/2014/main" id="{52DBA3B6-0DFA-4E9B-8613-762B00502657}"/>
              </a:ext>
            </a:extLst>
          </p:cNvPr>
          <p:cNvSpPr/>
          <p:nvPr/>
        </p:nvSpPr>
        <p:spPr>
          <a:xfrm>
            <a:off x="7095042" y="3070155"/>
            <a:ext cx="200652" cy="183885"/>
          </a:xfrm>
          <a:custGeom>
            <a:avLst/>
            <a:gdLst>
              <a:gd name="connsiteX0" fmla="*/ 189859 w 232551"/>
              <a:gd name="connsiteY0" fmla="*/ 43171 h 213120"/>
              <a:gd name="connsiteX1" fmla="*/ 189859 w 232551"/>
              <a:gd name="connsiteY1" fmla="*/ 120278 h 213120"/>
              <a:gd name="connsiteX2" fmla="*/ 114736 w 232551"/>
              <a:gd name="connsiteY2" fmla="*/ 167691 h 213120"/>
              <a:gd name="connsiteX3" fmla="*/ 43650 w 232551"/>
              <a:gd name="connsiteY3" fmla="*/ 213121 h 213120"/>
              <a:gd name="connsiteX4" fmla="*/ 2121 w 232551"/>
              <a:gd name="connsiteY4" fmla="*/ 197316 h 213120"/>
              <a:gd name="connsiteX5" fmla="*/ 2121 w 232551"/>
              <a:gd name="connsiteY5" fmla="*/ 177544 h 213120"/>
              <a:gd name="connsiteX6" fmla="*/ 29761 w 232551"/>
              <a:gd name="connsiteY6" fmla="*/ 137998 h 213120"/>
              <a:gd name="connsiteX7" fmla="*/ 25862 w 232551"/>
              <a:gd name="connsiteY7" fmla="*/ 114326 h 213120"/>
              <a:gd name="connsiteX8" fmla="*/ 137 w 232551"/>
              <a:gd name="connsiteY8" fmla="*/ 114326 h 213120"/>
              <a:gd name="connsiteX9" fmla="*/ 0 w 232551"/>
              <a:gd name="connsiteY9" fmla="*/ 64860 h 213120"/>
              <a:gd name="connsiteX10" fmla="*/ 11973 w 232551"/>
              <a:gd name="connsiteY10" fmla="*/ 59865 h 213120"/>
              <a:gd name="connsiteX11" fmla="*/ 21962 w 232551"/>
              <a:gd name="connsiteY11" fmla="*/ 21962 h 213120"/>
              <a:gd name="connsiteX12" fmla="*/ 39888 w 232551"/>
              <a:gd name="connsiteY12" fmla="*/ 21962 h 213120"/>
              <a:gd name="connsiteX13" fmla="*/ 54871 w 232551"/>
              <a:gd name="connsiteY13" fmla="*/ 27914 h 213120"/>
              <a:gd name="connsiteX14" fmla="*/ 85795 w 232551"/>
              <a:gd name="connsiteY14" fmla="*/ 17925 h 213120"/>
              <a:gd name="connsiteX15" fmla="*/ 122741 w 232551"/>
              <a:gd name="connsiteY15" fmla="*/ 29967 h 213120"/>
              <a:gd name="connsiteX16" fmla="*/ 167623 w 232551"/>
              <a:gd name="connsiteY16" fmla="*/ 8963 h 213120"/>
              <a:gd name="connsiteX17" fmla="*/ 232551 w 232551"/>
              <a:gd name="connsiteY17" fmla="*/ 0 h 213120"/>
              <a:gd name="connsiteX18" fmla="*/ 189859 w 232551"/>
              <a:gd name="connsiteY18" fmla="*/ 43171 h 21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2551" h="213120">
                <a:moveTo>
                  <a:pt x="189859" y="43171"/>
                </a:moveTo>
                <a:lnTo>
                  <a:pt x="189859" y="120278"/>
                </a:lnTo>
                <a:lnTo>
                  <a:pt x="114736" y="167691"/>
                </a:lnTo>
                <a:lnTo>
                  <a:pt x="43650" y="213121"/>
                </a:lnTo>
                <a:lnTo>
                  <a:pt x="2121" y="197316"/>
                </a:lnTo>
                <a:lnTo>
                  <a:pt x="2121" y="177544"/>
                </a:lnTo>
                <a:lnTo>
                  <a:pt x="29761" y="137998"/>
                </a:lnTo>
                <a:lnTo>
                  <a:pt x="25862" y="114326"/>
                </a:lnTo>
                <a:lnTo>
                  <a:pt x="137" y="114326"/>
                </a:lnTo>
                <a:lnTo>
                  <a:pt x="0" y="64860"/>
                </a:lnTo>
                <a:lnTo>
                  <a:pt x="11973" y="59865"/>
                </a:lnTo>
                <a:lnTo>
                  <a:pt x="21962" y="21962"/>
                </a:lnTo>
                <a:lnTo>
                  <a:pt x="39888" y="21962"/>
                </a:lnTo>
                <a:lnTo>
                  <a:pt x="54871" y="27914"/>
                </a:lnTo>
                <a:lnTo>
                  <a:pt x="85795" y="17925"/>
                </a:lnTo>
                <a:lnTo>
                  <a:pt x="122741" y="29967"/>
                </a:lnTo>
                <a:lnTo>
                  <a:pt x="167623" y="8963"/>
                </a:lnTo>
                <a:lnTo>
                  <a:pt x="232551" y="0"/>
                </a:lnTo>
                <a:lnTo>
                  <a:pt x="189859" y="43171"/>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0" name="Forme libre : forme 1380">
            <a:extLst>
              <a:ext uri="{FF2B5EF4-FFF2-40B4-BE49-F238E27FC236}">
                <a16:creationId xmlns:a16="http://schemas.microsoft.com/office/drawing/2014/main" id="{B4FAE531-4D23-4EDD-A9A3-8A49DF3A046D}"/>
              </a:ext>
            </a:extLst>
          </p:cNvPr>
          <p:cNvSpPr/>
          <p:nvPr/>
        </p:nvSpPr>
        <p:spPr>
          <a:xfrm>
            <a:off x="7194039" y="3070155"/>
            <a:ext cx="322140" cy="301479"/>
          </a:xfrm>
          <a:custGeom>
            <a:avLst/>
            <a:gdLst>
              <a:gd name="connsiteX0" fmla="*/ 57334 w 373353"/>
              <a:gd name="connsiteY0" fmla="*/ 230909 h 349408"/>
              <a:gd name="connsiteX1" fmla="*/ 128419 w 373353"/>
              <a:gd name="connsiteY1" fmla="*/ 270386 h 349408"/>
              <a:gd name="connsiteX2" fmla="*/ 227214 w 373353"/>
              <a:gd name="connsiteY2" fmla="*/ 347493 h 349408"/>
              <a:gd name="connsiteX3" fmla="*/ 298369 w 373353"/>
              <a:gd name="connsiteY3" fmla="*/ 349408 h 349408"/>
              <a:gd name="connsiteX4" fmla="*/ 318073 w 373353"/>
              <a:gd name="connsiteY4" fmla="*/ 313900 h 349408"/>
              <a:gd name="connsiteX5" fmla="*/ 373354 w 373353"/>
              <a:gd name="connsiteY5" fmla="*/ 318415 h 349408"/>
              <a:gd name="connsiteX6" fmla="*/ 331414 w 373353"/>
              <a:gd name="connsiteY6" fmla="*/ 264502 h 349408"/>
              <a:gd name="connsiteX7" fmla="*/ 332440 w 373353"/>
              <a:gd name="connsiteY7" fmla="*/ 232551 h 349408"/>
              <a:gd name="connsiteX8" fmla="*/ 279485 w 373353"/>
              <a:gd name="connsiteY8" fmla="*/ 190611 h 349408"/>
              <a:gd name="connsiteX9" fmla="*/ 264502 w 373353"/>
              <a:gd name="connsiteY9" fmla="*/ 183633 h 349408"/>
              <a:gd name="connsiteX10" fmla="*/ 264502 w 373353"/>
              <a:gd name="connsiteY10" fmla="*/ 169676 h 349408"/>
              <a:gd name="connsiteX11" fmla="*/ 237545 w 373353"/>
              <a:gd name="connsiteY11" fmla="*/ 146687 h 349408"/>
              <a:gd name="connsiteX12" fmla="*/ 253555 w 373353"/>
              <a:gd name="connsiteY12" fmla="*/ 84838 h 349408"/>
              <a:gd name="connsiteX13" fmla="*/ 250545 w 373353"/>
              <a:gd name="connsiteY13" fmla="*/ 62876 h 349408"/>
              <a:gd name="connsiteX14" fmla="*/ 224614 w 373353"/>
              <a:gd name="connsiteY14" fmla="*/ 52887 h 349408"/>
              <a:gd name="connsiteX15" fmla="*/ 198685 w 373353"/>
              <a:gd name="connsiteY15" fmla="*/ 8005 h 349408"/>
              <a:gd name="connsiteX16" fmla="*/ 183701 w 373353"/>
              <a:gd name="connsiteY16" fmla="*/ 13957 h 349408"/>
              <a:gd name="connsiteX17" fmla="*/ 172686 w 373353"/>
              <a:gd name="connsiteY17" fmla="*/ 4995 h 349408"/>
              <a:gd name="connsiteX18" fmla="*/ 117815 w 373353"/>
              <a:gd name="connsiteY18" fmla="*/ 0 h 349408"/>
              <a:gd name="connsiteX19" fmla="*/ 75122 w 373353"/>
              <a:gd name="connsiteY19" fmla="*/ 43171 h 349408"/>
              <a:gd name="connsiteX20" fmla="*/ 75122 w 373353"/>
              <a:gd name="connsiteY20" fmla="*/ 120278 h 349408"/>
              <a:gd name="connsiteX21" fmla="*/ 0 w 373353"/>
              <a:gd name="connsiteY21" fmla="*/ 167691 h 349408"/>
              <a:gd name="connsiteX22" fmla="*/ 17788 w 373353"/>
              <a:gd name="connsiteY22" fmla="*/ 222973 h 349408"/>
              <a:gd name="connsiteX23" fmla="*/ 57334 w 373353"/>
              <a:gd name="connsiteY23" fmla="*/ 230909 h 34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3353" h="349408">
                <a:moveTo>
                  <a:pt x="57334" y="230909"/>
                </a:moveTo>
                <a:lnTo>
                  <a:pt x="128419" y="270386"/>
                </a:lnTo>
                <a:lnTo>
                  <a:pt x="227214" y="347493"/>
                </a:lnTo>
                <a:lnTo>
                  <a:pt x="298369" y="349408"/>
                </a:lnTo>
                <a:lnTo>
                  <a:pt x="318073" y="313900"/>
                </a:lnTo>
                <a:lnTo>
                  <a:pt x="373354" y="318415"/>
                </a:lnTo>
                <a:lnTo>
                  <a:pt x="331414" y="264502"/>
                </a:lnTo>
                <a:lnTo>
                  <a:pt x="332440" y="232551"/>
                </a:lnTo>
                <a:lnTo>
                  <a:pt x="279485" y="190611"/>
                </a:lnTo>
                <a:lnTo>
                  <a:pt x="264502" y="183633"/>
                </a:lnTo>
                <a:lnTo>
                  <a:pt x="264502" y="169676"/>
                </a:lnTo>
                <a:lnTo>
                  <a:pt x="237545" y="146687"/>
                </a:lnTo>
                <a:lnTo>
                  <a:pt x="253555" y="84838"/>
                </a:lnTo>
                <a:lnTo>
                  <a:pt x="250545" y="62876"/>
                </a:lnTo>
                <a:lnTo>
                  <a:pt x="224614" y="52887"/>
                </a:lnTo>
                <a:lnTo>
                  <a:pt x="198685" y="8005"/>
                </a:lnTo>
                <a:lnTo>
                  <a:pt x="183701" y="13957"/>
                </a:lnTo>
                <a:lnTo>
                  <a:pt x="172686" y="4995"/>
                </a:lnTo>
                <a:lnTo>
                  <a:pt x="117815" y="0"/>
                </a:lnTo>
                <a:lnTo>
                  <a:pt x="75122" y="43171"/>
                </a:lnTo>
                <a:lnTo>
                  <a:pt x="75122" y="120278"/>
                </a:lnTo>
                <a:lnTo>
                  <a:pt x="0" y="167691"/>
                </a:lnTo>
                <a:lnTo>
                  <a:pt x="17788" y="222973"/>
                </a:lnTo>
                <a:lnTo>
                  <a:pt x="57334" y="23090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1" name="Forme libre : forme 1381">
            <a:extLst>
              <a:ext uri="{FF2B5EF4-FFF2-40B4-BE49-F238E27FC236}">
                <a16:creationId xmlns:a16="http://schemas.microsoft.com/office/drawing/2014/main" id="{D6569695-0579-4D32-9129-02BD61BC8B33}"/>
              </a:ext>
            </a:extLst>
          </p:cNvPr>
          <p:cNvSpPr/>
          <p:nvPr/>
        </p:nvSpPr>
        <p:spPr>
          <a:xfrm>
            <a:off x="7451481" y="3340997"/>
            <a:ext cx="64700" cy="57969"/>
          </a:xfrm>
          <a:custGeom>
            <a:avLst/>
            <a:gdLst>
              <a:gd name="connsiteX0" fmla="*/ 35578 w 74986"/>
              <a:gd name="connsiteY0" fmla="*/ 49397 h 67185"/>
              <a:gd name="connsiteX1" fmla="*/ 37493 w 74986"/>
              <a:gd name="connsiteY1" fmla="*/ 67186 h 67185"/>
              <a:gd name="connsiteX2" fmla="*/ 71086 w 74986"/>
              <a:gd name="connsiteY2" fmla="*/ 67186 h 67185"/>
              <a:gd name="connsiteX3" fmla="*/ 53298 w 74986"/>
              <a:gd name="connsiteY3" fmla="*/ 21688 h 67185"/>
              <a:gd name="connsiteX4" fmla="*/ 74986 w 74986"/>
              <a:gd name="connsiteY4" fmla="*/ 4516 h 67185"/>
              <a:gd name="connsiteX5" fmla="*/ 19773 w 74986"/>
              <a:gd name="connsiteY5" fmla="*/ 0 h 67185"/>
              <a:gd name="connsiteX6" fmla="*/ 0 w 74986"/>
              <a:gd name="connsiteY6" fmla="*/ 35577 h 6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86" h="67185">
                <a:moveTo>
                  <a:pt x="35578" y="49397"/>
                </a:moveTo>
                <a:lnTo>
                  <a:pt x="37493" y="67186"/>
                </a:lnTo>
                <a:lnTo>
                  <a:pt x="71086" y="67186"/>
                </a:lnTo>
                <a:cubicBezTo>
                  <a:pt x="71086" y="67186"/>
                  <a:pt x="47414" y="21688"/>
                  <a:pt x="53298" y="21688"/>
                </a:cubicBezTo>
                <a:cubicBezTo>
                  <a:pt x="59181" y="21688"/>
                  <a:pt x="74986" y="4516"/>
                  <a:pt x="74986" y="4516"/>
                </a:cubicBezTo>
                <a:lnTo>
                  <a:pt x="19773" y="0"/>
                </a:lnTo>
                <a:lnTo>
                  <a:pt x="0" y="3557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2" name="Forme libre : forme 1382">
            <a:extLst>
              <a:ext uri="{FF2B5EF4-FFF2-40B4-BE49-F238E27FC236}">
                <a16:creationId xmlns:a16="http://schemas.microsoft.com/office/drawing/2014/main" id="{BB9826CF-2174-4D49-A9D5-4040713573A8}"/>
              </a:ext>
            </a:extLst>
          </p:cNvPr>
          <p:cNvSpPr/>
          <p:nvPr/>
        </p:nvSpPr>
        <p:spPr>
          <a:xfrm>
            <a:off x="7078512" y="3168799"/>
            <a:ext cx="42208" cy="56612"/>
          </a:xfrm>
          <a:custGeom>
            <a:avLst/>
            <a:gdLst>
              <a:gd name="connsiteX0" fmla="*/ 0 w 48918"/>
              <a:gd name="connsiteY0" fmla="*/ 65612 h 65612"/>
              <a:gd name="connsiteX1" fmla="*/ 11836 w 48918"/>
              <a:gd name="connsiteY1" fmla="*/ 27572 h 65612"/>
              <a:gd name="connsiteX2" fmla="*/ 19294 w 48918"/>
              <a:gd name="connsiteY2" fmla="*/ 0 h 65612"/>
              <a:gd name="connsiteX3" fmla="*/ 45019 w 48918"/>
              <a:gd name="connsiteY3" fmla="*/ 0 h 65612"/>
              <a:gd name="connsiteX4" fmla="*/ 48918 w 48918"/>
              <a:gd name="connsiteY4" fmla="*/ 23672 h 65612"/>
              <a:gd name="connsiteX5" fmla="*/ 21278 w 48918"/>
              <a:gd name="connsiteY5" fmla="*/ 63218 h 65612"/>
              <a:gd name="connsiteX6" fmla="*/ 0 w 48918"/>
              <a:gd name="connsiteY6" fmla="*/ 65612 h 6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18" h="65612">
                <a:moveTo>
                  <a:pt x="0" y="65612"/>
                </a:moveTo>
                <a:lnTo>
                  <a:pt x="11836" y="27572"/>
                </a:lnTo>
                <a:lnTo>
                  <a:pt x="19294" y="0"/>
                </a:lnTo>
                <a:lnTo>
                  <a:pt x="45019" y="0"/>
                </a:lnTo>
                <a:lnTo>
                  <a:pt x="48918" y="23672"/>
                </a:lnTo>
                <a:lnTo>
                  <a:pt x="21278" y="63218"/>
                </a:lnTo>
                <a:lnTo>
                  <a:pt x="0" y="65612"/>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3" name="Forme libre : forme 1383">
            <a:extLst>
              <a:ext uri="{FF2B5EF4-FFF2-40B4-BE49-F238E27FC236}">
                <a16:creationId xmlns:a16="http://schemas.microsoft.com/office/drawing/2014/main" id="{C9A75D49-A2CF-4BA1-AC02-A7938F9F9F42}"/>
              </a:ext>
            </a:extLst>
          </p:cNvPr>
          <p:cNvSpPr/>
          <p:nvPr/>
        </p:nvSpPr>
        <p:spPr>
          <a:xfrm>
            <a:off x="7057379" y="3223344"/>
            <a:ext cx="39492" cy="137723"/>
          </a:xfrm>
          <a:custGeom>
            <a:avLst/>
            <a:gdLst>
              <a:gd name="connsiteX0" fmla="*/ 0 w 45771"/>
              <a:gd name="connsiteY0" fmla="*/ 84359 h 159617"/>
              <a:gd name="connsiteX1" fmla="*/ 29625 w 45771"/>
              <a:gd name="connsiteY1" fmla="*/ 159618 h 159617"/>
              <a:gd name="connsiteX2" fmla="*/ 43103 w 45771"/>
              <a:gd name="connsiteY2" fmla="*/ 97905 h 159617"/>
              <a:gd name="connsiteX3" fmla="*/ 43103 w 45771"/>
              <a:gd name="connsiteY3" fmla="*/ 71702 h 159617"/>
              <a:gd name="connsiteX4" fmla="*/ 25383 w 45771"/>
              <a:gd name="connsiteY4" fmla="*/ 74233 h 159617"/>
              <a:gd name="connsiteX5" fmla="*/ 28735 w 45771"/>
              <a:gd name="connsiteY5" fmla="*/ 29419 h 159617"/>
              <a:gd name="connsiteX6" fmla="*/ 41393 w 45771"/>
              <a:gd name="connsiteY6" fmla="*/ 31951 h 159617"/>
              <a:gd name="connsiteX7" fmla="*/ 45771 w 45771"/>
              <a:gd name="connsiteY7" fmla="*/ 19773 h 159617"/>
              <a:gd name="connsiteX8" fmla="*/ 45771 w 45771"/>
              <a:gd name="connsiteY8" fmla="*/ 0 h 159617"/>
              <a:gd name="connsiteX9" fmla="*/ 24494 w 45771"/>
              <a:gd name="connsiteY9" fmla="*/ 2395 h 159617"/>
              <a:gd name="connsiteX10" fmla="*/ 14368 w 45771"/>
              <a:gd name="connsiteY10" fmla="*/ 48850 h 159617"/>
              <a:gd name="connsiteX11" fmla="*/ 0 w 45771"/>
              <a:gd name="connsiteY11" fmla="*/ 84359 h 15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71" h="159617">
                <a:moveTo>
                  <a:pt x="0" y="84359"/>
                </a:moveTo>
                <a:lnTo>
                  <a:pt x="29625" y="159618"/>
                </a:lnTo>
                <a:lnTo>
                  <a:pt x="43103" y="97905"/>
                </a:lnTo>
                <a:lnTo>
                  <a:pt x="43103" y="71702"/>
                </a:lnTo>
                <a:lnTo>
                  <a:pt x="25383" y="74233"/>
                </a:lnTo>
                <a:lnTo>
                  <a:pt x="28735" y="29419"/>
                </a:lnTo>
                <a:lnTo>
                  <a:pt x="41393" y="31951"/>
                </a:lnTo>
                <a:lnTo>
                  <a:pt x="45771" y="19773"/>
                </a:lnTo>
                <a:lnTo>
                  <a:pt x="45771" y="0"/>
                </a:lnTo>
                <a:lnTo>
                  <a:pt x="24494" y="2395"/>
                </a:lnTo>
                <a:lnTo>
                  <a:pt x="14368" y="48850"/>
                </a:lnTo>
                <a:lnTo>
                  <a:pt x="0" y="8435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4" name="Forme libre : forme 1384">
            <a:extLst>
              <a:ext uri="{FF2B5EF4-FFF2-40B4-BE49-F238E27FC236}">
                <a16:creationId xmlns:a16="http://schemas.microsoft.com/office/drawing/2014/main" id="{B6590C58-4FD6-482E-AFD3-F1732181261D}"/>
              </a:ext>
            </a:extLst>
          </p:cNvPr>
          <p:cNvSpPr/>
          <p:nvPr/>
        </p:nvSpPr>
        <p:spPr>
          <a:xfrm>
            <a:off x="7079280" y="3248729"/>
            <a:ext cx="16056" cy="38665"/>
          </a:xfrm>
          <a:custGeom>
            <a:avLst/>
            <a:gdLst>
              <a:gd name="connsiteX0" fmla="*/ 18609 w 18609"/>
              <a:gd name="connsiteY0" fmla="*/ 18610 h 44813"/>
              <a:gd name="connsiteX1" fmla="*/ 17720 w 18609"/>
              <a:gd name="connsiteY1" fmla="*/ 42282 h 44813"/>
              <a:gd name="connsiteX2" fmla="*/ 0 w 18609"/>
              <a:gd name="connsiteY2" fmla="*/ 44814 h 44813"/>
              <a:gd name="connsiteX3" fmla="*/ 3352 w 18609"/>
              <a:gd name="connsiteY3" fmla="*/ 0 h 44813"/>
              <a:gd name="connsiteX4" fmla="*/ 16009 w 18609"/>
              <a:gd name="connsiteY4" fmla="*/ 2531 h 44813"/>
              <a:gd name="connsiteX5" fmla="*/ 18609 w 18609"/>
              <a:gd name="connsiteY5" fmla="*/ 18610 h 4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9" h="44813">
                <a:moveTo>
                  <a:pt x="18609" y="18610"/>
                </a:moveTo>
                <a:lnTo>
                  <a:pt x="17720" y="42282"/>
                </a:lnTo>
                <a:lnTo>
                  <a:pt x="0" y="44814"/>
                </a:lnTo>
                <a:lnTo>
                  <a:pt x="3352" y="0"/>
                </a:lnTo>
                <a:lnTo>
                  <a:pt x="16009" y="2531"/>
                </a:lnTo>
                <a:lnTo>
                  <a:pt x="18609" y="1861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5" name="Forme libre : forme 1385">
            <a:extLst>
              <a:ext uri="{FF2B5EF4-FFF2-40B4-BE49-F238E27FC236}">
                <a16:creationId xmlns:a16="http://schemas.microsoft.com/office/drawing/2014/main" id="{629A4580-D27B-424E-A39E-9B8DD9BA6611}"/>
              </a:ext>
            </a:extLst>
          </p:cNvPr>
          <p:cNvSpPr/>
          <p:nvPr/>
        </p:nvSpPr>
        <p:spPr>
          <a:xfrm>
            <a:off x="7082645" y="3214845"/>
            <a:ext cx="126625" cy="156436"/>
          </a:xfrm>
          <a:custGeom>
            <a:avLst/>
            <a:gdLst>
              <a:gd name="connsiteX0" fmla="*/ 45088 w 146756"/>
              <a:gd name="connsiteY0" fmla="*/ 181306 h 181306"/>
              <a:gd name="connsiteX1" fmla="*/ 67939 w 146756"/>
              <a:gd name="connsiteY1" fmla="*/ 150861 h 181306"/>
              <a:gd name="connsiteX2" fmla="*/ 91611 w 146756"/>
              <a:gd name="connsiteY2" fmla="*/ 149150 h 181306"/>
              <a:gd name="connsiteX3" fmla="*/ 105295 w 146756"/>
              <a:gd name="connsiteY3" fmla="*/ 117883 h 181306"/>
              <a:gd name="connsiteX4" fmla="*/ 77928 w 146756"/>
              <a:gd name="connsiteY4" fmla="*/ 88327 h 181306"/>
              <a:gd name="connsiteX5" fmla="*/ 79638 w 146756"/>
              <a:gd name="connsiteY5" fmla="*/ 78201 h 181306"/>
              <a:gd name="connsiteX6" fmla="*/ 117679 w 146756"/>
              <a:gd name="connsiteY6" fmla="*/ 73960 h 181306"/>
              <a:gd name="connsiteX7" fmla="*/ 146756 w 146756"/>
              <a:gd name="connsiteY7" fmla="*/ 55281 h 181306"/>
              <a:gd name="connsiteX8" fmla="*/ 128967 w 146756"/>
              <a:gd name="connsiteY8" fmla="*/ 0 h 181306"/>
              <a:gd name="connsiteX9" fmla="*/ 57882 w 146756"/>
              <a:gd name="connsiteY9" fmla="*/ 45429 h 181306"/>
              <a:gd name="connsiteX10" fmla="*/ 16352 w 146756"/>
              <a:gd name="connsiteY10" fmla="*/ 29625 h 181306"/>
              <a:gd name="connsiteX11" fmla="*/ 12042 w 146756"/>
              <a:gd name="connsiteY11" fmla="*/ 41803 h 181306"/>
              <a:gd name="connsiteX12" fmla="*/ 14573 w 146756"/>
              <a:gd name="connsiteY12" fmla="*/ 57881 h 181306"/>
              <a:gd name="connsiteX13" fmla="*/ 13684 w 146756"/>
              <a:gd name="connsiteY13" fmla="*/ 81554 h 181306"/>
              <a:gd name="connsiteX14" fmla="*/ 13684 w 146756"/>
              <a:gd name="connsiteY14" fmla="*/ 107758 h 181306"/>
              <a:gd name="connsiteX15" fmla="*/ 0 w 146756"/>
              <a:gd name="connsiteY15" fmla="*/ 169333 h 1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756" h="181306">
                <a:moveTo>
                  <a:pt x="45088" y="181306"/>
                </a:moveTo>
                <a:cubicBezTo>
                  <a:pt x="45088" y="181306"/>
                  <a:pt x="64587" y="151682"/>
                  <a:pt x="67939" y="150861"/>
                </a:cubicBezTo>
                <a:cubicBezTo>
                  <a:pt x="71291" y="150040"/>
                  <a:pt x="91611" y="149150"/>
                  <a:pt x="91611" y="149150"/>
                </a:cubicBezTo>
                <a:lnTo>
                  <a:pt x="105295" y="117883"/>
                </a:lnTo>
                <a:lnTo>
                  <a:pt x="77928" y="88327"/>
                </a:lnTo>
                <a:lnTo>
                  <a:pt x="79638" y="78201"/>
                </a:lnTo>
                <a:lnTo>
                  <a:pt x="117679" y="73960"/>
                </a:lnTo>
                <a:lnTo>
                  <a:pt x="146756" y="55281"/>
                </a:lnTo>
                <a:lnTo>
                  <a:pt x="128967" y="0"/>
                </a:lnTo>
                <a:lnTo>
                  <a:pt x="57882" y="45429"/>
                </a:lnTo>
                <a:lnTo>
                  <a:pt x="16352" y="29625"/>
                </a:lnTo>
                <a:lnTo>
                  <a:pt x="12042" y="41803"/>
                </a:lnTo>
                <a:lnTo>
                  <a:pt x="14573" y="57881"/>
                </a:lnTo>
                <a:lnTo>
                  <a:pt x="13684" y="81554"/>
                </a:lnTo>
                <a:lnTo>
                  <a:pt x="13684" y="107758"/>
                </a:lnTo>
                <a:lnTo>
                  <a:pt x="0" y="16933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6" name="Forme libre : forme 1386">
            <a:extLst>
              <a:ext uri="{FF2B5EF4-FFF2-40B4-BE49-F238E27FC236}">
                <a16:creationId xmlns:a16="http://schemas.microsoft.com/office/drawing/2014/main" id="{54A9C264-E4BB-46A8-9F2C-DF2DA71CE842}"/>
              </a:ext>
            </a:extLst>
          </p:cNvPr>
          <p:cNvSpPr/>
          <p:nvPr/>
        </p:nvSpPr>
        <p:spPr>
          <a:xfrm>
            <a:off x="7595580" y="3485745"/>
            <a:ext cx="32113" cy="61276"/>
          </a:xfrm>
          <a:custGeom>
            <a:avLst/>
            <a:gdLst>
              <a:gd name="connsiteX0" fmla="*/ 13547 w 37218"/>
              <a:gd name="connsiteY0" fmla="*/ 0 h 71017"/>
              <a:gd name="connsiteX1" fmla="*/ 0 w 37218"/>
              <a:gd name="connsiteY1" fmla="*/ 42282 h 71017"/>
              <a:gd name="connsiteX2" fmla="*/ 14368 w 37218"/>
              <a:gd name="connsiteY2" fmla="*/ 71017 h 71017"/>
              <a:gd name="connsiteX3" fmla="*/ 37219 w 37218"/>
              <a:gd name="connsiteY3" fmla="*/ 50697 h 71017"/>
              <a:gd name="connsiteX4" fmla="*/ 33798 w 37218"/>
              <a:gd name="connsiteY4" fmla="*/ 13547 h 71017"/>
              <a:gd name="connsiteX5" fmla="*/ 13547 w 37218"/>
              <a:gd name="connsiteY5" fmla="*/ 0 h 7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18" h="71017">
                <a:moveTo>
                  <a:pt x="13547" y="0"/>
                </a:moveTo>
                <a:lnTo>
                  <a:pt x="0" y="42282"/>
                </a:lnTo>
                <a:lnTo>
                  <a:pt x="14368" y="71017"/>
                </a:lnTo>
                <a:lnTo>
                  <a:pt x="37219" y="50697"/>
                </a:lnTo>
                <a:lnTo>
                  <a:pt x="33798" y="13547"/>
                </a:lnTo>
                <a:lnTo>
                  <a:pt x="13547"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7" name="Forme libre : forme 1387">
            <a:extLst>
              <a:ext uri="{FF2B5EF4-FFF2-40B4-BE49-F238E27FC236}">
                <a16:creationId xmlns:a16="http://schemas.microsoft.com/office/drawing/2014/main" id="{3EE37EFC-EE76-4952-96B5-6431DA16A60E}"/>
              </a:ext>
            </a:extLst>
          </p:cNvPr>
          <p:cNvSpPr/>
          <p:nvPr/>
        </p:nvSpPr>
        <p:spPr>
          <a:xfrm>
            <a:off x="7629169" y="3488696"/>
            <a:ext cx="148643" cy="129939"/>
          </a:xfrm>
          <a:custGeom>
            <a:avLst/>
            <a:gdLst>
              <a:gd name="connsiteX0" fmla="*/ 0 w 172274"/>
              <a:gd name="connsiteY0" fmla="*/ 76901 h 150597"/>
              <a:gd name="connsiteX1" fmla="*/ 21072 w 172274"/>
              <a:gd name="connsiteY1" fmla="*/ 88738 h 150597"/>
              <a:gd name="connsiteX2" fmla="*/ 36329 w 172274"/>
              <a:gd name="connsiteY2" fmla="*/ 80254 h 150597"/>
              <a:gd name="connsiteX3" fmla="*/ 97905 w 172274"/>
              <a:gd name="connsiteY3" fmla="*/ 82785 h 150597"/>
              <a:gd name="connsiteX4" fmla="*/ 148603 w 172274"/>
              <a:gd name="connsiteY4" fmla="*/ 14368 h 150597"/>
              <a:gd name="connsiteX5" fmla="*/ 157907 w 172274"/>
              <a:gd name="connsiteY5" fmla="*/ 0 h 150597"/>
              <a:gd name="connsiteX6" fmla="*/ 168854 w 172274"/>
              <a:gd name="connsiteY6" fmla="*/ 23672 h 150597"/>
              <a:gd name="connsiteX7" fmla="*/ 172275 w 172274"/>
              <a:gd name="connsiteY7" fmla="*/ 51039 h 150597"/>
              <a:gd name="connsiteX8" fmla="*/ 153665 w 172274"/>
              <a:gd name="connsiteY8" fmla="*/ 51039 h 150597"/>
              <a:gd name="connsiteX9" fmla="*/ 154486 w 172274"/>
              <a:gd name="connsiteY9" fmla="*/ 82101 h 150597"/>
              <a:gd name="connsiteX10" fmla="*/ 140803 w 172274"/>
              <a:gd name="connsiteY10" fmla="*/ 104952 h 150597"/>
              <a:gd name="connsiteX11" fmla="*/ 137382 w 172274"/>
              <a:gd name="connsiteY11" fmla="*/ 150587 h 150597"/>
              <a:gd name="connsiteX12" fmla="*/ 75806 w 172274"/>
              <a:gd name="connsiteY12" fmla="*/ 139572 h 150597"/>
              <a:gd name="connsiteX13" fmla="*/ 34756 w 172274"/>
              <a:gd name="connsiteY13" fmla="*/ 137040 h 150597"/>
              <a:gd name="connsiteX14" fmla="*/ 9373 w 172274"/>
              <a:gd name="connsiteY14" fmla="*/ 100711 h 15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74" h="150597">
                <a:moveTo>
                  <a:pt x="0" y="76901"/>
                </a:moveTo>
                <a:lnTo>
                  <a:pt x="21072" y="88738"/>
                </a:lnTo>
                <a:lnTo>
                  <a:pt x="36329" y="80254"/>
                </a:lnTo>
                <a:lnTo>
                  <a:pt x="97905" y="82785"/>
                </a:lnTo>
                <a:lnTo>
                  <a:pt x="148603" y="14368"/>
                </a:lnTo>
                <a:lnTo>
                  <a:pt x="157907" y="0"/>
                </a:lnTo>
                <a:lnTo>
                  <a:pt x="168854" y="23672"/>
                </a:lnTo>
                <a:lnTo>
                  <a:pt x="172275" y="51039"/>
                </a:lnTo>
                <a:lnTo>
                  <a:pt x="153665" y="51039"/>
                </a:lnTo>
                <a:lnTo>
                  <a:pt x="154486" y="82101"/>
                </a:lnTo>
                <a:lnTo>
                  <a:pt x="140803" y="104952"/>
                </a:lnTo>
                <a:cubicBezTo>
                  <a:pt x="140803" y="104952"/>
                  <a:pt x="139913" y="151408"/>
                  <a:pt x="137382" y="150587"/>
                </a:cubicBezTo>
                <a:cubicBezTo>
                  <a:pt x="134851" y="149766"/>
                  <a:pt x="75806" y="139572"/>
                  <a:pt x="75806" y="139572"/>
                </a:cubicBezTo>
                <a:lnTo>
                  <a:pt x="34756" y="137040"/>
                </a:lnTo>
                <a:lnTo>
                  <a:pt x="9373" y="100711"/>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8" name="Forme libre : forme 1388">
            <a:extLst>
              <a:ext uri="{FF2B5EF4-FFF2-40B4-BE49-F238E27FC236}">
                <a16:creationId xmlns:a16="http://schemas.microsoft.com/office/drawing/2014/main" id="{25DB0ED9-CBE6-4FBE-9045-7B406341EBFE}"/>
              </a:ext>
            </a:extLst>
          </p:cNvPr>
          <p:cNvSpPr/>
          <p:nvPr/>
        </p:nvSpPr>
        <p:spPr>
          <a:xfrm>
            <a:off x="7765534" y="3476299"/>
            <a:ext cx="10153" cy="32763"/>
          </a:xfrm>
          <a:custGeom>
            <a:avLst/>
            <a:gdLst>
              <a:gd name="connsiteX0" fmla="*/ 7594 w 11768"/>
              <a:gd name="connsiteY0" fmla="*/ 0 h 37971"/>
              <a:gd name="connsiteX1" fmla="*/ 11768 w 11768"/>
              <a:gd name="connsiteY1" fmla="*/ 9305 h 37971"/>
              <a:gd name="connsiteX2" fmla="*/ 10947 w 11768"/>
              <a:gd name="connsiteY2" fmla="*/ 37972 h 37971"/>
              <a:gd name="connsiteX3" fmla="*/ 0 w 11768"/>
              <a:gd name="connsiteY3" fmla="*/ 14368 h 37971"/>
              <a:gd name="connsiteX4" fmla="*/ 7594 w 11768"/>
              <a:gd name="connsiteY4" fmla="*/ 0 h 3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8" h="37971">
                <a:moveTo>
                  <a:pt x="7594" y="0"/>
                </a:moveTo>
                <a:lnTo>
                  <a:pt x="11768" y="9305"/>
                </a:lnTo>
                <a:lnTo>
                  <a:pt x="10947" y="37972"/>
                </a:lnTo>
                <a:lnTo>
                  <a:pt x="0" y="14368"/>
                </a:lnTo>
                <a:lnTo>
                  <a:pt x="7594"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49" name="Forme libre : forme 1389">
            <a:extLst>
              <a:ext uri="{FF2B5EF4-FFF2-40B4-BE49-F238E27FC236}">
                <a16:creationId xmlns:a16="http://schemas.microsoft.com/office/drawing/2014/main" id="{1A725A15-13E0-465C-BD6D-3F9AFE6B0DBA}"/>
              </a:ext>
            </a:extLst>
          </p:cNvPr>
          <p:cNvSpPr/>
          <p:nvPr/>
        </p:nvSpPr>
        <p:spPr>
          <a:xfrm>
            <a:off x="7656087" y="3532439"/>
            <a:ext cx="242151" cy="304844"/>
          </a:xfrm>
          <a:custGeom>
            <a:avLst/>
            <a:gdLst>
              <a:gd name="connsiteX0" fmla="*/ 161465 w 280648"/>
              <a:gd name="connsiteY0" fmla="*/ 26204 h 353308"/>
              <a:gd name="connsiteX1" fmla="*/ 208810 w 280648"/>
              <a:gd name="connsiteY1" fmla="*/ 53229 h 353308"/>
              <a:gd name="connsiteX2" fmla="*/ 238366 w 280648"/>
              <a:gd name="connsiteY2" fmla="*/ 53229 h 353308"/>
              <a:gd name="connsiteX3" fmla="*/ 280649 w 280648"/>
              <a:gd name="connsiteY3" fmla="*/ 106458 h 353308"/>
              <a:gd name="connsiteX4" fmla="*/ 234125 w 280648"/>
              <a:gd name="connsiteY4" fmla="*/ 196085 h 353308"/>
              <a:gd name="connsiteX5" fmla="*/ 215584 w 280648"/>
              <a:gd name="connsiteY5" fmla="*/ 189311 h 353308"/>
              <a:gd name="connsiteX6" fmla="*/ 215584 w 280648"/>
              <a:gd name="connsiteY6" fmla="*/ 254376 h 353308"/>
              <a:gd name="connsiteX7" fmla="*/ 176654 w 280648"/>
              <a:gd name="connsiteY7" fmla="*/ 264571 h 353308"/>
              <a:gd name="connsiteX8" fmla="*/ 163997 w 280648"/>
              <a:gd name="connsiteY8" fmla="*/ 300011 h 353308"/>
              <a:gd name="connsiteX9" fmla="*/ 125956 w 280648"/>
              <a:gd name="connsiteY9" fmla="*/ 305963 h 353308"/>
              <a:gd name="connsiteX10" fmla="*/ 121714 w 280648"/>
              <a:gd name="connsiteY10" fmla="*/ 334699 h 353308"/>
              <a:gd name="connsiteX11" fmla="*/ 103994 w 280648"/>
              <a:gd name="connsiteY11" fmla="*/ 345645 h 353308"/>
              <a:gd name="connsiteX12" fmla="*/ 45634 w 280648"/>
              <a:gd name="connsiteY12" fmla="*/ 353308 h 353308"/>
              <a:gd name="connsiteX13" fmla="*/ 0 w 280648"/>
              <a:gd name="connsiteY13" fmla="*/ 254376 h 353308"/>
              <a:gd name="connsiteX14" fmla="*/ 108236 w 280648"/>
              <a:gd name="connsiteY14" fmla="*/ 206210 h 353308"/>
              <a:gd name="connsiteX15" fmla="*/ 125135 w 280648"/>
              <a:gd name="connsiteY15" fmla="*/ 129309 h 353308"/>
              <a:gd name="connsiteX16" fmla="*/ 106526 w 280648"/>
              <a:gd name="connsiteY16" fmla="*/ 99753 h 353308"/>
              <a:gd name="connsiteX17" fmla="*/ 109878 w 280648"/>
              <a:gd name="connsiteY17" fmla="*/ 54050 h 353308"/>
              <a:gd name="connsiteX18" fmla="*/ 123425 w 280648"/>
              <a:gd name="connsiteY18" fmla="*/ 31267 h 353308"/>
              <a:gd name="connsiteX19" fmla="*/ 122604 w 280648"/>
              <a:gd name="connsiteY19" fmla="*/ 0 h 353308"/>
              <a:gd name="connsiteX20" fmla="*/ 141145 w 280648"/>
              <a:gd name="connsiteY20" fmla="*/ 0 h 353308"/>
              <a:gd name="connsiteX21" fmla="*/ 161465 w 280648"/>
              <a:gd name="connsiteY21" fmla="*/ 26204 h 3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0648" h="353308">
                <a:moveTo>
                  <a:pt x="161465" y="26204"/>
                </a:moveTo>
                <a:lnTo>
                  <a:pt x="208810" y="53229"/>
                </a:lnTo>
                <a:lnTo>
                  <a:pt x="238366" y="53229"/>
                </a:lnTo>
                <a:lnTo>
                  <a:pt x="280649" y="106458"/>
                </a:lnTo>
                <a:lnTo>
                  <a:pt x="234125" y="196085"/>
                </a:lnTo>
                <a:lnTo>
                  <a:pt x="215584" y="189311"/>
                </a:lnTo>
                <a:lnTo>
                  <a:pt x="215584" y="254376"/>
                </a:lnTo>
                <a:lnTo>
                  <a:pt x="176654" y="264571"/>
                </a:lnTo>
                <a:lnTo>
                  <a:pt x="163997" y="300011"/>
                </a:lnTo>
                <a:lnTo>
                  <a:pt x="125956" y="305963"/>
                </a:lnTo>
                <a:lnTo>
                  <a:pt x="121714" y="334699"/>
                </a:lnTo>
                <a:lnTo>
                  <a:pt x="103994" y="345645"/>
                </a:lnTo>
                <a:lnTo>
                  <a:pt x="45634" y="353308"/>
                </a:lnTo>
                <a:lnTo>
                  <a:pt x="0" y="254376"/>
                </a:lnTo>
                <a:lnTo>
                  <a:pt x="108236" y="206210"/>
                </a:lnTo>
                <a:lnTo>
                  <a:pt x="125135" y="129309"/>
                </a:lnTo>
                <a:lnTo>
                  <a:pt x="106526" y="99753"/>
                </a:lnTo>
                <a:lnTo>
                  <a:pt x="109878" y="54050"/>
                </a:lnTo>
                <a:lnTo>
                  <a:pt x="123425" y="31267"/>
                </a:lnTo>
                <a:lnTo>
                  <a:pt x="122604" y="0"/>
                </a:lnTo>
                <a:lnTo>
                  <a:pt x="141145" y="0"/>
                </a:lnTo>
                <a:lnTo>
                  <a:pt x="161465" y="2620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0" name="Forme libre : forme 1390">
            <a:extLst>
              <a:ext uri="{FF2B5EF4-FFF2-40B4-BE49-F238E27FC236}">
                <a16:creationId xmlns:a16="http://schemas.microsoft.com/office/drawing/2014/main" id="{5F980412-F58F-42C1-925D-0D30904997AF}"/>
              </a:ext>
            </a:extLst>
          </p:cNvPr>
          <p:cNvSpPr/>
          <p:nvPr/>
        </p:nvSpPr>
        <p:spPr>
          <a:xfrm>
            <a:off x="7359331" y="3751921"/>
            <a:ext cx="336131" cy="236307"/>
          </a:xfrm>
          <a:custGeom>
            <a:avLst/>
            <a:gdLst>
              <a:gd name="connsiteX0" fmla="*/ 21072 w 389568"/>
              <a:gd name="connsiteY0" fmla="*/ 62533 h 273875"/>
              <a:gd name="connsiteX1" fmla="*/ 1642 w 389568"/>
              <a:gd name="connsiteY1" fmla="*/ 114941 h 273875"/>
              <a:gd name="connsiteX2" fmla="*/ 0 w 389568"/>
              <a:gd name="connsiteY2" fmla="*/ 160576 h 273875"/>
              <a:gd name="connsiteX3" fmla="*/ 28735 w 389568"/>
              <a:gd name="connsiteY3" fmla="*/ 252734 h 273875"/>
              <a:gd name="connsiteX4" fmla="*/ 36329 w 389568"/>
              <a:gd name="connsiteY4" fmla="*/ 271344 h 273875"/>
              <a:gd name="connsiteX5" fmla="*/ 70949 w 389568"/>
              <a:gd name="connsiteY5" fmla="*/ 273875 h 273875"/>
              <a:gd name="connsiteX6" fmla="*/ 115762 w 389568"/>
              <a:gd name="connsiteY6" fmla="*/ 241719 h 273875"/>
              <a:gd name="connsiteX7" fmla="*/ 163107 w 389568"/>
              <a:gd name="connsiteY7" fmla="*/ 240077 h 273875"/>
              <a:gd name="connsiteX8" fmla="*/ 207852 w 389568"/>
              <a:gd name="connsiteY8" fmla="*/ 213873 h 273875"/>
              <a:gd name="connsiteX9" fmla="*/ 226462 w 389568"/>
              <a:gd name="connsiteY9" fmla="*/ 212163 h 273875"/>
              <a:gd name="connsiteX10" fmla="*/ 256086 w 389568"/>
              <a:gd name="connsiteY10" fmla="*/ 186780 h 273875"/>
              <a:gd name="connsiteX11" fmla="*/ 356661 w 389568"/>
              <a:gd name="connsiteY11" fmla="*/ 147919 h 273875"/>
              <a:gd name="connsiteX12" fmla="*/ 356661 w 389568"/>
              <a:gd name="connsiteY12" fmla="*/ 114120 h 273875"/>
              <a:gd name="connsiteX13" fmla="*/ 389569 w 389568"/>
              <a:gd name="connsiteY13" fmla="*/ 98932 h 273875"/>
              <a:gd name="connsiteX14" fmla="*/ 343935 w 389568"/>
              <a:gd name="connsiteY14" fmla="*/ 0 h 273875"/>
              <a:gd name="connsiteX15" fmla="*/ 284822 w 389568"/>
              <a:gd name="connsiteY15" fmla="*/ 5952 h 273875"/>
              <a:gd name="connsiteX16" fmla="*/ 222288 w 389568"/>
              <a:gd name="connsiteY16" fmla="*/ 13547 h 273875"/>
              <a:gd name="connsiteX17" fmla="*/ 172412 w 389568"/>
              <a:gd name="connsiteY17" fmla="*/ 77791 h 273875"/>
              <a:gd name="connsiteX18" fmla="*/ 158044 w 389568"/>
              <a:gd name="connsiteY18" fmla="*/ 84564 h 273875"/>
              <a:gd name="connsiteX19" fmla="*/ 147029 w 389568"/>
              <a:gd name="connsiteY19" fmla="*/ 70196 h 273875"/>
              <a:gd name="connsiteX20" fmla="*/ 109878 w 389568"/>
              <a:gd name="connsiteY20" fmla="*/ 71838 h 273875"/>
              <a:gd name="connsiteX21" fmla="*/ 71838 w 389568"/>
              <a:gd name="connsiteY21" fmla="*/ 61713 h 273875"/>
              <a:gd name="connsiteX22" fmla="*/ 32908 w 389568"/>
              <a:gd name="connsiteY22" fmla="*/ 70196 h 273875"/>
              <a:gd name="connsiteX23" fmla="*/ 21072 w 389568"/>
              <a:gd name="connsiteY23" fmla="*/ 62533 h 27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9568" h="273875">
                <a:moveTo>
                  <a:pt x="21072" y="62533"/>
                </a:moveTo>
                <a:lnTo>
                  <a:pt x="1642" y="114941"/>
                </a:lnTo>
                <a:lnTo>
                  <a:pt x="0" y="160576"/>
                </a:lnTo>
                <a:lnTo>
                  <a:pt x="28735" y="252734"/>
                </a:lnTo>
                <a:lnTo>
                  <a:pt x="36329" y="271344"/>
                </a:lnTo>
                <a:lnTo>
                  <a:pt x="70949" y="273875"/>
                </a:lnTo>
                <a:lnTo>
                  <a:pt x="115762" y="241719"/>
                </a:lnTo>
                <a:lnTo>
                  <a:pt x="163107" y="240077"/>
                </a:lnTo>
                <a:lnTo>
                  <a:pt x="207852" y="213873"/>
                </a:lnTo>
                <a:lnTo>
                  <a:pt x="226462" y="212163"/>
                </a:lnTo>
                <a:lnTo>
                  <a:pt x="256086" y="186780"/>
                </a:lnTo>
                <a:lnTo>
                  <a:pt x="356661" y="147919"/>
                </a:lnTo>
                <a:lnTo>
                  <a:pt x="356661" y="114120"/>
                </a:lnTo>
                <a:lnTo>
                  <a:pt x="389569" y="98932"/>
                </a:lnTo>
                <a:lnTo>
                  <a:pt x="343935" y="0"/>
                </a:lnTo>
                <a:lnTo>
                  <a:pt x="284822" y="5952"/>
                </a:lnTo>
                <a:lnTo>
                  <a:pt x="222288" y="13547"/>
                </a:lnTo>
                <a:lnTo>
                  <a:pt x="172412" y="77791"/>
                </a:lnTo>
                <a:lnTo>
                  <a:pt x="158044" y="84564"/>
                </a:lnTo>
                <a:lnTo>
                  <a:pt x="147029" y="70196"/>
                </a:lnTo>
                <a:lnTo>
                  <a:pt x="109878" y="71838"/>
                </a:lnTo>
                <a:lnTo>
                  <a:pt x="71838" y="61713"/>
                </a:lnTo>
                <a:lnTo>
                  <a:pt x="32908" y="70196"/>
                </a:lnTo>
                <a:lnTo>
                  <a:pt x="21072" y="6253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1" name="Forme libre : forme 1391">
            <a:extLst>
              <a:ext uri="{FF2B5EF4-FFF2-40B4-BE49-F238E27FC236}">
                <a16:creationId xmlns:a16="http://schemas.microsoft.com/office/drawing/2014/main" id="{88FFBAA8-1B36-444A-B242-2098F6E11A69}"/>
              </a:ext>
            </a:extLst>
          </p:cNvPr>
          <p:cNvSpPr/>
          <p:nvPr/>
        </p:nvSpPr>
        <p:spPr>
          <a:xfrm>
            <a:off x="7079990" y="3262543"/>
            <a:ext cx="684068" cy="588555"/>
          </a:xfrm>
          <a:custGeom>
            <a:avLst/>
            <a:gdLst>
              <a:gd name="connsiteX0" fmla="*/ 0 w 792821"/>
              <a:gd name="connsiteY0" fmla="*/ 171660 h 682122"/>
              <a:gd name="connsiteX1" fmla="*/ 22851 w 792821"/>
              <a:gd name="connsiteY1" fmla="*/ 176723 h 682122"/>
              <a:gd name="connsiteX2" fmla="*/ 104816 w 792821"/>
              <a:gd name="connsiteY2" fmla="*/ 303500 h 682122"/>
              <a:gd name="connsiteX3" fmla="*/ 103105 w 792821"/>
              <a:gd name="connsiteY3" fmla="*/ 327173 h 682122"/>
              <a:gd name="connsiteX4" fmla="*/ 119183 w 792821"/>
              <a:gd name="connsiteY4" fmla="*/ 344893 h 682122"/>
              <a:gd name="connsiteX5" fmla="*/ 136904 w 792821"/>
              <a:gd name="connsiteY5" fmla="*/ 346603 h 682122"/>
              <a:gd name="connsiteX6" fmla="*/ 169881 w 792821"/>
              <a:gd name="connsiteY6" fmla="*/ 408316 h 682122"/>
              <a:gd name="connsiteX7" fmla="*/ 173302 w 792821"/>
              <a:gd name="connsiteY7" fmla="*/ 454771 h 682122"/>
              <a:gd name="connsiteX8" fmla="*/ 204568 w 792821"/>
              <a:gd name="connsiteY8" fmla="*/ 512242 h 682122"/>
              <a:gd name="connsiteX9" fmla="*/ 233304 w 792821"/>
              <a:gd name="connsiteY9" fmla="*/ 519836 h 682122"/>
              <a:gd name="connsiteX10" fmla="*/ 281470 w 792821"/>
              <a:gd name="connsiteY10" fmla="*/ 610284 h 682122"/>
              <a:gd name="connsiteX11" fmla="*/ 325394 w 792821"/>
              <a:gd name="connsiteY11" fmla="*/ 682123 h 682122"/>
              <a:gd name="connsiteX12" fmla="*/ 344824 w 792821"/>
              <a:gd name="connsiteY12" fmla="*/ 629715 h 682122"/>
              <a:gd name="connsiteX13" fmla="*/ 356660 w 792821"/>
              <a:gd name="connsiteY13" fmla="*/ 637378 h 682122"/>
              <a:gd name="connsiteX14" fmla="*/ 395590 w 792821"/>
              <a:gd name="connsiteY14" fmla="*/ 628894 h 682122"/>
              <a:gd name="connsiteX15" fmla="*/ 433630 w 792821"/>
              <a:gd name="connsiteY15" fmla="*/ 639020 h 682122"/>
              <a:gd name="connsiteX16" fmla="*/ 470781 w 792821"/>
              <a:gd name="connsiteY16" fmla="*/ 637378 h 682122"/>
              <a:gd name="connsiteX17" fmla="*/ 481796 w 792821"/>
              <a:gd name="connsiteY17" fmla="*/ 651745 h 682122"/>
              <a:gd name="connsiteX18" fmla="*/ 496164 w 792821"/>
              <a:gd name="connsiteY18" fmla="*/ 644972 h 682122"/>
              <a:gd name="connsiteX19" fmla="*/ 546040 w 792821"/>
              <a:gd name="connsiteY19" fmla="*/ 580728 h 682122"/>
              <a:gd name="connsiteX20" fmla="*/ 667687 w 792821"/>
              <a:gd name="connsiteY20" fmla="*/ 567181 h 682122"/>
              <a:gd name="connsiteX21" fmla="*/ 775923 w 792821"/>
              <a:gd name="connsiteY21" fmla="*/ 519015 h 682122"/>
              <a:gd name="connsiteX22" fmla="*/ 792822 w 792821"/>
              <a:gd name="connsiteY22" fmla="*/ 442114 h 682122"/>
              <a:gd name="connsiteX23" fmla="*/ 774212 w 792821"/>
              <a:gd name="connsiteY23" fmla="*/ 412558 h 682122"/>
              <a:gd name="connsiteX24" fmla="*/ 712500 w 792821"/>
              <a:gd name="connsiteY24" fmla="*/ 401542 h 682122"/>
              <a:gd name="connsiteX25" fmla="*/ 671108 w 792821"/>
              <a:gd name="connsiteY25" fmla="*/ 399011 h 682122"/>
              <a:gd name="connsiteX26" fmla="*/ 645724 w 792821"/>
              <a:gd name="connsiteY26" fmla="*/ 362681 h 682122"/>
              <a:gd name="connsiteX27" fmla="*/ 636419 w 792821"/>
              <a:gd name="connsiteY27" fmla="*/ 339009 h 682122"/>
              <a:gd name="connsiteX28" fmla="*/ 611926 w 792821"/>
              <a:gd name="connsiteY28" fmla="*/ 329704 h 682122"/>
              <a:gd name="connsiteX29" fmla="*/ 597559 w 792821"/>
              <a:gd name="connsiteY29" fmla="*/ 300969 h 682122"/>
              <a:gd name="connsiteX30" fmla="*/ 569644 w 792821"/>
              <a:gd name="connsiteY30" fmla="*/ 259576 h 682122"/>
              <a:gd name="connsiteX31" fmla="*/ 575596 w 792821"/>
              <a:gd name="connsiteY31" fmla="*/ 250271 h 682122"/>
              <a:gd name="connsiteX32" fmla="*/ 501637 w 792821"/>
              <a:gd name="connsiteY32" fmla="*/ 158045 h 682122"/>
              <a:gd name="connsiteX33" fmla="*/ 468044 w 792821"/>
              <a:gd name="connsiteY33" fmla="*/ 158045 h 682122"/>
              <a:gd name="connsiteX34" fmla="*/ 466060 w 792821"/>
              <a:gd name="connsiteY34" fmla="*/ 140324 h 682122"/>
              <a:gd name="connsiteX35" fmla="*/ 430551 w 792821"/>
              <a:gd name="connsiteY35" fmla="*/ 126436 h 682122"/>
              <a:gd name="connsiteX36" fmla="*/ 359397 w 792821"/>
              <a:gd name="connsiteY36" fmla="*/ 124520 h 682122"/>
              <a:gd name="connsiteX37" fmla="*/ 260602 w 792821"/>
              <a:gd name="connsiteY37" fmla="*/ 47413 h 682122"/>
              <a:gd name="connsiteX38" fmla="*/ 189517 w 792821"/>
              <a:gd name="connsiteY38" fmla="*/ 7936 h 682122"/>
              <a:gd name="connsiteX39" fmla="*/ 149971 w 792821"/>
              <a:gd name="connsiteY39" fmla="*/ 0 h 682122"/>
              <a:gd name="connsiteX40" fmla="*/ 120894 w 792821"/>
              <a:gd name="connsiteY40" fmla="*/ 18678 h 682122"/>
              <a:gd name="connsiteX41" fmla="*/ 82854 w 792821"/>
              <a:gd name="connsiteY41" fmla="*/ 22852 h 682122"/>
              <a:gd name="connsiteX42" fmla="*/ 81143 w 792821"/>
              <a:gd name="connsiteY42" fmla="*/ 33046 h 682122"/>
              <a:gd name="connsiteX43" fmla="*/ 108168 w 792821"/>
              <a:gd name="connsiteY43" fmla="*/ 62602 h 682122"/>
              <a:gd name="connsiteX44" fmla="*/ 94690 w 792821"/>
              <a:gd name="connsiteY44" fmla="*/ 93869 h 682122"/>
              <a:gd name="connsiteX45" fmla="*/ 71017 w 792821"/>
              <a:gd name="connsiteY45" fmla="*/ 95579 h 682122"/>
              <a:gd name="connsiteX46" fmla="*/ 48166 w 792821"/>
              <a:gd name="connsiteY46" fmla="*/ 126025 h 682122"/>
              <a:gd name="connsiteX47" fmla="*/ 3421 w 792821"/>
              <a:gd name="connsiteY47" fmla="*/ 114189 h 682122"/>
              <a:gd name="connsiteX48" fmla="*/ 0 w 792821"/>
              <a:gd name="connsiteY48" fmla="*/ 171660 h 6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92821" h="682122">
                <a:moveTo>
                  <a:pt x="0" y="171660"/>
                </a:moveTo>
                <a:lnTo>
                  <a:pt x="22851" y="176723"/>
                </a:lnTo>
                <a:lnTo>
                  <a:pt x="104816" y="303500"/>
                </a:lnTo>
                <a:lnTo>
                  <a:pt x="103105" y="327173"/>
                </a:lnTo>
                <a:lnTo>
                  <a:pt x="119183" y="344893"/>
                </a:lnTo>
                <a:lnTo>
                  <a:pt x="136904" y="346603"/>
                </a:lnTo>
                <a:lnTo>
                  <a:pt x="169881" y="408316"/>
                </a:lnTo>
                <a:lnTo>
                  <a:pt x="173302" y="454771"/>
                </a:lnTo>
                <a:lnTo>
                  <a:pt x="204568" y="512242"/>
                </a:lnTo>
                <a:lnTo>
                  <a:pt x="233304" y="519836"/>
                </a:lnTo>
                <a:lnTo>
                  <a:pt x="281470" y="610284"/>
                </a:lnTo>
                <a:lnTo>
                  <a:pt x="325394" y="682123"/>
                </a:lnTo>
                <a:lnTo>
                  <a:pt x="344824" y="629715"/>
                </a:lnTo>
                <a:lnTo>
                  <a:pt x="356660" y="637378"/>
                </a:lnTo>
                <a:lnTo>
                  <a:pt x="395590" y="628894"/>
                </a:lnTo>
                <a:lnTo>
                  <a:pt x="433630" y="639020"/>
                </a:lnTo>
                <a:lnTo>
                  <a:pt x="470781" y="637378"/>
                </a:lnTo>
                <a:lnTo>
                  <a:pt x="481796" y="651745"/>
                </a:lnTo>
                <a:lnTo>
                  <a:pt x="496164" y="644972"/>
                </a:lnTo>
                <a:lnTo>
                  <a:pt x="546040" y="580728"/>
                </a:lnTo>
                <a:lnTo>
                  <a:pt x="667687" y="567181"/>
                </a:lnTo>
                <a:lnTo>
                  <a:pt x="775923" y="519015"/>
                </a:lnTo>
                <a:lnTo>
                  <a:pt x="792822" y="442114"/>
                </a:lnTo>
                <a:lnTo>
                  <a:pt x="774212" y="412558"/>
                </a:lnTo>
                <a:lnTo>
                  <a:pt x="712500" y="401542"/>
                </a:lnTo>
                <a:lnTo>
                  <a:pt x="671108" y="399011"/>
                </a:lnTo>
                <a:lnTo>
                  <a:pt x="645724" y="362681"/>
                </a:lnTo>
                <a:lnTo>
                  <a:pt x="636419" y="339009"/>
                </a:lnTo>
                <a:lnTo>
                  <a:pt x="611926" y="329704"/>
                </a:lnTo>
                <a:lnTo>
                  <a:pt x="597559" y="300969"/>
                </a:lnTo>
                <a:lnTo>
                  <a:pt x="569644" y="259576"/>
                </a:lnTo>
                <a:lnTo>
                  <a:pt x="575596" y="250271"/>
                </a:lnTo>
                <a:lnTo>
                  <a:pt x="501637" y="158045"/>
                </a:lnTo>
                <a:lnTo>
                  <a:pt x="468044" y="158045"/>
                </a:lnTo>
                <a:lnTo>
                  <a:pt x="466060" y="140324"/>
                </a:lnTo>
                <a:lnTo>
                  <a:pt x="430551" y="126436"/>
                </a:lnTo>
                <a:lnTo>
                  <a:pt x="359397" y="124520"/>
                </a:lnTo>
                <a:lnTo>
                  <a:pt x="260602" y="47413"/>
                </a:lnTo>
                <a:lnTo>
                  <a:pt x="189517" y="7936"/>
                </a:lnTo>
                <a:lnTo>
                  <a:pt x="149971" y="0"/>
                </a:lnTo>
                <a:lnTo>
                  <a:pt x="120894" y="18678"/>
                </a:lnTo>
                <a:lnTo>
                  <a:pt x="82854" y="22852"/>
                </a:lnTo>
                <a:lnTo>
                  <a:pt x="81143" y="33046"/>
                </a:lnTo>
                <a:lnTo>
                  <a:pt x="108168" y="62602"/>
                </a:lnTo>
                <a:lnTo>
                  <a:pt x="94690" y="93869"/>
                </a:lnTo>
                <a:lnTo>
                  <a:pt x="71017" y="95579"/>
                </a:lnTo>
                <a:lnTo>
                  <a:pt x="48166" y="126025"/>
                </a:lnTo>
                <a:lnTo>
                  <a:pt x="3421" y="114189"/>
                </a:lnTo>
                <a:lnTo>
                  <a:pt x="0" y="17166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2" name="Forme libre : forme 1392">
            <a:extLst>
              <a:ext uri="{FF2B5EF4-FFF2-40B4-BE49-F238E27FC236}">
                <a16:creationId xmlns:a16="http://schemas.microsoft.com/office/drawing/2014/main" id="{10E4B1FB-E3F8-4EC2-BD87-82AA4145F286}"/>
              </a:ext>
            </a:extLst>
          </p:cNvPr>
          <p:cNvSpPr/>
          <p:nvPr/>
        </p:nvSpPr>
        <p:spPr>
          <a:xfrm>
            <a:off x="6758379" y="3281551"/>
            <a:ext cx="356616" cy="369720"/>
          </a:xfrm>
          <a:custGeom>
            <a:avLst/>
            <a:gdLst>
              <a:gd name="connsiteX0" fmla="*/ 11016 w 413310"/>
              <a:gd name="connsiteY0" fmla="*/ 0 h 428498"/>
              <a:gd name="connsiteX1" fmla="*/ 0 w 413310"/>
              <a:gd name="connsiteY1" fmla="*/ 69307 h 428498"/>
              <a:gd name="connsiteX2" fmla="*/ 15257 w 413310"/>
              <a:gd name="connsiteY2" fmla="*/ 103995 h 428498"/>
              <a:gd name="connsiteX3" fmla="*/ 22852 w 413310"/>
              <a:gd name="connsiteY3" fmla="*/ 416731 h 428498"/>
              <a:gd name="connsiteX4" fmla="*/ 250203 w 413310"/>
              <a:gd name="connsiteY4" fmla="*/ 417552 h 428498"/>
              <a:gd name="connsiteX5" fmla="*/ 262039 w 413310"/>
              <a:gd name="connsiteY5" fmla="*/ 409068 h 428498"/>
              <a:gd name="connsiteX6" fmla="*/ 265392 w 413310"/>
              <a:gd name="connsiteY6" fmla="*/ 416731 h 428498"/>
              <a:gd name="connsiteX7" fmla="*/ 325394 w 413310"/>
              <a:gd name="connsiteY7" fmla="*/ 418373 h 428498"/>
              <a:gd name="connsiteX8" fmla="*/ 343182 w 413310"/>
              <a:gd name="connsiteY8" fmla="*/ 428499 h 428498"/>
              <a:gd name="connsiteX9" fmla="*/ 356661 w 413310"/>
              <a:gd name="connsiteY9" fmla="*/ 427678 h 428498"/>
              <a:gd name="connsiteX10" fmla="*/ 413310 w 413310"/>
              <a:gd name="connsiteY10" fmla="*/ 367676 h 428498"/>
              <a:gd name="connsiteX11" fmla="*/ 411600 w 413310"/>
              <a:gd name="connsiteY11" fmla="*/ 322862 h 428498"/>
              <a:gd name="connsiteX12" fmla="*/ 338941 w 413310"/>
              <a:gd name="connsiteY12" fmla="*/ 196085 h 428498"/>
              <a:gd name="connsiteX13" fmla="*/ 327926 w 413310"/>
              <a:gd name="connsiteY13" fmla="*/ 161465 h 428498"/>
              <a:gd name="connsiteX14" fmla="*/ 289953 w 413310"/>
              <a:gd name="connsiteY14" fmla="*/ 109879 h 428498"/>
              <a:gd name="connsiteX15" fmla="*/ 286533 w 413310"/>
              <a:gd name="connsiteY15" fmla="*/ 69307 h 428498"/>
              <a:gd name="connsiteX16" fmla="*/ 316089 w 413310"/>
              <a:gd name="connsiteY16" fmla="*/ 119183 h 428498"/>
              <a:gd name="connsiteX17" fmla="*/ 322862 w 413310"/>
              <a:gd name="connsiteY17" fmla="*/ 139435 h 428498"/>
              <a:gd name="connsiteX18" fmla="*/ 355019 w 413310"/>
              <a:gd name="connsiteY18" fmla="*/ 169060 h 428498"/>
              <a:gd name="connsiteX19" fmla="*/ 376160 w 413310"/>
              <a:gd name="connsiteY19" fmla="*/ 92158 h 428498"/>
              <a:gd name="connsiteX20" fmla="*/ 346535 w 413310"/>
              <a:gd name="connsiteY20" fmla="*/ 16899 h 428498"/>
              <a:gd name="connsiteX21" fmla="*/ 265392 w 413310"/>
              <a:gd name="connsiteY21" fmla="*/ 18610 h 428498"/>
              <a:gd name="connsiteX22" fmla="*/ 233304 w 413310"/>
              <a:gd name="connsiteY22" fmla="*/ 4242 h 428498"/>
              <a:gd name="connsiteX23" fmla="*/ 177475 w 413310"/>
              <a:gd name="connsiteY23" fmla="*/ 23673 h 428498"/>
              <a:gd name="connsiteX24" fmla="*/ 155513 w 413310"/>
              <a:gd name="connsiteY24" fmla="*/ 34688 h 428498"/>
              <a:gd name="connsiteX25" fmla="*/ 83675 w 413310"/>
              <a:gd name="connsiteY25" fmla="*/ 11836 h 428498"/>
              <a:gd name="connsiteX26" fmla="*/ 58360 w 413310"/>
              <a:gd name="connsiteY26" fmla="*/ 1710 h 428498"/>
              <a:gd name="connsiteX27" fmla="*/ 11016 w 413310"/>
              <a:gd name="connsiteY27" fmla="*/ 0 h 42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3310" h="428498">
                <a:moveTo>
                  <a:pt x="11016" y="0"/>
                </a:moveTo>
                <a:lnTo>
                  <a:pt x="0" y="69307"/>
                </a:lnTo>
                <a:lnTo>
                  <a:pt x="15257" y="103995"/>
                </a:lnTo>
                <a:lnTo>
                  <a:pt x="22852" y="416731"/>
                </a:lnTo>
                <a:lnTo>
                  <a:pt x="250203" y="417552"/>
                </a:lnTo>
                <a:lnTo>
                  <a:pt x="262039" y="409068"/>
                </a:lnTo>
                <a:lnTo>
                  <a:pt x="265392" y="416731"/>
                </a:lnTo>
                <a:lnTo>
                  <a:pt x="325394" y="418373"/>
                </a:lnTo>
                <a:lnTo>
                  <a:pt x="343182" y="428499"/>
                </a:lnTo>
                <a:lnTo>
                  <a:pt x="356661" y="427678"/>
                </a:lnTo>
                <a:lnTo>
                  <a:pt x="413310" y="367676"/>
                </a:lnTo>
                <a:lnTo>
                  <a:pt x="411600" y="322862"/>
                </a:lnTo>
                <a:lnTo>
                  <a:pt x="338941" y="196085"/>
                </a:lnTo>
                <a:lnTo>
                  <a:pt x="327926" y="161465"/>
                </a:lnTo>
                <a:lnTo>
                  <a:pt x="289953" y="109879"/>
                </a:lnTo>
                <a:lnTo>
                  <a:pt x="286533" y="69307"/>
                </a:lnTo>
                <a:lnTo>
                  <a:pt x="316089" y="119183"/>
                </a:lnTo>
                <a:lnTo>
                  <a:pt x="322862" y="139435"/>
                </a:lnTo>
                <a:lnTo>
                  <a:pt x="355019" y="169060"/>
                </a:lnTo>
                <a:lnTo>
                  <a:pt x="376160" y="92158"/>
                </a:lnTo>
                <a:lnTo>
                  <a:pt x="346535" y="16899"/>
                </a:lnTo>
                <a:lnTo>
                  <a:pt x="265392" y="18610"/>
                </a:lnTo>
                <a:lnTo>
                  <a:pt x="233304" y="4242"/>
                </a:lnTo>
                <a:lnTo>
                  <a:pt x="177475" y="23673"/>
                </a:lnTo>
                <a:lnTo>
                  <a:pt x="155513" y="34688"/>
                </a:lnTo>
                <a:lnTo>
                  <a:pt x="83675" y="11836"/>
                </a:lnTo>
                <a:lnTo>
                  <a:pt x="58360" y="1710"/>
                </a:lnTo>
                <a:lnTo>
                  <a:pt x="11016"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3" name="Forme libre : forme 1393">
            <a:extLst>
              <a:ext uri="{FF2B5EF4-FFF2-40B4-BE49-F238E27FC236}">
                <a16:creationId xmlns:a16="http://schemas.microsoft.com/office/drawing/2014/main" id="{10C79313-DE0C-4E95-9273-109A04799AC4}"/>
              </a:ext>
            </a:extLst>
          </p:cNvPr>
          <p:cNvSpPr/>
          <p:nvPr/>
        </p:nvSpPr>
        <p:spPr>
          <a:xfrm>
            <a:off x="6274196" y="3223049"/>
            <a:ext cx="505377" cy="506027"/>
          </a:xfrm>
          <a:custGeom>
            <a:avLst/>
            <a:gdLst>
              <a:gd name="connsiteX0" fmla="*/ 77722 w 585722"/>
              <a:gd name="connsiteY0" fmla="*/ 0 h 586474"/>
              <a:gd name="connsiteX1" fmla="*/ 130130 w 585722"/>
              <a:gd name="connsiteY1" fmla="*/ 19431 h 586474"/>
              <a:gd name="connsiteX2" fmla="*/ 144429 w 585722"/>
              <a:gd name="connsiteY2" fmla="*/ 6842 h 586474"/>
              <a:gd name="connsiteX3" fmla="*/ 217089 w 585722"/>
              <a:gd name="connsiteY3" fmla="*/ 37288 h 586474"/>
              <a:gd name="connsiteX4" fmla="*/ 230772 w 585722"/>
              <a:gd name="connsiteY4" fmla="*/ 75259 h 586474"/>
              <a:gd name="connsiteX5" fmla="*/ 295016 w 585722"/>
              <a:gd name="connsiteY5" fmla="*/ 84564 h 586474"/>
              <a:gd name="connsiteX6" fmla="*/ 350776 w 585722"/>
              <a:gd name="connsiteY6" fmla="*/ 131088 h 586474"/>
              <a:gd name="connsiteX7" fmla="*/ 378143 w 585722"/>
              <a:gd name="connsiteY7" fmla="*/ 118431 h 586474"/>
              <a:gd name="connsiteX8" fmla="*/ 389980 w 585722"/>
              <a:gd name="connsiteY8" fmla="*/ 83743 h 586474"/>
              <a:gd name="connsiteX9" fmla="*/ 389090 w 585722"/>
              <a:gd name="connsiteY9" fmla="*/ 35851 h 586474"/>
              <a:gd name="connsiteX10" fmla="*/ 452514 w 585722"/>
              <a:gd name="connsiteY10" fmla="*/ 9647 h 586474"/>
              <a:gd name="connsiteX11" fmla="*/ 500406 w 585722"/>
              <a:gd name="connsiteY11" fmla="*/ 24836 h 586474"/>
              <a:gd name="connsiteX12" fmla="*/ 503758 w 585722"/>
              <a:gd name="connsiteY12" fmla="*/ 47687 h 586474"/>
              <a:gd name="connsiteX13" fmla="*/ 567181 w 585722"/>
              <a:gd name="connsiteY13" fmla="*/ 49397 h 586474"/>
              <a:gd name="connsiteX14" fmla="*/ 572244 w 585722"/>
              <a:gd name="connsiteY14" fmla="*/ 67939 h 586474"/>
              <a:gd name="connsiteX15" fmla="*/ 561160 w 585722"/>
              <a:gd name="connsiteY15" fmla="*/ 136835 h 586474"/>
              <a:gd name="connsiteX16" fmla="*/ 576418 w 585722"/>
              <a:gd name="connsiteY16" fmla="*/ 171523 h 586474"/>
              <a:gd name="connsiteX17" fmla="*/ 584012 w 585722"/>
              <a:gd name="connsiteY17" fmla="*/ 484259 h 586474"/>
              <a:gd name="connsiteX18" fmla="*/ 585722 w 585722"/>
              <a:gd name="connsiteY18" fmla="*/ 568755 h 586474"/>
              <a:gd name="connsiteX19" fmla="*/ 545972 w 585722"/>
              <a:gd name="connsiteY19" fmla="*/ 569576 h 586474"/>
              <a:gd name="connsiteX20" fmla="*/ 545151 w 585722"/>
              <a:gd name="connsiteY20" fmla="*/ 586475 h 586474"/>
              <a:gd name="connsiteX21" fmla="*/ 250134 w 585722"/>
              <a:gd name="connsiteY21" fmla="*/ 421657 h 586474"/>
              <a:gd name="connsiteX22" fmla="*/ 182538 w 585722"/>
              <a:gd name="connsiteY22" fmla="*/ 458397 h 586474"/>
              <a:gd name="connsiteX23" fmla="*/ 140256 w 585722"/>
              <a:gd name="connsiteY23" fmla="*/ 422889 h 586474"/>
              <a:gd name="connsiteX24" fmla="*/ 93800 w 585722"/>
              <a:gd name="connsiteY24" fmla="*/ 418647 h 586474"/>
              <a:gd name="connsiteX25" fmla="*/ 66433 w 585722"/>
              <a:gd name="connsiteY25" fmla="*/ 377254 h 586474"/>
              <a:gd name="connsiteX26" fmla="*/ 32909 w 585722"/>
              <a:gd name="connsiteY26" fmla="*/ 376296 h 586474"/>
              <a:gd name="connsiteX27" fmla="*/ 0 w 585722"/>
              <a:gd name="connsiteY27" fmla="*/ 301927 h 586474"/>
              <a:gd name="connsiteX28" fmla="*/ 23672 w 585722"/>
              <a:gd name="connsiteY28" fmla="*/ 277433 h 586474"/>
              <a:gd name="connsiteX29" fmla="*/ 20251 w 585722"/>
              <a:gd name="connsiteY29" fmla="*/ 219962 h 586474"/>
              <a:gd name="connsiteX30" fmla="*/ 3352 w 585722"/>
              <a:gd name="connsiteY30" fmla="*/ 131019 h 586474"/>
              <a:gd name="connsiteX31" fmla="*/ 32088 w 585722"/>
              <a:gd name="connsiteY31" fmla="*/ 109879 h 586474"/>
              <a:gd name="connsiteX32" fmla="*/ 29556 w 585722"/>
              <a:gd name="connsiteY32" fmla="*/ 68828 h 586474"/>
              <a:gd name="connsiteX33" fmla="*/ 79433 w 585722"/>
              <a:gd name="connsiteY33" fmla="*/ 30788 h 5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5722" h="586474">
                <a:moveTo>
                  <a:pt x="77722" y="0"/>
                </a:moveTo>
                <a:cubicBezTo>
                  <a:pt x="80254" y="821"/>
                  <a:pt x="130130" y="19431"/>
                  <a:pt x="130130" y="19431"/>
                </a:cubicBezTo>
                <a:lnTo>
                  <a:pt x="144429" y="6842"/>
                </a:lnTo>
                <a:lnTo>
                  <a:pt x="217089" y="37288"/>
                </a:lnTo>
                <a:cubicBezTo>
                  <a:pt x="217089" y="37288"/>
                  <a:pt x="228925" y="71907"/>
                  <a:pt x="230772" y="75259"/>
                </a:cubicBezTo>
                <a:cubicBezTo>
                  <a:pt x="232620" y="78612"/>
                  <a:pt x="292348" y="83743"/>
                  <a:pt x="295016" y="84564"/>
                </a:cubicBezTo>
                <a:cubicBezTo>
                  <a:pt x="297685" y="85385"/>
                  <a:pt x="350776" y="131088"/>
                  <a:pt x="350776" y="131088"/>
                </a:cubicBezTo>
                <a:lnTo>
                  <a:pt x="378143" y="118431"/>
                </a:lnTo>
                <a:lnTo>
                  <a:pt x="389980" y="83743"/>
                </a:lnTo>
                <a:lnTo>
                  <a:pt x="389090" y="35851"/>
                </a:lnTo>
                <a:lnTo>
                  <a:pt x="452514" y="9647"/>
                </a:lnTo>
                <a:lnTo>
                  <a:pt x="500406" y="24836"/>
                </a:lnTo>
                <a:lnTo>
                  <a:pt x="503758" y="47687"/>
                </a:lnTo>
                <a:lnTo>
                  <a:pt x="567181" y="49397"/>
                </a:lnTo>
                <a:lnTo>
                  <a:pt x="572244" y="67939"/>
                </a:lnTo>
                <a:lnTo>
                  <a:pt x="561160" y="136835"/>
                </a:lnTo>
                <a:lnTo>
                  <a:pt x="576418" y="171523"/>
                </a:lnTo>
                <a:lnTo>
                  <a:pt x="584012" y="484259"/>
                </a:lnTo>
                <a:lnTo>
                  <a:pt x="585722" y="568755"/>
                </a:lnTo>
                <a:lnTo>
                  <a:pt x="545972" y="569576"/>
                </a:lnTo>
                <a:lnTo>
                  <a:pt x="545151" y="586475"/>
                </a:lnTo>
                <a:lnTo>
                  <a:pt x="250134" y="421657"/>
                </a:lnTo>
                <a:lnTo>
                  <a:pt x="182538" y="458397"/>
                </a:lnTo>
                <a:lnTo>
                  <a:pt x="140256" y="422889"/>
                </a:lnTo>
                <a:lnTo>
                  <a:pt x="93800" y="418647"/>
                </a:lnTo>
                <a:lnTo>
                  <a:pt x="66433" y="377254"/>
                </a:lnTo>
                <a:lnTo>
                  <a:pt x="32909" y="376296"/>
                </a:lnTo>
                <a:lnTo>
                  <a:pt x="0" y="301927"/>
                </a:lnTo>
                <a:lnTo>
                  <a:pt x="23672" y="277433"/>
                </a:lnTo>
                <a:lnTo>
                  <a:pt x="20251" y="219962"/>
                </a:lnTo>
                <a:lnTo>
                  <a:pt x="3352" y="131019"/>
                </a:lnTo>
                <a:lnTo>
                  <a:pt x="32088" y="109879"/>
                </a:lnTo>
                <a:lnTo>
                  <a:pt x="29556" y="68828"/>
                </a:lnTo>
                <a:lnTo>
                  <a:pt x="79433" y="3078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4" name="Forme libre : forme 1394">
            <a:extLst>
              <a:ext uri="{FF2B5EF4-FFF2-40B4-BE49-F238E27FC236}">
                <a16:creationId xmlns:a16="http://schemas.microsoft.com/office/drawing/2014/main" id="{2571582C-8E33-4AED-9841-ED47EA24C863}"/>
              </a:ext>
            </a:extLst>
          </p:cNvPr>
          <p:cNvSpPr/>
          <p:nvPr/>
        </p:nvSpPr>
        <p:spPr>
          <a:xfrm>
            <a:off x="6215103" y="3068620"/>
            <a:ext cx="127628" cy="267653"/>
          </a:xfrm>
          <a:custGeom>
            <a:avLst/>
            <a:gdLst>
              <a:gd name="connsiteX0" fmla="*/ 43103 w 147918"/>
              <a:gd name="connsiteY0" fmla="*/ 17720 h 310204"/>
              <a:gd name="connsiteX1" fmla="*/ 23673 w 147918"/>
              <a:gd name="connsiteY1" fmla="*/ 35509 h 310204"/>
              <a:gd name="connsiteX2" fmla="*/ 27846 w 147918"/>
              <a:gd name="connsiteY2" fmla="*/ 115762 h 310204"/>
              <a:gd name="connsiteX3" fmla="*/ 0 w 147918"/>
              <a:gd name="connsiteY3" fmla="*/ 140324 h 310204"/>
              <a:gd name="connsiteX4" fmla="*/ 0 w 147918"/>
              <a:gd name="connsiteY4" fmla="*/ 159755 h 310204"/>
              <a:gd name="connsiteX5" fmla="*/ 34619 w 147918"/>
              <a:gd name="connsiteY5" fmla="*/ 208742 h 310204"/>
              <a:gd name="connsiteX6" fmla="*/ 58292 w 147918"/>
              <a:gd name="connsiteY6" fmla="*/ 226530 h 310204"/>
              <a:gd name="connsiteX7" fmla="*/ 65886 w 147918"/>
              <a:gd name="connsiteY7" fmla="*/ 269633 h 310204"/>
              <a:gd name="connsiteX8" fmla="*/ 71838 w 147918"/>
              <a:gd name="connsiteY8" fmla="*/ 310205 h 310204"/>
              <a:gd name="connsiteX9" fmla="*/ 100574 w 147918"/>
              <a:gd name="connsiteY9" fmla="*/ 289064 h 310204"/>
              <a:gd name="connsiteX10" fmla="*/ 98042 w 147918"/>
              <a:gd name="connsiteY10" fmla="*/ 247603 h 310204"/>
              <a:gd name="connsiteX11" fmla="*/ 147919 w 147918"/>
              <a:gd name="connsiteY11" fmla="*/ 209631 h 310204"/>
              <a:gd name="connsiteX12" fmla="*/ 146208 w 147918"/>
              <a:gd name="connsiteY12" fmla="*/ 179185 h 310204"/>
              <a:gd name="connsiteX13" fmla="*/ 94622 w 147918"/>
              <a:gd name="connsiteY13" fmla="*/ 146208 h 310204"/>
              <a:gd name="connsiteX14" fmla="*/ 92090 w 147918"/>
              <a:gd name="connsiteY14" fmla="*/ 132661 h 310204"/>
              <a:gd name="connsiteX15" fmla="*/ 132662 w 147918"/>
              <a:gd name="connsiteY15" fmla="*/ 102284 h 310204"/>
              <a:gd name="connsiteX16" fmla="*/ 114120 w 147918"/>
              <a:gd name="connsiteY16" fmla="*/ 61713 h 310204"/>
              <a:gd name="connsiteX17" fmla="*/ 114941 w 147918"/>
              <a:gd name="connsiteY17" fmla="*/ 35509 h 310204"/>
              <a:gd name="connsiteX18" fmla="*/ 127599 w 147918"/>
              <a:gd name="connsiteY18" fmla="*/ 22851 h 310204"/>
              <a:gd name="connsiteX19" fmla="*/ 124246 w 147918"/>
              <a:gd name="connsiteY19" fmla="*/ 11836 h 310204"/>
              <a:gd name="connsiteX20" fmla="*/ 102284 w 147918"/>
              <a:gd name="connsiteY20" fmla="*/ 27025 h 310204"/>
              <a:gd name="connsiteX21" fmla="*/ 91269 w 147918"/>
              <a:gd name="connsiteY21" fmla="*/ 4242 h 310204"/>
              <a:gd name="connsiteX22" fmla="*/ 76901 w 147918"/>
              <a:gd name="connsiteY22" fmla="*/ 0 h 310204"/>
              <a:gd name="connsiteX23" fmla="*/ 43103 w 147918"/>
              <a:gd name="connsiteY23" fmla="*/ 17720 h 3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918" h="310204">
                <a:moveTo>
                  <a:pt x="43103" y="17720"/>
                </a:moveTo>
                <a:lnTo>
                  <a:pt x="23673" y="35509"/>
                </a:lnTo>
                <a:lnTo>
                  <a:pt x="27846" y="115762"/>
                </a:lnTo>
                <a:lnTo>
                  <a:pt x="0" y="140324"/>
                </a:lnTo>
                <a:lnTo>
                  <a:pt x="0" y="159755"/>
                </a:lnTo>
                <a:lnTo>
                  <a:pt x="34619" y="208742"/>
                </a:lnTo>
                <a:lnTo>
                  <a:pt x="58292" y="226530"/>
                </a:lnTo>
                <a:lnTo>
                  <a:pt x="65886" y="269633"/>
                </a:lnTo>
                <a:lnTo>
                  <a:pt x="71838" y="310205"/>
                </a:lnTo>
                <a:lnTo>
                  <a:pt x="100574" y="289064"/>
                </a:lnTo>
                <a:lnTo>
                  <a:pt x="98042" y="247603"/>
                </a:lnTo>
                <a:lnTo>
                  <a:pt x="147919" y="209631"/>
                </a:lnTo>
                <a:lnTo>
                  <a:pt x="146208" y="179185"/>
                </a:lnTo>
                <a:lnTo>
                  <a:pt x="94622" y="146208"/>
                </a:lnTo>
                <a:lnTo>
                  <a:pt x="92090" y="132661"/>
                </a:lnTo>
                <a:lnTo>
                  <a:pt x="132662" y="102284"/>
                </a:lnTo>
                <a:lnTo>
                  <a:pt x="114120" y="61713"/>
                </a:lnTo>
                <a:lnTo>
                  <a:pt x="114941" y="35509"/>
                </a:lnTo>
                <a:lnTo>
                  <a:pt x="127599" y="22851"/>
                </a:lnTo>
                <a:lnTo>
                  <a:pt x="124246" y="11836"/>
                </a:lnTo>
                <a:lnTo>
                  <a:pt x="102284" y="27025"/>
                </a:lnTo>
                <a:lnTo>
                  <a:pt x="91269" y="4242"/>
                </a:lnTo>
                <a:lnTo>
                  <a:pt x="76901" y="0"/>
                </a:lnTo>
                <a:lnTo>
                  <a:pt x="43103" y="1772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5" name="Forme libre : forme 1395">
            <a:extLst>
              <a:ext uri="{FF2B5EF4-FFF2-40B4-BE49-F238E27FC236}">
                <a16:creationId xmlns:a16="http://schemas.microsoft.com/office/drawing/2014/main" id="{83D500A9-EA4B-45AD-BE47-9CD4ADC0B709}"/>
              </a:ext>
            </a:extLst>
          </p:cNvPr>
          <p:cNvSpPr/>
          <p:nvPr/>
        </p:nvSpPr>
        <p:spPr>
          <a:xfrm>
            <a:off x="5700928" y="3080368"/>
            <a:ext cx="654493" cy="675213"/>
          </a:xfrm>
          <a:custGeom>
            <a:avLst/>
            <a:gdLst>
              <a:gd name="connsiteX0" fmla="*/ 254650 w 758544"/>
              <a:gd name="connsiteY0" fmla="*/ 82717 h 782559"/>
              <a:gd name="connsiteX1" fmla="*/ 314652 w 758544"/>
              <a:gd name="connsiteY1" fmla="*/ 48919 h 782559"/>
              <a:gd name="connsiteX2" fmla="*/ 325667 w 758544"/>
              <a:gd name="connsiteY2" fmla="*/ 53161 h 782559"/>
              <a:gd name="connsiteX3" fmla="*/ 369591 w 758544"/>
              <a:gd name="connsiteY3" fmla="*/ 24425 h 782559"/>
              <a:gd name="connsiteX4" fmla="*/ 436367 w 758544"/>
              <a:gd name="connsiteY4" fmla="*/ 16831 h 782559"/>
              <a:gd name="connsiteX5" fmla="*/ 506563 w 758544"/>
              <a:gd name="connsiteY5" fmla="*/ 8347 h 782559"/>
              <a:gd name="connsiteX6" fmla="*/ 525104 w 758544"/>
              <a:gd name="connsiteY6" fmla="*/ 15189 h 782559"/>
              <a:gd name="connsiteX7" fmla="*/ 567386 w 758544"/>
              <a:gd name="connsiteY7" fmla="*/ 0 h 782559"/>
              <a:gd name="connsiteX8" fmla="*/ 613842 w 758544"/>
              <a:gd name="connsiteY8" fmla="*/ 3353 h 782559"/>
              <a:gd name="connsiteX9" fmla="*/ 639225 w 758544"/>
              <a:gd name="connsiteY9" fmla="*/ 4242 h 782559"/>
              <a:gd name="connsiteX10" fmla="*/ 619589 w 758544"/>
              <a:gd name="connsiteY10" fmla="*/ 21688 h 782559"/>
              <a:gd name="connsiteX11" fmla="*/ 623831 w 758544"/>
              <a:gd name="connsiteY11" fmla="*/ 102011 h 782559"/>
              <a:gd name="connsiteX12" fmla="*/ 595916 w 758544"/>
              <a:gd name="connsiteY12" fmla="*/ 126504 h 782559"/>
              <a:gd name="connsiteX13" fmla="*/ 595916 w 758544"/>
              <a:gd name="connsiteY13" fmla="*/ 145935 h 782559"/>
              <a:gd name="connsiteX14" fmla="*/ 630536 w 758544"/>
              <a:gd name="connsiteY14" fmla="*/ 194922 h 782559"/>
              <a:gd name="connsiteX15" fmla="*/ 654208 w 758544"/>
              <a:gd name="connsiteY15" fmla="*/ 212710 h 782559"/>
              <a:gd name="connsiteX16" fmla="*/ 667892 w 758544"/>
              <a:gd name="connsiteY16" fmla="*/ 296385 h 782559"/>
              <a:gd name="connsiteX17" fmla="*/ 684791 w 758544"/>
              <a:gd name="connsiteY17" fmla="*/ 385327 h 782559"/>
              <a:gd name="connsiteX18" fmla="*/ 688212 w 758544"/>
              <a:gd name="connsiteY18" fmla="*/ 442798 h 782559"/>
              <a:gd name="connsiteX19" fmla="*/ 664539 w 758544"/>
              <a:gd name="connsiteY19" fmla="*/ 467292 h 782559"/>
              <a:gd name="connsiteX20" fmla="*/ 697311 w 758544"/>
              <a:gd name="connsiteY20" fmla="*/ 541662 h 782559"/>
              <a:gd name="connsiteX21" fmla="*/ 731178 w 758544"/>
              <a:gd name="connsiteY21" fmla="*/ 542551 h 782559"/>
              <a:gd name="connsiteX22" fmla="*/ 758545 w 758544"/>
              <a:gd name="connsiteY22" fmla="*/ 583944 h 782559"/>
              <a:gd name="connsiteX23" fmla="*/ 603032 w 758544"/>
              <a:gd name="connsiteY23" fmla="*/ 687938 h 782559"/>
              <a:gd name="connsiteX24" fmla="*/ 533725 w 758544"/>
              <a:gd name="connsiteY24" fmla="*/ 758887 h 782559"/>
              <a:gd name="connsiteX25" fmla="*/ 437940 w 758544"/>
              <a:gd name="connsiteY25" fmla="*/ 782560 h 782559"/>
              <a:gd name="connsiteX26" fmla="*/ 428635 w 758544"/>
              <a:gd name="connsiteY26" fmla="*/ 769902 h 782559"/>
              <a:gd name="connsiteX27" fmla="*/ 437940 w 758544"/>
              <a:gd name="connsiteY27" fmla="*/ 742877 h 782559"/>
              <a:gd name="connsiteX28" fmla="*/ 377801 w 758544"/>
              <a:gd name="connsiteY28" fmla="*/ 720847 h 782559"/>
              <a:gd name="connsiteX29" fmla="*/ 354129 w 758544"/>
              <a:gd name="connsiteY29" fmla="*/ 687049 h 782559"/>
              <a:gd name="connsiteX30" fmla="*/ 0 w 758544"/>
              <a:gd name="connsiteY30" fmla="*/ 421657 h 782559"/>
              <a:gd name="connsiteX31" fmla="*/ 1642 w 758544"/>
              <a:gd name="connsiteY31" fmla="*/ 358303 h 782559"/>
              <a:gd name="connsiteX32" fmla="*/ 58291 w 758544"/>
              <a:gd name="connsiteY32" fmla="*/ 321905 h 782559"/>
              <a:gd name="connsiteX33" fmla="*/ 85658 w 758544"/>
              <a:gd name="connsiteY33" fmla="*/ 321905 h 782559"/>
              <a:gd name="connsiteX34" fmla="*/ 89079 w 758544"/>
              <a:gd name="connsiteY34" fmla="*/ 310958 h 782559"/>
              <a:gd name="connsiteX35" fmla="*/ 117815 w 758544"/>
              <a:gd name="connsiteY35" fmla="*/ 310068 h 782559"/>
              <a:gd name="connsiteX36" fmla="*/ 146550 w 758544"/>
              <a:gd name="connsiteY36" fmla="*/ 277980 h 782559"/>
              <a:gd name="connsiteX37" fmla="*/ 189653 w 758544"/>
              <a:gd name="connsiteY37" fmla="*/ 260260 h 782559"/>
              <a:gd name="connsiteX38" fmla="*/ 182811 w 758544"/>
              <a:gd name="connsiteY38" fmla="*/ 228993 h 782559"/>
              <a:gd name="connsiteX39" fmla="*/ 211547 w 758544"/>
              <a:gd name="connsiteY39" fmla="*/ 229815 h 782559"/>
              <a:gd name="connsiteX40" fmla="*/ 218389 w 758544"/>
              <a:gd name="connsiteY40" fmla="*/ 212026 h 782559"/>
              <a:gd name="connsiteX41" fmla="*/ 277569 w 758544"/>
              <a:gd name="connsiteY41" fmla="*/ 212026 h 782559"/>
              <a:gd name="connsiteX42" fmla="*/ 286875 w 758544"/>
              <a:gd name="connsiteY42" fmla="*/ 196016 h 782559"/>
              <a:gd name="connsiteX43" fmla="*/ 268265 w 758544"/>
              <a:gd name="connsiteY43" fmla="*/ 163860 h 782559"/>
              <a:gd name="connsiteX44" fmla="*/ 268265 w 758544"/>
              <a:gd name="connsiteY44" fmla="*/ 102284 h 78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8544" h="782559">
                <a:moveTo>
                  <a:pt x="254650" y="82717"/>
                </a:moveTo>
                <a:cubicBezTo>
                  <a:pt x="257181" y="82717"/>
                  <a:pt x="314652" y="48919"/>
                  <a:pt x="314652" y="48919"/>
                </a:cubicBezTo>
                <a:lnTo>
                  <a:pt x="325667" y="53161"/>
                </a:lnTo>
                <a:lnTo>
                  <a:pt x="369591" y="24425"/>
                </a:lnTo>
                <a:lnTo>
                  <a:pt x="436367" y="16831"/>
                </a:lnTo>
                <a:lnTo>
                  <a:pt x="506563" y="8347"/>
                </a:lnTo>
                <a:lnTo>
                  <a:pt x="525104" y="15189"/>
                </a:lnTo>
                <a:lnTo>
                  <a:pt x="567386" y="0"/>
                </a:lnTo>
                <a:lnTo>
                  <a:pt x="613842" y="3353"/>
                </a:lnTo>
                <a:lnTo>
                  <a:pt x="639225" y="4242"/>
                </a:lnTo>
                <a:lnTo>
                  <a:pt x="619589" y="21688"/>
                </a:lnTo>
                <a:lnTo>
                  <a:pt x="623831" y="102011"/>
                </a:lnTo>
                <a:lnTo>
                  <a:pt x="595916" y="126504"/>
                </a:lnTo>
                <a:lnTo>
                  <a:pt x="595916" y="145935"/>
                </a:lnTo>
                <a:lnTo>
                  <a:pt x="630536" y="194922"/>
                </a:lnTo>
                <a:lnTo>
                  <a:pt x="654208" y="212710"/>
                </a:lnTo>
                <a:lnTo>
                  <a:pt x="667892" y="296385"/>
                </a:lnTo>
                <a:lnTo>
                  <a:pt x="684791" y="385327"/>
                </a:lnTo>
                <a:lnTo>
                  <a:pt x="688212" y="442798"/>
                </a:lnTo>
                <a:lnTo>
                  <a:pt x="664539" y="467292"/>
                </a:lnTo>
                <a:lnTo>
                  <a:pt x="697311" y="541662"/>
                </a:lnTo>
                <a:lnTo>
                  <a:pt x="731178" y="542551"/>
                </a:lnTo>
                <a:lnTo>
                  <a:pt x="758545" y="583944"/>
                </a:lnTo>
                <a:lnTo>
                  <a:pt x="603032" y="687938"/>
                </a:lnTo>
                <a:lnTo>
                  <a:pt x="533725" y="758887"/>
                </a:lnTo>
                <a:lnTo>
                  <a:pt x="437940" y="782560"/>
                </a:lnTo>
                <a:lnTo>
                  <a:pt x="428635" y="769902"/>
                </a:lnTo>
                <a:lnTo>
                  <a:pt x="437940" y="742877"/>
                </a:lnTo>
                <a:lnTo>
                  <a:pt x="377801" y="720847"/>
                </a:lnTo>
                <a:lnTo>
                  <a:pt x="354129" y="687049"/>
                </a:lnTo>
                <a:lnTo>
                  <a:pt x="0" y="421657"/>
                </a:lnTo>
                <a:lnTo>
                  <a:pt x="1642" y="358303"/>
                </a:lnTo>
                <a:lnTo>
                  <a:pt x="58291" y="321905"/>
                </a:lnTo>
                <a:lnTo>
                  <a:pt x="85658" y="321905"/>
                </a:lnTo>
                <a:lnTo>
                  <a:pt x="89079" y="310958"/>
                </a:lnTo>
                <a:lnTo>
                  <a:pt x="117815" y="310068"/>
                </a:lnTo>
                <a:lnTo>
                  <a:pt x="146550" y="277980"/>
                </a:lnTo>
                <a:lnTo>
                  <a:pt x="189653" y="260260"/>
                </a:lnTo>
                <a:cubicBezTo>
                  <a:pt x="189653" y="260260"/>
                  <a:pt x="179527" y="228993"/>
                  <a:pt x="182811" y="228993"/>
                </a:cubicBezTo>
                <a:cubicBezTo>
                  <a:pt x="186095" y="228993"/>
                  <a:pt x="211547" y="229815"/>
                  <a:pt x="211547" y="229815"/>
                </a:cubicBezTo>
                <a:lnTo>
                  <a:pt x="218389" y="212026"/>
                </a:lnTo>
                <a:lnTo>
                  <a:pt x="277569" y="212026"/>
                </a:lnTo>
                <a:lnTo>
                  <a:pt x="286875" y="196016"/>
                </a:lnTo>
                <a:lnTo>
                  <a:pt x="268265" y="163860"/>
                </a:lnTo>
                <a:lnTo>
                  <a:pt x="268265" y="10228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6" name="Forme libre : forme 1396">
            <a:extLst>
              <a:ext uri="{FF2B5EF4-FFF2-40B4-BE49-F238E27FC236}">
                <a16:creationId xmlns:a16="http://schemas.microsoft.com/office/drawing/2014/main" id="{D172AE80-7B28-4A09-83DB-7ACF0454606D}"/>
              </a:ext>
            </a:extLst>
          </p:cNvPr>
          <p:cNvSpPr/>
          <p:nvPr/>
        </p:nvSpPr>
        <p:spPr>
          <a:xfrm>
            <a:off x="5556593" y="3120392"/>
            <a:ext cx="391563" cy="310688"/>
          </a:xfrm>
          <a:custGeom>
            <a:avLst/>
            <a:gdLst>
              <a:gd name="connsiteX0" fmla="*/ 19430 w 453813"/>
              <a:gd name="connsiteY0" fmla="*/ 340582 h 360081"/>
              <a:gd name="connsiteX1" fmla="*/ 48987 w 453813"/>
              <a:gd name="connsiteY1" fmla="*/ 338940 h 360081"/>
              <a:gd name="connsiteX2" fmla="*/ 119115 w 453813"/>
              <a:gd name="connsiteY2" fmla="*/ 282291 h 360081"/>
              <a:gd name="connsiteX3" fmla="*/ 136014 w 453813"/>
              <a:gd name="connsiteY3" fmla="*/ 235835 h 360081"/>
              <a:gd name="connsiteX4" fmla="*/ 132662 w 453813"/>
              <a:gd name="connsiteY4" fmla="*/ 193553 h 360081"/>
              <a:gd name="connsiteX5" fmla="*/ 155513 w 453813"/>
              <a:gd name="connsiteY5" fmla="*/ 160576 h 360081"/>
              <a:gd name="connsiteX6" fmla="*/ 157155 w 453813"/>
              <a:gd name="connsiteY6" fmla="*/ 141966 h 360081"/>
              <a:gd name="connsiteX7" fmla="*/ 217157 w 453813"/>
              <a:gd name="connsiteY7" fmla="*/ 97221 h 360081"/>
              <a:gd name="connsiteX8" fmla="*/ 247603 w 453813"/>
              <a:gd name="connsiteY8" fmla="*/ 82854 h 360081"/>
              <a:gd name="connsiteX9" fmla="*/ 280580 w 453813"/>
              <a:gd name="connsiteY9" fmla="*/ 19431 h 360081"/>
              <a:gd name="connsiteX10" fmla="*/ 299190 w 453813"/>
              <a:gd name="connsiteY10" fmla="*/ 0 h 360081"/>
              <a:gd name="connsiteX11" fmla="*/ 316910 w 453813"/>
              <a:gd name="connsiteY11" fmla="*/ 20320 h 360081"/>
              <a:gd name="connsiteX12" fmla="*/ 345645 w 453813"/>
              <a:gd name="connsiteY12" fmla="*/ 32977 h 360081"/>
              <a:gd name="connsiteX13" fmla="*/ 398053 w 453813"/>
              <a:gd name="connsiteY13" fmla="*/ 32156 h 360081"/>
              <a:gd name="connsiteX14" fmla="*/ 421726 w 453813"/>
              <a:gd name="connsiteY14" fmla="*/ 36330 h 360081"/>
              <a:gd name="connsiteX15" fmla="*/ 435272 w 453813"/>
              <a:gd name="connsiteY15" fmla="*/ 55760 h 360081"/>
              <a:gd name="connsiteX16" fmla="*/ 435272 w 453813"/>
              <a:gd name="connsiteY16" fmla="*/ 117473 h 360081"/>
              <a:gd name="connsiteX17" fmla="*/ 453813 w 453813"/>
              <a:gd name="connsiteY17" fmla="*/ 149629 h 360081"/>
              <a:gd name="connsiteX18" fmla="*/ 444577 w 453813"/>
              <a:gd name="connsiteY18" fmla="*/ 165639 h 360081"/>
              <a:gd name="connsiteX19" fmla="*/ 385396 w 453813"/>
              <a:gd name="connsiteY19" fmla="*/ 165639 h 360081"/>
              <a:gd name="connsiteX20" fmla="*/ 378622 w 453813"/>
              <a:gd name="connsiteY20" fmla="*/ 183427 h 360081"/>
              <a:gd name="connsiteX21" fmla="*/ 349887 w 453813"/>
              <a:gd name="connsiteY21" fmla="*/ 182538 h 360081"/>
              <a:gd name="connsiteX22" fmla="*/ 356661 w 453813"/>
              <a:gd name="connsiteY22" fmla="*/ 213873 h 360081"/>
              <a:gd name="connsiteX23" fmla="*/ 313557 w 453813"/>
              <a:gd name="connsiteY23" fmla="*/ 231593 h 360081"/>
              <a:gd name="connsiteX24" fmla="*/ 284822 w 453813"/>
              <a:gd name="connsiteY24" fmla="*/ 263681 h 360081"/>
              <a:gd name="connsiteX25" fmla="*/ 256087 w 453813"/>
              <a:gd name="connsiteY25" fmla="*/ 264571 h 360081"/>
              <a:gd name="connsiteX26" fmla="*/ 252666 w 453813"/>
              <a:gd name="connsiteY26" fmla="*/ 275517 h 360081"/>
              <a:gd name="connsiteX27" fmla="*/ 225641 w 453813"/>
              <a:gd name="connsiteY27" fmla="*/ 275517 h 360081"/>
              <a:gd name="connsiteX28" fmla="*/ 168991 w 453813"/>
              <a:gd name="connsiteY28" fmla="*/ 311915 h 360081"/>
              <a:gd name="connsiteX29" fmla="*/ 167349 w 453813"/>
              <a:gd name="connsiteY29" fmla="*/ 360081 h 360081"/>
              <a:gd name="connsiteX30" fmla="*/ 0 w 453813"/>
              <a:gd name="connsiteY30" fmla="*/ 360081 h 360081"/>
              <a:gd name="connsiteX31" fmla="*/ 19430 w 453813"/>
              <a:gd name="connsiteY31" fmla="*/ 340582 h 36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3813" h="360081">
                <a:moveTo>
                  <a:pt x="19430" y="340582"/>
                </a:moveTo>
                <a:lnTo>
                  <a:pt x="48987" y="338940"/>
                </a:lnTo>
                <a:lnTo>
                  <a:pt x="119115" y="282291"/>
                </a:lnTo>
                <a:lnTo>
                  <a:pt x="136014" y="235835"/>
                </a:lnTo>
                <a:lnTo>
                  <a:pt x="132662" y="193553"/>
                </a:lnTo>
                <a:lnTo>
                  <a:pt x="155513" y="160576"/>
                </a:lnTo>
                <a:lnTo>
                  <a:pt x="157155" y="141966"/>
                </a:lnTo>
                <a:lnTo>
                  <a:pt x="217157" y="97221"/>
                </a:lnTo>
                <a:lnTo>
                  <a:pt x="247603" y="82854"/>
                </a:lnTo>
                <a:lnTo>
                  <a:pt x="280580" y="19431"/>
                </a:lnTo>
                <a:lnTo>
                  <a:pt x="299190" y="0"/>
                </a:lnTo>
                <a:lnTo>
                  <a:pt x="316910" y="20320"/>
                </a:lnTo>
                <a:lnTo>
                  <a:pt x="345645" y="32977"/>
                </a:lnTo>
                <a:lnTo>
                  <a:pt x="398053" y="32156"/>
                </a:lnTo>
                <a:lnTo>
                  <a:pt x="421726" y="36330"/>
                </a:lnTo>
                <a:lnTo>
                  <a:pt x="435272" y="55760"/>
                </a:lnTo>
                <a:lnTo>
                  <a:pt x="435272" y="117473"/>
                </a:lnTo>
                <a:lnTo>
                  <a:pt x="453813" y="149629"/>
                </a:lnTo>
                <a:lnTo>
                  <a:pt x="444577" y="165639"/>
                </a:lnTo>
                <a:lnTo>
                  <a:pt x="385396" y="165639"/>
                </a:lnTo>
                <a:lnTo>
                  <a:pt x="378622" y="183427"/>
                </a:lnTo>
                <a:lnTo>
                  <a:pt x="349887" y="182538"/>
                </a:lnTo>
                <a:lnTo>
                  <a:pt x="356661" y="213873"/>
                </a:lnTo>
                <a:lnTo>
                  <a:pt x="313557" y="231593"/>
                </a:lnTo>
                <a:lnTo>
                  <a:pt x="284822" y="263681"/>
                </a:lnTo>
                <a:lnTo>
                  <a:pt x="256087" y="264571"/>
                </a:lnTo>
                <a:lnTo>
                  <a:pt x="252666" y="275517"/>
                </a:lnTo>
                <a:lnTo>
                  <a:pt x="225641" y="275517"/>
                </a:lnTo>
                <a:lnTo>
                  <a:pt x="168991" y="311915"/>
                </a:lnTo>
                <a:lnTo>
                  <a:pt x="167349" y="360081"/>
                </a:lnTo>
                <a:lnTo>
                  <a:pt x="0" y="360081"/>
                </a:lnTo>
                <a:lnTo>
                  <a:pt x="19430" y="340582"/>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7" name="Forme libre : forme 1397">
            <a:extLst>
              <a:ext uri="{FF2B5EF4-FFF2-40B4-BE49-F238E27FC236}">
                <a16:creationId xmlns:a16="http://schemas.microsoft.com/office/drawing/2014/main" id="{B14AC4DC-6CC1-49C9-A9AE-03E9C1CE4410}"/>
              </a:ext>
            </a:extLst>
          </p:cNvPr>
          <p:cNvSpPr/>
          <p:nvPr/>
        </p:nvSpPr>
        <p:spPr>
          <a:xfrm>
            <a:off x="5422414" y="3431081"/>
            <a:ext cx="278575" cy="232647"/>
          </a:xfrm>
          <a:custGeom>
            <a:avLst/>
            <a:gdLst>
              <a:gd name="connsiteX0" fmla="*/ 0 w 322862"/>
              <a:gd name="connsiteY0" fmla="*/ 267102 h 269633"/>
              <a:gd name="connsiteX1" fmla="*/ 149561 w 322862"/>
              <a:gd name="connsiteY1" fmla="*/ 269633 h 269633"/>
              <a:gd name="connsiteX2" fmla="*/ 152982 w 322862"/>
              <a:gd name="connsiteY2" fmla="*/ 201969 h 269633"/>
              <a:gd name="connsiteX3" fmla="*/ 191843 w 322862"/>
              <a:gd name="connsiteY3" fmla="*/ 174123 h 269633"/>
              <a:gd name="connsiteX4" fmla="*/ 194374 w 322862"/>
              <a:gd name="connsiteY4" fmla="*/ 72659 h 269633"/>
              <a:gd name="connsiteX5" fmla="*/ 318620 w 322862"/>
              <a:gd name="connsiteY5" fmla="*/ 70949 h 269633"/>
              <a:gd name="connsiteX6" fmla="*/ 322862 w 322862"/>
              <a:gd name="connsiteY6" fmla="*/ 15189 h 269633"/>
              <a:gd name="connsiteX7" fmla="*/ 322862 w 322862"/>
              <a:gd name="connsiteY7" fmla="*/ 0 h 269633"/>
              <a:gd name="connsiteX8" fmla="*/ 155513 w 322862"/>
              <a:gd name="connsiteY8" fmla="*/ 0 h 269633"/>
              <a:gd name="connsiteX9" fmla="*/ 143677 w 322862"/>
              <a:gd name="connsiteY9" fmla="*/ 25315 h 269633"/>
              <a:gd name="connsiteX10" fmla="*/ 98042 w 322862"/>
              <a:gd name="connsiteY10" fmla="*/ 69307 h 269633"/>
              <a:gd name="connsiteX11" fmla="*/ 84359 w 322862"/>
              <a:gd name="connsiteY11" fmla="*/ 136083 h 269633"/>
              <a:gd name="connsiteX12" fmla="*/ 36946 w 322862"/>
              <a:gd name="connsiteY12" fmla="*/ 185070 h 269633"/>
              <a:gd name="connsiteX13" fmla="*/ 13273 w 322862"/>
              <a:gd name="connsiteY13" fmla="*/ 234946 h 26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862" h="269633">
                <a:moveTo>
                  <a:pt x="0" y="267102"/>
                </a:moveTo>
                <a:lnTo>
                  <a:pt x="149561" y="269633"/>
                </a:lnTo>
                <a:lnTo>
                  <a:pt x="152982" y="201969"/>
                </a:lnTo>
                <a:lnTo>
                  <a:pt x="191843" y="174123"/>
                </a:lnTo>
                <a:cubicBezTo>
                  <a:pt x="191843" y="174123"/>
                  <a:pt x="191022" y="72659"/>
                  <a:pt x="194374" y="72659"/>
                </a:cubicBezTo>
                <a:lnTo>
                  <a:pt x="318620" y="70949"/>
                </a:lnTo>
                <a:lnTo>
                  <a:pt x="322862" y="15189"/>
                </a:lnTo>
                <a:lnTo>
                  <a:pt x="322862" y="0"/>
                </a:lnTo>
                <a:lnTo>
                  <a:pt x="155513" y="0"/>
                </a:lnTo>
                <a:lnTo>
                  <a:pt x="143677" y="25315"/>
                </a:lnTo>
                <a:lnTo>
                  <a:pt x="98042" y="69307"/>
                </a:lnTo>
                <a:lnTo>
                  <a:pt x="84359" y="136083"/>
                </a:lnTo>
                <a:lnTo>
                  <a:pt x="36946" y="185070"/>
                </a:lnTo>
                <a:lnTo>
                  <a:pt x="13273" y="234946"/>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8" name="Forme libre : forme 1398">
            <a:extLst>
              <a:ext uri="{FF2B5EF4-FFF2-40B4-BE49-F238E27FC236}">
                <a16:creationId xmlns:a16="http://schemas.microsoft.com/office/drawing/2014/main" id="{38AF1218-669A-40C0-9B98-AA74D94AAE59}"/>
              </a:ext>
            </a:extLst>
          </p:cNvPr>
          <p:cNvSpPr/>
          <p:nvPr/>
        </p:nvSpPr>
        <p:spPr>
          <a:xfrm>
            <a:off x="5422355" y="3444185"/>
            <a:ext cx="392388" cy="463051"/>
          </a:xfrm>
          <a:custGeom>
            <a:avLst/>
            <a:gdLst>
              <a:gd name="connsiteX0" fmla="*/ 7663 w 454770"/>
              <a:gd name="connsiteY0" fmla="*/ 483438 h 536666"/>
              <a:gd name="connsiteX1" fmla="*/ 24562 w 454770"/>
              <a:gd name="connsiteY1" fmla="*/ 464008 h 536666"/>
              <a:gd name="connsiteX2" fmla="*/ 67665 w 454770"/>
              <a:gd name="connsiteY2" fmla="*/ 464829 h 536666"/>
              <a:gd name="connsiteX3" fmla="*/ 93869 w 454770"/>
              <a:gd name="connsiteY3" fmla="*/ 458945 h 536666"/>
              <a:gd name="connsiteX4" fmla="*/ 125135 w 454770"/>
              <a:gd name="connsiteY4" fmla="*/ 480086 h 536666"/>
              <a:gd name="connsiteX5" fmla="*/ 140324 w 454770"/>
              <a:gd name="connsiteY5" fmla="*/ 510531 h 536666"/>
              <a:gd name="connsiteX6" fmla="*/ 169059 w 454770"/>
              <a:gd name="connsiteY6" fmla="*/ 536667 h 536666"/>
              <a:gd name="connsiteX7" fmla="*/ 186848 w 454770"/>
              <a:gd name="connsiteY7" fmla="*/ 535025 h 536666"/>
              <a:gd name="connsiteX8" fmla="*/ 196153 w 454770"/>
              <a:gd name="connsiteY8" fmla="*/ 502869 h 536666"/>
              <a:gd name="connsiteX9" fmla="*/ 218115 w 454770"/>
              <a:gd name="connsiteY9" fmla="*/ 521478 h 536666"/>
              <a:gd name="connsiteX10" fmla="*/ 233304 w 454770"/>
              <a:gd name="connsiteY10" fmla="*/ 509642 h 536666"/>
              <a:gd name="connsiteX11" fmla="*/ 276406 w 454770"/>
              <a:gd name="connsiteY11" fmla="*/ 508821 h 536666"/>
              <a:gd name="connsiteX12" fmla="*/ 424325 w 454770"/>
              <a:gd name="connsiteY12" fmla="*/ 508821 h 536666"/>
              <a:gd name="connsiteX13" fmla="*/ 434451 w 454770"/>
              <a:gd name="connsiteY13" fmla="*/ 475023 h 536666"/>
              <a:gd name="connsiteX14" fmla="*/ 417552 w 454770"/>
              <a:gd name="connsiteY14" fmla="*/ 457234 h 536666"/>
              <a:gd name="connsiteX15" fmla="*/ 394769 w 454770"/>
              <a:gd name="connsiteY15" fmla="*/ 96332 h 536666"/>
              <a:gd name="connsiteX16" fmla="*/ 454771 w 454770"/>
              <a:gd name="connsiteY16" fmla="*/ 98042 h 536666"/>
              <a:gd name="connsiteX17" fmla="*/ 322930 w 454770"/>
              <a:gd name="connsiteY17" fmla="*/ 0 h 536666"/>
              <a:gd name="connsiteX18" fmla="*/ 318688 w 454770"/>
              <a:gd name="connsiteY18" fmla="*/ 55760 h 536666"/>
              <a:gd name="connsiteX19" fmla="*/ 194442 w 454770"/>
              <a:gd name="connsiteY19" fmla="*/ 57471 h 536666"/>
              <a:gd name="connsiteX20" fmla="*/ 191911 w 454770"/>
              <a:gd name="connsiteY20" fmla="*/ 158934 h 536666"/>
              <a:gd name="connsiteX21" fmla="*/ 152981 w 454770"/>
              <a:gd name="connsiteY21" fmla="*/ 186780 h 536666"/>
              <a:gd name="connsiteX22" fmla="*/ 149629 w 454770"/>
              <a:gd name="connsiteY22" fmla="*/ 254376 h 536666"/>
              <a:gd name="connsiteX23" fmla="*/ 0 w 454770"/>
              <a:gd name="connsiteY23" fmla="*/ 251845 h 536666"/>
              <a:gd name="connsiteX24" fmla="*/ 24562 w 454770"/>
              <a:gd name="connsiteY24" fmla="*/ 289885 h 536666"/>
              <a:gd name="connsiteX25" fmla="*/ 19499 w 454770"/>
              <a:gd name="connsiteY25" fmla="*/ 347356 h 536666"/>
              <a:gd name="connsiteX26" fmla="*/ 35509 w 454770"/>
              <a:gd name="connsiteY26" fmla="*/ 383685 h 536666"/>
              <a:gd name="connsiteX27" fmla="*/ 32156 w 454770"/>
              <a:gd name="connsiteY27" fmla="*/ 415842 h 536666"/>
              <a:gd name="connsiteX28" fmla="*/ 7663 w 454770"/>
              <a:gd name="connsiteY28" fmla="*/ 483438 h 53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770" h="536666">
                <a:moveTo>
                  <a:pt x="7663" y="483438"/>
                </a:moveTo>
                <a:lnTo>
                  <a:pt x="24562" y="464008"/>
                </a:lnTo>
                <a:lnTo>
                  <a:pt x="67665" y="464829"/>
                </a:lnTo>
                <a:lnTo>
                  <a:pt x="93869" y="458945"/>
                </a:lnTo>
                <a:lnTo>
                  <a:pt x="125135" y="480086"/>
                </a:lnTo>
                <a:lnTo>
                  <a:pt x="140324" y="510531"/>
                </a:lnTo>
                <a:lnTo>
                  <a:pt x="169059" y="536667"/>
                </a:lnTo>
                <a:lnTo>
                  <a:pt x="186848" y="535025"/>
                </a:lnTo>
                <a:lnTo>
                  <a:pt x="196153" y="502869"/>
                </a:lnTo>
                <a:lnTo>
                  <a:pt x="218115" y="521478"/>
                </a:lnTo>
                <a:lnTo>
                  <a:pt x="233304" y="509642"/>
                </a:lnTo>
                <a:lnTo>
                  <a:pt x="276406" y="508821"/>
                </a:lnTo>
                <a:lnTo>
                  <a:pt x="424325" y="508821"/>
                </a:lnTo>
                <a:lnTo>
                  <a:pt x="434451" y="475023"/>
                </a:lnTo>
                <a:lnTo>
                  <a:pt x="417552" y="457234"/>
                </a:lnTo>
                <a:lnTo>
                  <a:pt x="394769" y="96332"/>
                </a:lnTo>
                <a:lnTo>
                  <a:pt x="454771" y="98042"/>
                </a:lnTo>
                <a:lnTo>
                  <a:pt x="322930" y="0"/>
                </a:lnTo>
                <a:lnTo>
                  <a:pt x="318688" y="55760"/>
                </a:lnTo>
                <a:lnTo>
                  <a:pt x="194442" y="57471"/>
                </a:lnTo>
                <a:lnTo>
                  <a:pt x="191911" y="158934"/>
                </a:lnTo>
                <a:lnTo>
                  <a:pt x="152981" y="186780"/>
                </a:lnTo>
                <a:lnTo>
                  <a:pt x="149629" y="254376"/>
                </a:lnTo>
                <a:lnTo>
                  <a:pt x="0" y="251845"/>
                </a:lnTo>
                <a:lnTo>
                  <a:pt x="24562" y="289885"/>
                </a:lnTo>
                <a:lnTo>
                  <a:pt x="19499" y="347356"/>
                </a:lnTo>
                <a:lnTo>
                  <a:pt x="35509" y="383685"/>
                </a:lnTo>
                <a:lnTo>
                  <a:pt x="32156" y="415842"/>
                </a:lnTo>
                <a:lnTo>
                  <a:pt x="7663" y="48343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59" name="Forme libre : forme 1399">
            <a:extLst>
              <a:ext uri="{FF2B5EF4-FFF2-40B4-BE49-F238E27FC236}">
                <a16:creationId xmlns:a16="http://schemas.microsoft.com/office/drawing/2014/main" id="{DD8AF568-0B43-41C7-8A57-8565129B1040}"/>
              </a:ext>
            </a:extLst>
          </p:cNvPr>
          <p:cNvSpPr/>
          <p:nvPr/>
        </p:nvSpPr>
        <p:spPr>
          <a:xfrm>
            <a:off x="5194135" y="3888289"/>
            <a:ext cx="13104" cy="19716"/>
          </a:xfrm>
          <a:custGeom>
            <a:avLst/>
            <a:gdLst>
              <a:gd name="connsiteX0" fmla="*/ 0 w 15188"/>
              <a:gd name="connsiteY0" fmla="*/ 0 h 22851"/>
              <a:gd name="connsiteX1" fmla="*/ 0 w 15188"/>
              <a:gd name="connsiteY1" fmla="*/ 19431 h 22851"/>
              <a:gd name="connsiteX2" fmla="*/ 10947 w 15188"/>
              <a:gd name="connsiteY2" fmla="*/ 22852 h 22851"/>
              <a:gd name="connsiteX3" fmla="*/ 15189 w 15188"/>
              <a:gd name="connsiteY3" fmla="*/ 11836 h 22851"/>
              <a:gd name="connsiteX4" fmla="*/ 0 w 15188"/>
              <a:gd name="connsiteY4" fmla="*/ 0 h 22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8" h="22851">
                <a:moveTo>
                  <a:pt x="0" y="0"/>
                </a:moveTo>
                <a:lnTo>
                  <a:pt x="0" y="19431"/>
                </a:lnTo>
                <a:lnTo>
                  <a:pt x="10947" y="22852"/>
                </a:lnTo>
                <a:lnTo>
                  <a:pt x="15189" y="11836"/>
                </a:lnTo>
                <a:lnTo>
                  <a:pt x="0"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0" name="Forme libre : forme 1400">
            <a:extLst>
              <a:ext uri="{FF2B5EF4-FFF2-40B4-BE49-F238E27FC236}">
                <a16:creationId xmlns:a16="http://schemas.microsoft.com/office/drawing/2014/main" id="{93471FBA-8156-4003-94BF-029657E70E85}"/>
              </a:ext>
            </a:extLst>
          </p:cNvPr>
          <p:cNvSpPr/>
          <p:nvPr/>
        </p:nvSpPr>
        <p:spPr>
          <a:xfrm>
            <a:off x="5398328" y="3840175"/>
            <a:ext cx="196165" cy="163343"/>
          </a:xfrm>
          <a:custGeom>
            <a:avLst/>
            <a:gdLst>
              <a:gd name="connsiteX0" fmla="*/ 0 w 227351"/>
              <a:gd name="connsiteY0" fmla="*/ 80322 h 189311"/>
              <a:gd name="connsiteX1" fmla="*/ 29556 w 227351"/>
              <a:gd name="connsiteY1" fmla="*/ 56650 h 189311"/>
              <a:gd name="connsiteX2" fmla="*/ 35509 w 227351"/>
              <a:gd name="connsiteY2" fmla="*/ 24494 h 189311"/>
              <a:gd name="connsiteX3" fmla="*/ 52408 w 227351"/>
              <a:gd name="connsiteY3" fmla="*/ 5063 h 189311"/>
              <a:gd name="connsiteX4" fmla="*/ 95511 w 227351"/>
              <a:gd name="connsiteY4" fmla="*/ 5884 h 189311"/>
              <a:gd name="connsiteX5" fmla="*/ 121715 w 227351"/>
              <a:gd name="connsiteY5" fmla="*/ 0 h 189311"/>
              <a:gd name="connsiteX6" fmla="*/ 152981 w 227351"/>
              <a:gd name="connsiteY6" fmla="*/ 21141 h 189311"/>
              <a:gd name="connsiteX7" fmla="*/ 168170 w 227351"/>
              <a:gd name="connsiteY7" fmla="*/ 51587 h 189311"/>
              <a:gd name="connsiteX8" fmla="*/ 196905 w 227351"/>
              <a:gd name="connsiteY8" fmla="*/ 77722 h 189311"/>
              <a:gd name="connsiteX9" fmla="*/ 194374 w 227351"/>
              <a:gd name="connsiteY9" fmla="*/ 100574 h 189311"/>
              <a:gd name="connsiteX10" fmla="*/ 207100 w 227351"/>
              <a:gd name="connsiteY10" fmla="*/ 102284 h 189311"/>
              <a:gd name="connsiteX11" fmla="*/ 207100 w 227351"/>
              <a:gd name="connsiteY11" fmla="*/ 137793 h 189311"/>
              <a:gd name="connsiteX12" fmla="*/ 227351 w 227351"/>
              <a:gd name="connsiteY12" fmla="*/ 149629 h 189311"/>
              <a:gd name="connsiteX13" fmla="*/ 223999 w 227351"/>
              <a:gd name="connsiteY13" fmla="*/ 185959 h 189311"/>
              <a:gd name="connsiteX14" fmla="*/ 178296 w 227351"/>
              <a:gd name="connsiteY14" fmla="*/ 182538 h 189311"/>
              <a:gd name="connsiteX15" fmla="*/ 158044 w 227351"/>
              <a:gd name="connsiteY15" fmla="*/ 167349 h 189311"/>
              <a:gd name="connsiteX16" fmla="*/ 83674 w 227351"/>
              <a:gd name="connsiteY16" fmla="*/ 168170 h 189311"/>
              <a:gd name="connsiteX17" fmla="*/ 36330 w 227351"/>
              <a:gd name="connsiteY17" fmla="*/ 189311 h 189311"/>
              <a:gd name="connsiteX18" fmla="*/ 29556 w 227351"/>
              <a:gd name="connsiteY18" fmla="*/ 149629 h 189311"/>
              <a:gd name="connsiteX19" fmla="*/ 60002 w 227351"/>
              <a:gd name="connsiteY19" fmla="*/ 150450 h 189311"/>
              <a:gd name="connsiteX20" fmla="*/ 86206 w 227351"/>
              <a:gd name="connsiteY20" fmla="*/ 136904 h 189311"/>
              <a:gd name="connsiteX21" fmla="*/ 114941 w 227351"/>
              <a:gd name="connsiteY21" fmla="*/ 145387 h 189311"/>
              <a:gd name="connsiteX22" fmla="*/ 139435 w 227351"/>
              <a:gd name="connsiteY22" fmla="*/ 145387 h 189311"/>
              <a:gd name="connsiteX23" fmla="*/ 137793 w 227351"/>
              <a:gd name="connsiteY23" fmla="*/ 128488 h 189311"/>
              <a:gd name="connsiteX24" fmla="*/ 117473 w 227351"/>
              <a:gd name="connsiteY24" fmla="*/ 131841 h 189311"/>
              <a:gd name="connsiteX25" fmla="*/ 91269 w 227351"/>
              <a:gd name="connsiteY25" fmla="*/ 117473 h 189311"/>
              <a:gd name="connsiteX26" fmla="*/ 66776 w 227351"/>
              <a:gd name="connsiteY26" fmla="*/ 129309 h 189311"/>
              <a:gd name="connsiteX27" fmla="*/ 32977 w 227351"/>
              <a:gd name="connsiteY27" fmla="*/ 130130 h 189311"/>
              <a:gd name="connsiteX28" fmla="*/ 0 w 227351"/>
              <a:gd name="connsiteY28" fmla="*/ 80322 h 1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351" h="189311">
                <a:moveTo>
                  <a:pt x="0" y="80322"/>
                </a:moveTo>
                <a:lnTo>
                  <a:pt x="29556" y="56650"/>
                </a:lnTo>
                <a:lnTo>
                  <a:pt x="35509" y="24494"/>
                </a:lnTo>
                <a:lnTo>
                  <a:pt x="52408" y="5063"/>
                </a:lnTo>
                <a:lnTo>
                  <a:pt x="95511" y="5884"/>
                </a:lnTo>
                <a:lnTo>
                  <a:pt x="121715" y="0"/>
                </a:lnTo>
                <a:lnTo>
                  <a:pt x="152981" y="21141"/>
                </a:lnTo>
                <a:lnTo>
                  <a:pt x="168170" y="51587"/>
                </a:lnTo>
                <a:lnTo>
                  <a:pt x="196905" y="77722"/>
                </a:lnTo>
                <a:lnTo>
                  <a:pt x="194374" y="100574"/>
                </a:lnTo>
                <a:lnTo>
                  <a:pt x="207100" y="102284"/>
                </a:lnTo>
                <a:lnTo>
                  <a:pt x="207100" y="137793"/>
                </a:lnTo>
                <a:lnTo>
                  <a:pt x="227351" y="149629"/>
                </a:lnTo>
                <a:lnTo>
                  <a:pt x="223999" y="185959"/>
                </a:lnTo>
                <a:lnTo>
                  <a:pt x="178296" y="182538"/>
                </a:lnTo>
                <a:lnTo>
                  <a:pt x="158044" y="167349"/>
                </a:lnTo>
                <a:lnTo>
                  <a:pt x="83674" y="168170"/>
                </a:lnTo>
                <a:lnTo>
                  <a:pt x="36330" y="189311"/>
                </a:lnTo>
                <a:lnTo>
                  <a:pt x="29556" y="149629"/>
                </a:lnTo>
                <a:lnTo>
                  <a:pt x="60002" y="150450"/>
                </a:lnTo>
                <a:lnTo>
                  <a:pt x="86206" y="136904"/>
                </a:lnTo>
                <a:lnTo>
                  <a:pt x="114941" y="145387"/>
                </a:lnTo>
                <a:lnTo>
                  <a:pt x="139435" y="145387"/>
                </a:lnTo>
                <a:lnTo>
                  <a:pt x="137793" y="128488"/>
                </a:lnTo>
                <a:lnTo>
                  <a:pt x="117473" y="131841"/>
                </a:lnTo>
                <a:lnTo>
                  <a:pt x="91269" y="117473"/>
                </a:lnTo>
                <a:lnTo>
                  <a:pt x="66776" y="129309"/>
                </a:lnTo>
                <a:lnTo>
                  <a:pt x="32977" y="130130"/>
                </a:lnTo>
                <a:lnTo>
                  <a:pt x="0" y="8032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1" name="Forme libre : forme 1401">
            <a:extLst>
              <a:ext uri="{FF2B5EF4-FFF2-40B4-BE49-F238E27FC236}">
                <a16:creationId xmlns:a16="http://schemas.microsoft.com/office/drawing/2014/main" id="{23119D74-D8A4-4756-AC26-6024F1F9B61D}"/>
              </a:ext>
            </a:extLst>
          </p:cNvPr>
          <p:cNvSpPr/>
          <p:nvPr/>
        </p:nvSpPr>
        <p:spPr>
          <a:xfrm>
            <a:off x="5420172" y="3941535"/>
            <a:ext cx="98465" cy="28453"/>
          </a:xfrm>
          <a:custGeom>
            <a:avLst/>
            <a:gdLst>
              <a:gd name="connsiteX0" fmla="*/ 0 w 114120"/>
              <a:gd name="connsiteY0" fmla="*/ 21141 h 32977"/>
              <a:gd name="connsiteX1" fmla="*/ 4242 w 114120"/>
              <a:gd name="connsiteY1" fmla="*/ 32156 h 32977"/>
              <a:gd name="connsiteX2" fmla="*/ 34687 w 114120"/>
              <a:gd name="connsiteY2" fmla="*/ 32977 h 32977"/>
              <a:gd name="connsiteX3" fmla="*/ 60891 w 114120"/>
              <a:gd name="connsiteY3" fmla="*/ 19431 h 32977"/>
              <a:gd name="connsiteX4" fmla="*/ 89627 w 114120"/>
              <a:gd name="connsiteY4" fmla="*/ 27914 h 32977"/>
              <a:gd name="connsiteX5" fmla="*/ 114120 w 114120"/>
              <a:gd name="connsiteY5" fmla="*/ 27914 h 32977"/>
              <a:gd name="connsiteX6" fmla="*/ 112478 w 114120"/>
              <a:gd name="connsiteY6" fmla="*/ 11015 h 32977"/>
              <a:gd name="connsiteX7" fmla="*/ 92158 w 114120"/>
              <a:gd name="connsiteY7" fmla="*/ 14368 h 32977"/>
              <a:gd name="connsiteX8" fmla="*/ 65954 w 114120"/>
              <a:gd name="connsiteY8" fmla="*/ 0 h 32977"/>
              <a:gd name="connsiteX9" fmla="*/ 41461 w 114120"/>
              <a:gd name="connsiteY9" fmla="*/ 11836 h 32977"/>
              <a:gd name="connsiteX10" fmla="*/ 7663 w 114120"/>
              <a:gd name="connsiteY10" fmla="*/ 12657 h 32977"/>
              <a:gd name="connsiteX11" fmla="*/ 0 w 114120"/>
              <a:gd name="connsiteY11" fmla="*/ 21141 h 3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120" h="32977">
                <a:moveTo>
                  <a:pt x="0" y="21141"/>
                </a:moveTo>
                <a:lnTo>
                  <a:pt x="4242" y="32156"/>
                </a:lnTo>
                <a:lnTo>
                  <a:pt x="34687" y="32977"/>
                </a:lnTo>
                <a:lnTo>
                  <a:pt x="60891" y="19431"/>
                </a:lnTo>
                <a:lnTo>
                  <a:pt x="89627" y="27914"/>
                </a:lnTo>
                <a:lnTo>
                  <a:pt x="114120" y="27914"/>
                </a:lnTo>
                <a:lnTo>
                  <a:pt x="112478" y="11015"/>
                </a:lnTo>
                <a:lnTo>
                  <a:pt x="92158" y="14368"/>
                </a:lnTo>
                <a:lnTo>
                  <a:pt x="65954" y="0"/>
                </a:lnTo>
                <a:lnTo>
                  <a:pt x="41461" y="11836"/>
                </a:lnTo>
                <a:lnTo>
                  <a:pt x="7663" y="12657"/>
                </a:lnTo>
                <a:lnTo>
                  <a:pt x="0" y="21141"/>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2" name="Forme libre : forme 1402">
            <a:extLst>
              <a:ext uri="{FF2B5EF4-FFF2-40B4-BE49-F238E27FC236}">
                <a16:creationId xmlns:a16="http://schemas.microsoft.com/office/drawing/2014/main" id="{AEFF6B1E-C10F-4D9A-B114-C4CA30CF32F2}"/>
              </a:ext>
            </a:extLst>
          </p:cNvPr>
          <p:cNvSpPr/>
          <p:nvPr/>
        </p:nvSpPr>
        <p:spPr>
          <a:xfrm>
            <a:off x="5429676" y="3984569"/>
            <a:ext cx="89729" cy="67120"/>
          </a:xfrm>
          <a:custGeom>
            <a:avLst/>
            <a:gdLst>
              <a:gd name="connsiteX0" fmla="*/ 40572 w 103994"/>
              <a:gd name="connsiteY0" fmla="*/ 35509 h 77790"/>
              <a:gd name="connsiteX1" fmla="*/ 37219 w 103994"/>
              <a:gd name="connsiteY1" fmla="*/ 67597 h 77790"/>
              <a:gd name="connsiteX2" fmla="*/ 54939 w 103994"/>
              <a:gd name="connsiteY2" fmla="*/ 77791 h 77790"/>
              <a:gd name="connsiteX3" fmla="*/ 76901 w 103994"/>
              <a:gd name="connsiteY3" fmla="*/ 49876 h 77790"/>
              <a:gd name="connsiteX4" fmla="*/ 103995 w 103994"/>
              <a:gd name="connsiteY4" fmla="*/ 44814 h 77790"/>
              <a:gd name="connsiteX5" fmla="*/ 103995 w 103994"/>
              <a:gd name="connsiteY5" fmla="*/ 0 h 77790"/>
              <a:gd name="connsiteX6" fmla="*/ 47345 w 103994"/>
              <a:gd name="connsiteY6" fmla="*/ 821 h 77790"/>
              <a:gd name="connsiteX7" fmla="*/ 0 w 103994"/>
              <a:gd name="connsiteY7" fmla="*/ 21962 h 77790"/>
              <a:gd name="connsiteX8" fmla="*/ 15188 w 103994"/>
              <a:gd name="connsiteY8" fmla="*/ 43924 h 77790"/>
              <a:gd name="connsiteX9" fmla="*/ 40572 w 103994"/>
              <a:gd name="connsiteY9" fmla="*/ 35509 h 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994" h="77790">
                <a:moveTo>
                  <a:pt x="40572" y="35509"/>
                </a:moveTo>
                <a:lnTo>
                  <a:pt x="37219" y="67597"/>
                </a:lnTo>
                <a:lnTo>
                  <a:pt x="54939" y="77791"/>
                </a:lnTo>
                <a:lnTo>
                  <a:pt x="76901" y="49876"/>
                </a:lnTo>
                <a:lnTo>
                  <a:pt x="103995" y="44814"/>
                </a:lnTo>
                <a:lnTo>
                  <a:pt x="103995" y="0"/>
                </a:lnTo>
                <a:lnTo>
                  <a:pt x="47345" y="821"/>
                </a:lnTo>
                <a:lnTo>
                  <a:pt x="0" y="21962"/>
                </a:lnTo>
                <a:lnTo>
                  <a:pt x="15188" y="43924"/>
                </a:lnTo>
                <a:lnTo>
                  <a:pt x="40572" y="3550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3" name="Forme libre : forme 1403">
            <a:extLst>
              <a:ext uri="{FF2B5EF4-FFF2-40B4-BE49-F238E27FC236}">
                <a16:creationId xmlns:a16="http://schemas.microsoft.com/office/drawing/2014/main" id="{D05AF849-C854-49ED-BA01-60050D291C40}"/>
              </a:ext>
            </a:extLst>
          </p:cNvPr>
          <p:cNvSpPr/>
          <p:nvPr/>
        </p:nvSpPr>
        <p:spPr>
          <a:xfrm>
            <a:off x="5477078" y="3984570"/>
            <a:ext cx="237724" cy="202717"/>
          </a:xfrm>
          <a:custGeom>
            <a:avLst/>
            <a:gdLst>
              <a:gd name="connsiteX0" fmla="*/ 68486 w 275517"/>
              <a:gd name="connsiteY0" fmla="*/ 158865 h 234945"/>
              <a:gd name="connsiteX1" fmla="*/ 89559 w 275517"/>
              <a:gd name="connsiteY1" fmla="*/ 141145 h 234945"/>
              <a:gd name="connsiteX2" fmla="*/ 93801 w 275517"/>
              <a:gd name="connsiteY2" fmla="*/ 121715 h 234945"/>
              <a:gd name="connsiteX3" fmla="*/ 141145 w 275517"/>
              <a:gd name="connsiteY3" fmla="*/ 119183 h 234945"/>
              <a:gd name="connsiteX4" fmla="*/ 164818 w 275517"/>
              <a:gd name="connsiteY4" fmla="*/ 153803 h 234945"/>
              <a:gd name="connsiteX5" fmla="*/ 163108 w 275517"/>
              <a:gd name="connsiteY5" fmla="*/ 190132 h 234945"/>
              <a:gd name="connsiteX6" fmla="*/ 202858 w 275517"/>
              <a:gd name="connsiteY6" fmla="*/ 181717 h 234945"/>
              <a:gd name="connsiteX7" fmla="*/ 209631 w 275517"/>
              <a:gd name="connsiteY7" fmla="*/ 230704 h 234945"/>
              <a:gd name="connsiteX8" fmla="*/ 229062 w 275517"/>
              <a:gd name="connsiteY8" fmla="*/ 234946 h 234945"/>
              <a:gd name="connsiteX9" fmla="*/ 253555 w 275517"/>
              <a:gd name="connsiteY9" fmla="*/ 218936 h 234945"/>
              <a:gd name="connsiteX10" fmla="*/ 260329 w 275517"/>
              <a:gd name="connsiteY10" fmla="*/ 180896 h 234945"/>
              <a:gd name="connsiteX11" fmla="*/ 275517 w 275517"/>
              <a:gd name="connsiteY11" fmla="*/ 184249 h 234945"/>
              <a:gd name="connsiteX12" fmla="*/ 262860 w 275517"/>
              <a:gd name="connsiteY12" fmla="*/ 108168 h 234945"/>
              <a:gd name="connsiteX13" fmla="*/ 240898 w 275517"/>
              <a:gd name="connsiteY13" fmla="*/ 68486 h 234945"/>
              <a:gd name="connsiteX14" fmla="*/ 221467 w 275517"/>
              <a:gd name="connsiteY14" fmla="*/ 10126 h 234945"/>
              <a:gd name="connsiteX15" fmla="*/ 197795 w 275517"/>
              <a:gd name="connsiteY15" fmla="*/ 30446 h 234945"/>
              <a:gd name="connsiteX16" fmla="*/ 178365 w 275517"/>
              <a:gd name="connsiteY16" fmla="*/ 21962 h 234945"/>
              <a:gd name="connsiteX17" fmla="*/ 162287 w 275517"/>
              <a:gd name="connsiteY17" fmla="*/ 36330 h 234945"/>
              <a:gd name="connsiteX18" fmla="*/ 154692 w 275517"/>
              <a:gd name="connsiteY18" fmla="*/ 23673 h 234945"/>
              <a:gd name="connsiteX19" fmla="*/ 139435 w 275517"/>
              <a:gd name="connsiteY19" fmla="*/ 32088 h 234945"/>
              <a:gd name="connsiteX20" fmla="*/ 132730 w 275517"/>
              <a:gd name="connsiteY20" fmla="*/ 18610 h 234945"/>
              <a:gd name="connsiteX21" fmla="*/ 87027 w 275517"/>
              <a:gd name="connsiteY21" fmla="*/ 15189 h 234945"/>
              <a:gd name="connsiteX22" fmla="*/ 66776 w 275517"/>
              <a:gd name="connsiteY22" fmla="*/ 0 h 234945"/>
              <a:gd name="connsiteX23" fmla="*/ 49056 w 275517"/>
              <a:gd name="connsiteY23" fmla="*/ 0 h 234945"/>
              <a:gd name="connsiteX24" fmla="*/ 49056 w 275517"/>
              <a:gd name="connsiteY24" fmla="*/ 44814 h 234945"/>
              <a:gd name="connsiteX25" fmla="*/ 21962 w 275517"/>
              <a:gd name="connsiteY25" fmla="*/ 49876 h 234945"/>
              <a:gd name="connsiteX26" fmla="*/ 0 w 275517"/>
              <a:gd name="connsiteY26" fmla="*/ 77791 h 234945"/>
              <a:gd name="connsiteX27" fmla="*/ 47345 w 275517"/>
              <a:gd name="connsiteY27" fmla="*/ 129309 h 234945"/>
              <a:gd name="connsiteX28" fmla="*/ 68486 w 275517"/>
              <a:gd name="connsiteY28" fmla="*/ 158865 h 23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517" h="234945">
                <a:moveTo>
                  <a:pt x="68486" y="158865"/>
                </a:moveTo>
                <a:lnTo>
                  <a:pt x="89559" y="141145"/>
                </a:lnTo>
                <a:lnTo>
                  <a:pt x="93801" y="121715"/>
                </a:lnTo>
                <a:lnTo>
                  <a:pt x="141145" y="119183"/>
                </a:lnTo>
                <a:lnTo>
                  <a:pt x="164818" y="153803"/>
                </a:lnTo>
                <a:lnTo>
                  <a:pt x="163108" y="190132"/>
                </a:lnTo>
                <a:lnTo>
                  <a:pt x="202858" y="181717"/>
                </a:lnTo>
                <a:lnTo>
                  <a:pt x="209631" y="230704"/>
                </a:lnTo>
                <a:lnTo>
                  <a:pt x="229062" y="234946"/>
                </a:lnTo>
                <a:lnTo>
                  <a:pt x="253555" y="218936"/>
                </a:lnTo>
                <a:lnTo>
                  <a:pt x="260329" y="180896"/>
                </a:lnTo>
                <a:lnTo>
                  <a:pt x="275517" y="184249"/>
                </a:lnTo>
                <a:lnTo>
                  <a:pt x="262860" y="108168"/>
                </a:lnTo>
                <a:lnTo>
                  <a:pt x="240898" y="68486"/>
                </a:lnTo>
                <a:lnTo>
                  <a:pt x="221467" y="10126"/>
                </a:lnTo>
                <a:lnTo>
                  <a:pt x="197795" y="30446"/>
                </a:lnTo>
                <a:lnTo>
                  <a:pt x="178365" y="21962"/>
                </a:lnTo>
                <a:lnTo>
                  <a:pt x="162287" y="36330"/>
                </a:lnTo>
                <a:lnTo>
                  <a:pt x="154692" y="23673"/>
                </a:lnTo>
                <a:lnTo>
                  <a:pt x="139435" y="32088"/>
                </a:lnTo>
                <a:lnTo>
                  <a:pt x="132730" y="18610"/>
                </a:lnTo>
                <a:lnTo>
                  <a:pt x="87027" y="15189"/>
                </a:lnTo>
                <a:lnTo>
                  <a:pt x="66776" y="0"/>
                </a:lnTo>
                <a:lnTo>
                  <a:pt x="49056" y="0"/>
                </a:lnTo>
                <a:lnTo>
                  <a:pt x="49056" y="44814"/>
                </a:lnTo>
                <a:lnTo>
                  <a:pt x="21962" y="49876"/>
                </a:lnTo>
                <a:lnTo>
                  <a:pt x="0" y="77791"/>
                </a:lnTo>
                <a:lnTo>
                  <a:pt x="47345" y="129309"/>
                </a:lnTo>
                <a:lnTo>
                  <a:pt x="68486" y="15886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4" name="Forme libre : forme 1404">
            <a:extLst>
              <a:ext uri="{FF2B5EF4-FFF2-40B4-BE49-F238E27FC236}">
                <a16:creationId xmlns:a16="http://schemas.microsoft.com/office/drawing/2014/main" id="{89CAA324-863D-40BC-88E8-43C91EE58DD8}"/>
              </a:ext>
            </a:extLst>
          </p:cNvPr>
          <p:cNvSpPr/>
          <p:nvPr/>
        </p:nvSpPr>
        <p:spPr>
          <a:xfrm>
            <a:off x="5533218" y="4087405"/>
            <a:ext cx="89729" cy="107911"/>
          </a:xfrm>
          <a:custGeom>
            <a:avLst/>
            <a:gdLst>
              <a:gd name="connsiteX0" fmla="*/ 65134 w 103994"/>
              <a:gd name="connsiteY0" fmla="*/ 125067 h 125067"/>
              <a:gd name="connsiteX1" fmla="*/ 103995 w 103994"/>
              <a:gd name="connsiteY1" fmla="*/ 88738 h 125067"/>
              <a:gd name="connsiteX2" fmla="*/ 98042 w 103994"/>
              <a:gd name="connsiteY2" fmla="*/ 70949 h 125067"/>
              <a:gd name="connsiteX3" fmla="*/ 99753 w 103994"/>
              <a:gd name="connsiteY3" fmla="*/ 34619 h 125067"/>
              <a:gd name="connsiteX4" fmla="*/ 76080 w 103994"/>
              <a:gd name="connsiteY4" fmla="*/ 0 h 125067"/>
              <a:gd name="connsiteX5" fmla="*/ 28735 w 103994"/>
              <a:gd name="connsiteY5" fmla="*/ 2531 h 125067"/>
              <a:gd name="connsiteX6" fmla="*/ 24494 w 103994"/>
              <a:gd name="connsiteY6" fmla="*/ 21962 h 125067"/>
              <a:gd name="connsiteX7" fmla="*/ 3421 w 103994"/>
              <a:gd name="connsiteY7" fmla="*/ 39682 h 125067"/>
              <a:gd name="connsiteX8" fmla="*/ 0 w 103994"/>
              <a:gd name="connsiteY8" fmla="*/ 70128 h 125067"/>
              <a:gd name="connsiteX9" fmla="*/ 33798 w 103994"/>
              <a:gd name="connsiteY9" fmla="*/ 108989 h 125067"/>
              <a:gd name="connsiteX10" fmla="*/ 65134 w 103994"/>
              <a:gd name="connsiteY10" fmla="*/ 125067 h 12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994" h="125067">
                <a:moveTo>
                  <a:pt x="65134" y="125067"/>
                </a:moveTo>
                <a:lnTo>
                  <a:pt x="103995" y="88738"/>
                </a:lnTo>
                <a:lnTo>
                  <a:pt x="98042" y="70949"/>
                </a:lnTo>
                <a:lnTo>
                  <a:pt x="99753" y="34619"/>
                </a:lnTo>
                <a:lnTo>
                  <a:pt x="76080" y="0"/>
                </a:lnTo>
                <a:lnTo>
                  <a:pt x="28735" y="2531"/>
                </a:lnTo>
                <a:lnTo>
                  <a:pt x="24494" y="21962"/>
                </a:lnTo>
                <a:lnTo>
                  <a:pt x="3421" y="39682"/>
                </a:lnTo>
                <a:lnTo>
                  <a:pt x="0" y="70128"/>
                </a:lnTo>
                <a:lnTo>
                  <a:pt x="33798" y="108989"/>
                </a:lnTo>
                <a:lnTo>
                  <a:pt x="65134" y="12506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5" name="Forme libre : forme 1405">
            <a:extLst>
              <a:ext uri="{FF2B5EF4-FFF2-40B4-BE49-F238E27FC236}">
                <a16:creationId xmlns:a16="http://schemas.microsoft.com/office/drawing/2014/main" id="{EA3AD82B-3FFC-4094-9CFC-B582564B8CEB}"/>
              </a:ext>
            </a:extLst>
          </p:cNvPr>
          <p:cNvSpPr/>
          <p:nvPr/>
        </p:nvSpPr>
        <p:spPr>
          <a:xfrm>
            <a:off x="5589417" y="4141360"/>
            <a:ext cx="134121" cy="156789"/>
          </a:xfrm>
          <a:custGeom>
            <a:avLst/>
            <a:gdLst>
              <a:gd name="connsiteX0" fmla="*/ 24494 w 155444"/>
              <a:gd name="connsiteY0" fmla="*/ 99753 h 181716"/>
              <a:gd name="connsiteX1" fmla="*/ 54050 w 155444"/>
              <a:gd name="connsiteY1" fmla="*/ 112410 h 181716"/>
              <a:gd name="connsiteX2" fmla="*/ 93800 w 155444"/>
              <a:gd name="connsiteY2" fmla="*/ 151271 h 181716"/>
              <a:gd name="connsiteX3" fmla="*/ 146208 w 155444"/>
              <a:gd name="connsiteY3" fmla="*/ 181717 h 181716"/>
              <a:gd name="connsiteX4" fmla="*/ 155444 w 155444"/>
              <a:gd name="connsiteY4" fmla="*/ 119183 h 181716"/>
              <a:gd name="connsiteX5" fmla="*/ 110699 w 155444"/>
              <a:gd name="connsiteY5" fmla="*/ 86206 h 181716"/>
              <a:gd name="connsiteX6" fmla="*/ 122536 w 155444"/>
              <a:gd name="connsiteY6" fmla="*/ 71017 h 181716"/>
              <a:gd name="connsiteX7" fmla="*/ 123357 w 155444"/>
              <a:gd name="connsiteY7" fmla="*/ 37219 h 181716"/>
              <a:gd name="connsiteX8" fmla="*/ 98863 w 155444"/>
              <a:gd name="connsiteY8" fmla="*/ 53229 h 181716"/>
              <a:gd name="connsiteX9" fmla="*/ 79433 w 155444"/>
              <a:gd name="connsiteY9" fmla="*/ 48987 h 181716"/>
              <a:gd name="connsiteX10" fmla="*/ 72659 w 155444"/>
              <a:gd name="connsiteY10" fmla="*/ 0 h 181716"/>
              <a:gd name="connsiteX11" fmla="*/ 32909 w 155444"/>
              <a:gd name="connsiteY11" fmla="*/ 8415 h 181716"/>
              <a:gd name="connsiteX12" fmla="*/ 38861 w 155444"/>
              <a:gd name="connsiteY12" fmla="*/ 26204 h 181716"/>
              <a:gd name="connsiteX13" fmla="*/ 0 w 155444"/>
              <a:gd name="connsiteY13" fmla="*/ 62533 h 181716"/>
              <a:gd name="connsiteX14" fmla="*/ 24494 w 155444"/>
              <a:gd name="connsiteY14" fmla="*/ 99753 h 18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444" h="181716">
                <a:moveTo>
                  <a:pt x="24494" y="99753"/>
                </a:moveTo>
                <a:lnTo>
                  <a:pt x="54050" y="112410"/>
                </a:lnTo>
                <a:lnTo>
                  <a:pt x="93800" y="151271"/>
                </a:lnTo>
                <a:lnTo>
                  <a:pt x="146208" y="181717"/>
                </a:lnTo>
                <a:lnTo>
                  <a:pt x="155444" y="119183"/>
                </a:lnTo>
                <a:lnTo>
                  <a:pt x="110699" y="86206"/>
                </a:lnTo>
                <a:lnTo>
                  <a:pt x="122536" y="71017"/>
                </a:lnTo>
                <a:lnTo>
                  <a:pt x="123357" y="37219"/>
                </a:lnTo>
                <a:lnTo>
                  <a:pt x="98863" y="53229"/>
                </a:lnTo>
                <a:lnTo>
                  <a:pt x="79433" y="48987"/>
                </a:lnTo>
                <a:lnTo>
                  <a:pt x="72659" y="0"/>
                </a:lnTo>
                <a:lnTo>
                  <a:pt x="32909" y="8415"/>
                </a:lnTo>
                <a:lnTo>
                  <a:pt x="38861" y="26204"/>
                </a:lnTo>
                <a:lnTo>
                  <a:pt x="0" y="62533"/>
                </a:lnTo>
                <a:lnTo>
                  <a:pt x="24494" y="9975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6" name="Forme libre : forme 1406">
            <a:extLst>
              <a:ext uri="{FF2B5EF4-FFF2-40B4-BE49-F238E27FC236}">
                <a16:creationId xmlns:a16="http://schemas.microsoft.com/office/drawing/2014/main" id="{975CA2B9-6678-4288-B312-8121CF7084E3}"/>
              </a:ext>
            </a:extLst>
          </p:cNvPr>
          <p:cNvSpPr/>
          <p:nvPr/>
        </p:nvSpPr>
        <p:spPr>
          <a:xfrm>
            <a:off x="5684931" y="4056765"/>
            <a:ext cx="198349" cy="241384"/>
          </a:xfrm>
          <a:custGeom>
            <a:avLst/>
            <a:gdLst>
              <a:gd name="connsiteX0" fmla="*/ 218868 w 229882"/>
              <a:gd name="connsiteY0" fmla="*/ 247671 h 279759"/>
              <a:gd name="connsiteX1" fmla="*/ 218868 w 229882"/>
              <a:gd name="connsiteY1" fmla="*/ 223110 h 279759"/>
              <a:gd name="connsiteX2" fmla="*/ 199437 w 229882"/>
              <a:gd name="connsiteY2" fmla="*/ 180006 h 279759"/>
              <a:gd name="connsiteX3" fmla="*/ 229883 w 229882"/>
              <a:gd name="connsiteY3" fmla="*/ 111589 h 279759"/>
              <a:gd name="connsiteX4" fmla="*/ 219757 w 229882"/>
              <a:gd name="connsiteY4" fmla="*/ 54118 h 279759"/>
              <a:gd name="connsiteX5" fmla="*/ 191022 w 229882"/>
              <a:gd name="connsiteY5" fmla="*/ 35509 h 279759"/>
              <a:gd name="connsiteX6" fmla="*/ 152092 w 229882"/>
              <a:gd name="connsiteY6" fmla="*/ 53229 h 279759"/>
              <a:gd name="connsiteX7" fmla="*/ 115762 w 229882"/>
              <a:gd name="connsiteY7" fmla="*/ 11836 h 279759"/>
              <a:gd name="connsiteX8" fmla="*/ 90448 w 229882"/>
              <a:gd name="connsiteY8" fmla="*/ 24494 h 279759"/>
              <a:gd name="connsiteX9" fmla="*/ 87027 w 229882"/>
              <a:gd name="connsiteY9" fmla="*/ 0 h 279759"/>
              <a:gd name="connsiteX10" fmla="*/ 55760 w 229882"/>
              <a:gd name="connsiteY10" fmla="*/ 24494 h 279759"/>
              <a:gd name="connsiteX11" fmla="*/ 38861 w 229882"/>
              <a:gd name="connsiteY11" fmla="*/ 14368 h 279759"/>
              <a:gd name="connsiteX12" fmla="*/ 21962 w 229882"/>
              <a:gd name="connsiteY12" fmla="*/ 24494 h 279759"/>
              <a:gd name="connsiteX13" fmla="*/ 34619 w 229882"/>
              <a:gd name="connsiteY13" fmla="*/ 100574 h 279759"/>
              <a:gd name="connsiteX14" fmla="*/ 19430 w 229882"/>
              <a:gd name="connsiteY14" fmla="*/ 97221 h 279759"/>
              <a:gd name="connsiteX15" fmla="*/ 12657 w 229882"/>
              <a:gd name="connsiteY15" fmla="*/ 135261 h 279759"/>
              <a:gd name="connsiteX16" fmla="*/ 11836 w 229882"/>
              <a:gd name="connsiteY16" fmla="*/ 169060 h 279759"/>
              <a:gd name="connsiteX17" fmla="*/ 0 w 229882"/>
              <a:gd name="connsiteY17" fmla="*/ 184248 h 279759"/>
              <a:gd name="connsiteX18" fmla="*/ 44745 w 229882"/>
              <a:gd name="connsiteY18" fmla="*/ 217226 h 279759"/>
              <a:gd name="connsiteX19" fmla="*/ 35509 w 229882"/>
              <a:gd name="connsiteY19" fmla="*/ 279759 h 279759"/>
              <a:gd name="connsiteX20" fmla="*/ 136083 w 229882"/>
              <a:gd name="connsiteY20" fmla="*/ 242608 h 279759"/>
              <a:gd name="connsiteX21" fmla="*/ 218868 w 229882"/>
              <a:gd name="connsiteY21" fmla="*/ 247671 h 27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9882" h="279759">
                <a:moveTo>
                  <a:pt x="218868" y="247671"/>
                </a:moveTo>
                <a:lnTo>
                  <a:pt x="218868" y="223110"/>
                </a:lnTo>
                <a:lnTo>
                  <a:pt x="199437" y="180006"/>
                </a:lnTo>
                <a:lnTo>
                  <a:pt x="229883" y="111589"/>
                </a:lnTo>
                <a:lnTo>
                  <a:pt x="219757" y="54118"/>
                </a:lnTo>
                <a:lnTo>
                  <a:pt x="191022" y="35509"/>
                </a:lnTo>
                <a:lnTo>
                  <a:pt x="152092" y="53229"/>
                </a:lnTo>
                <a:lnTo>
                  <a:pt x="115762" y="11836"/>
                </a:lnTo>
                <a:lnTo>
                  <a:pt x="90448" y="24494"/>
                </a:lnTo>
                <a:lnTo>
                  <a:pt x="87027" y="0"/>
                </a:lnTo>
                <a:lnTo>
                  <a:pt x="55760" y="24494"/>
                </a:lnTo>
                <a:lnTo>
                  <a:pt x="38861" y="14368"/>
                </a:lnTo>
                <a:lnTo>
                  <a:pt x="21962" y="24494"/>
                </a:lnTo>
                <a:lnTo>
                  <a:pt x="34619" y="100574"/>
                </a:lnTo>
                <a:lnTo>
                  <a:pt x="19430" y="97221"/>
                </a:lnTo>
                <a:lnTo>
                  <a:pt x="12657" y="135261"/>
                </a:lnTo>
                <a:lnTo>
                  <a:pt x="11836" y="169060"/>
                </a:lnTo>
                <a:lnTo>
                  <a:pt x="0" y="184248"/>
                </a:lnTo>
                <a:lnTo>
                  <a:pt x="44745" y="217226"/>
                </a:lnTo>
                <a:lnTo>
                  <a:pt x="35509" y="279759"/>
                </a:lnTo>
                <a:lnTo>
                  <a:pt x="136083" y="242608"/>
                </a:lnTo>
                <a:lnTo>
                  <a:pt x="218868" y="247671"/>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7" name="Forme libre : forme 1407">
            <a:extLst>
              <a:ext uri="{FF2B5EF4-FFF2-40B4-BE49-F238E27FC236}">
                <a16:creationId xmlns:a16="http://schemas.microsoft.com/office/drawing/2014/main" id="{13C19E46-2510-4E51-83BA-24415C5A965C}"/>
              </a:ext>
            </a:extLst>
          </p:cNvPr>
          <p:cNvSpPr/>
          <p:nvPr/>
        </p:nvSpPr>
        <p:spPr>
          <a:xfrm>
            <a:off x="5566039" y="3527305"/>
            <a:ext cx="542568" cy="550596"/>
          </a:xfrm>
          <a:custGeom>
            <a:avLst/>
            <a:gdLst>
              <a:gd name="connsiteX0" fmla="*/ 439514 w 628825"/>
              <a:gd name="connsiteY0" fmla="*/ 425147 h 638130"/>
              <a:gd name="connsiteX1" fmla="*/ 386285 w 628825"/>
              <a:gd name="connsiteY1" fmla="*/ 469960 h 638130"/>
              <a:gd name="connsiteX2" fmla="*/ 361792 w 628825"/>
              <a:gd name="connsiteY2" fmla="*/ 468249 h 638130"/>
              <a:gd name="connsiteX3" fmla="*/ 333877 w 628825"/>
              <a:gd name="connsiteY3" fmla="*/ 513063 h 638130"/>
              <a:gd name="connsiteX4" fmla="*/ 316089 w 628825"/>
              <a:gd name="connsiteY4" fmla="*/ 494454 h 638130"/>
              <a:gd name="connsiteX5" fmla="*/ 295837 w 628825"/>
              <a:gd name="connsiteY5" fmla="*/ 515594 h 638130"/>
              <a:gd name="connsiteX6" fmla="*/ 295837 w 628825"/>
              <a:gd name="connsiteY6" fmla="*/ 551924 h 638130"/>
              <a:gd name="connsiteX7" fmla="*/ 259508 w 628825"/>
              <a:gd name="connsiteY7" fmla="*/ 569713 h 638130"/>
              <a:gd name="connsiteX8" fmla="*/ 253555 w 628825"/>
              <a:gd name="connsiteY8" fmla="*/ 625473 h 638130"/>
              <a:gd name="connsiteX9" fmla="*/ 228241 w 628825"/>
              <a:gd name="connsiteY9" fmla="*/ 638130 h 638130"/>
              <a:gd name="connsiteX10" fmla="*/ 224820 w 628825"/>
              <a:gd name="connsiteY10" fmla="*/ 613637 h 638130"/>
              <a:gd name="connsiteX11" fmla="*/ 193553 w 628825"/>
              <a:gd name="connsiteY11" fmla="*/ 638130 h 638130"/>
              <a:gd name="connsiteX12" fmla="*/ 176654 w 628825"/>
              <a:gd name="connsiteY12" fmla="*/ 628004 h 638130"/>
              <a:gd name="connsiteX13" fmla="*/ 159755 w 628825"/>
              <a:gd name="connsiteY13" fmla="*/ 638130 h 638130"/>
              <a:gd name="connsiteX14" fmla="*/ 137793 w 628825"/>
              <a:gd name="connsiteY14" fmla="*/ 598448 h 638130"/>
              <a:gd name="connsiteX15" fmla="*/ 118362 w 628825"/>
              <a:gd name="connsiteY15" fmla="*/ 540088 h 638130"/>
              <a:gd name="connsiteX16" fmla="*/ 94690 w 628825"/>
              <a:gd name="connsiteY16" fmla="*/ 560408 h 638130"/>
              <a:gd name="connsiteX17" fmla="*/ 75259 w 628825"/>
              <a:gd name="connsiteY17" fmla="*/ 551924 h 638130"/>
              <a:gd name="connsiteX18" fmla="*/ 59181 w 628825"/>
              <a:gd name="connsiteY18" fmla="*/ 566292 h 638130"/>
              <a:gd name="connsiteX19" fmla="*/ 51587 w 628825"/>
              <a:gd name="connsiteY19" fmla="*/ 553635 h 638130"/>
              <a:gd name="connsiteX20" fmla="*/ 36330 w 628825"/>
              <a:gd name="connsiteY20" fmla="*/ 562050 h 638130"/>
              <a:gd name="connsiteX21" fmla="*/ 29625 w 628825"/>
              <a:gd name="connsiteY21" fmla="*/ 548572 h 638130"/>
              <a:gd name="connsiteX22" fmla="*/ 32977 w 628825"/>
              <a:gd name="connsiteY22" fmla="*/ 512242 h 638130"/>
              <a:gd name="connsiteX23" fmla="*/ 12726 w 628825"/>
              <a:gd name="connsiteY23" fmla="*/ 500406 h 638130"/>
              <a:gd name="connsiteX24" fmla="*/ 12726 w 628825"/>
              <a:gd name="connsiteY24" fmla="*/ 464897 h 638130"/>
              <a:gd name="connsiteX25" fmla="*/ 0 w 628825"/>
              <a:gd name="connsiteY25" fmla="*/ 463187 h 638130"/>
              <a:gd name="connsiteX26" fmla="*/ 2531 w 628825"/>
              <a:gd name="connsiteY26" fmla="*/ 440335 h 638130"/>
              <a:gd name="connsiteX27" fmla="*/ 20320 w 628825"/>
              <a:gd name="connsiteY27" fmla="*/ 438693 h 638130"/>
              <a:gd name="connsiteX28" fmla="*/ 29625 w 628825"/>
              <a:gd name="connsiteY28" fmla="*/ 406537 h 638130"/>
              <a:gd name="connsiteX29" fmla="*/ 51587 w 628825"/>
              <a:gd name="connsiteY29" fmla="*/ 425147 h 638130"/>
              <a:gd name="connsiteX30" fmla="*/ 66776 w 628825"/>
              <a:gd name="connsiteY30" fmla="*/ 413310 h 638130"/>
              <a:gd name="connsiteX31" fmla="*/ 257797 w 628825"/>
              <a:gd name="connsiteY31" fmla="*/ 412489 h 638130"/>
              <a:gd name="connsiteX32" fmla="*/ 267923 w 628825"/>
              <a:gd name="connsiteY32" fmla="*/ 378691 h 638130"/>
              <a:gd name="connsiteX33" fmla="*/ 251024 w 628825"/>
              <a:gd name="connsiteY33" fmla="*/ 360902 h 638130"/>
              <a:gd name="connsiteX34" fmla="*/ 228241 w 628825"/>
              <a:gd name="connsiteY34" fmla="*/ 0 h 638130"/>
              <a:gd name="connsiteX35" fmla="*/ 288243 w 628825"/>
              <a:gd name="connsiteY35" fmla="*/ 1710 h 638130"/>
              <a:gd name="connsiteX36" fmla="*/ 510531 w 628825"/>
              <a:gd name="connsiteY36" fmla="*/ 169060 h 638130"/>
              <a:gd name="connsiteX37" fmla="*/ 534204 w 628825"/>
              <a:gd name="connsiteY37" fmla="*/ 202858 h 638130"/>
              <a:gd name="connsiteX38" fmla="*/ 594206 w 628825"/>
              <a:gd name="connsiteY38" fmla="*/ 224820 h 638130"/>
              <a:gd name="connsiteX39" fmla="*/ 584901 w 628825"/>
              <a:gd name="connsiteY39" fmla="*/ 251913 h 638130"/>
              <a:gd name="connsiteX40" fmla="*/ 594206 w 628825"/>
              <a:gd name="connsiteY40" fmla="*/ 264571 h 638130"/>
              <a:gd name="connsiteX41" fmla="*/ 628826 w 628825"/>
              <a:gd name="connsiteY41" fmla="*/ 255266 h 638130"/>
              <a:gd name="connsiteX42" fmla="*/ 622941 w 628825"/>
              <a:gd name="connsiteY42" fmla="*/ 376981 h 638130"/>
              <a:gd name="connsiteX43" fmla="*/ 589143 w 628825"/>
              <a:gd name="connsiteY43" fmla="*/ 418373 h 638130"/>
              <a:gd name="connsiteX44" fmla="*/ 516415 w 628825"/>
              <a:gd name="connsiteY44" fmla="*/ 420083 h 638130"/>
              <a:gd name="connsiteX45" fmla="*/ 496985 w 628825"/>
              <a:gd name="connsiteY45" fmla="*/ 435272 h 638130"/>
              <a:gd name="connsiteX46" fmla="*/ 439514 w 628825"/>
              <a:gd name="connsiteY46" fmla="*/ 425147 h 6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8825" h="638130">
                <a:moveTo>
                  <a:pt x="439514" y="425147"/>
                </a:moveTo>
                <a:lnTo>
                  <a:pt x="386285" y="469960"/>
                </a:lnTo>
                <a:lnTo>
                  <a:pt x="361792" y="468249"/>
                </a:lnTo>
                <a:lnTo>
                  <a:pt x="333877" y="513063"/>
                </a:lnTo>
                <a:lnTo>
                  <a:pt x="316089" y="494454"/>
                </a:lnTo>
                <a:lnTo>
                  <a:pt x="295837" y="515594"/>
                </a:lnTo>
                <a:lnTo>
                  <a:pt x="295837" y="551924"/>
                </a:lnTo>
                <a:lnTo>
                  <a:pt x="259508" y="569713"/>
                </a:lnTo>
                <a:lnTo>
                  <a:pt x="253555" y="625473"/>
                </a:lnTo>
                <a:lnTo>
                  <a:pt x="228241" y="638130"/>
                </a:lnTo>
                <a:lnTo>
                  <a:pt x="224820" y="613637"/>
                </a:lnTo>
                <a:lnTo>
                  <a:pt x="193553" y="638130"/>
                </a:lnTo>
                <a:lnTo>
                  <a:pt x="176654" y="628004"/>
                </a:lnTo>
                <a:lnTo>
                  <a:pt x="159755" y="638130"/>
                </a:lnTo>
                <a:lnTo>
                  <a:pt x="137793" y="598448"/>
                </a:lnTo>
                <a:lnTo>
                  <a:pt x="118362" y="540088"/>
                </a:lnTo>
                <a:lnTo>
                  <a:pt x="94690" y="560408"/>
                </a:lnTo>
                <a:lnTo>
                  <a:pt x="75259" y="551924"/>
                </a:lnTo>
                <a:lnTo>
                  <a:pt x="59181" y="566292"/>
                </a:lnTo>
                <a:lnTo>
                  <a:pt x="51587" y="553635"/>
                </a:lnTo>
                <a:lnTo>
                  <a:pt x="36330" y="562050"/>
                </a:lnTo>
                <a:lnTo>
                  <a:pt x="29625" y="548572"/>
                </a:lnTo>
                <a:lnTo>
                  <a:pt x="32977" y="512242"/>
                </a:lnTo>
                <a:lnTo>
                  <a:pt x="12726" y="500406"/>
                </a:lnTo>
                <a:lnTo>
                  <a:pt x="12726" y="464897"/>
                </a:lnTo>
                <a:lnTo>
                  <a:pt x="0" y="463187"/>
                </a:lnTo>
                <a:lnTo>
                  <a:pt x="2531" y="440335"/>
                </a:lnTo>
                <a:lnTo>
                  <a:pt x="20320" y="438693"/>
                </a:lnTo>
                <a:lnTo>
                  <a:pt x="29625" y="406537"/>
                </a:lnTo>
                <a:lnTo>
                  <a:pt x="51587" y="425147"/>
                </a:lnTo>
                <a:lnTo>
                  <a:pt x="66776" y="413310"/>
                </a:lnTo>
                <a:lnTo>
                  <a:pt x="257797" y="412489"/>
                </a:lnTo>
                <a:lnTo>
                  <a:pt x="267923" y="378691"/>
                </a:lnTo>
                <a:lnTo>
                  <a:pt x="251024" y="360902"/>
                </a:lnTo>
                <a:lnTo>
                  <a:pt x="228241" y="0"/>
                </a:lnTo>
                <a:lnTo>
                  <a:pt x="288243" y="1710"/>
                </a:lnTo>
                <a:lnTo>
                  <a:pt x="510531" y="169060"/>
                </a:lnTo>
                <a:lnTo>
                  <a:pt x="534204" y="202858"/>
                </a:lnTo>
                <a:lnTo>
                  <a:pt x="594206" y="224820"/>
                </a:lnTo>
                <a:lnTo>
                  <a:pt x="584901" y="251913"/>
                </a:lnTo>
                <a:lnTo>
                  <a:pt x="594206" y="264571"/>
                </a:lnTo>
                <a:lnTo>
                  <a:pt x="628826" y="255266"/>
                </a:lnTo>
                <a:lnTo>
                  <a:pt x="622941" y="376981"/>
                </a:lnTo>
                <a:lnTo>
                  <a:pt x="589143" y="418373"/>
                </a:lnTo>
                <a:lnTo>
                  <a:pt x="516415" y="420083"/>
                </a:lnTo>
                <a:lnTo>
                  <a:pt x="496985" y="435272"/>
                </a:lnTo>
                <a:lnTo>
                  <a:pt x="439514" y="42514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8" name="Forme libre : forme 1408">
            <a:extLst>
              <a:ext uri="{FF2B5EF4-FFF2-40B4-BE49-F238E27FC236}">
                <a16:creationId xmlns:a16="http://schemas.microsoft.com/office/drawing/2014/main" id="{57A731C1-FE57-4947-ADC7-0FA843C0312B}"/>
              </a:ext>
            </a:extLst>
          </p:cNvPr>
          <p:cNvSpPr/>
          <p:nvPr/>
        </p:nvSpPr>
        <p:spPr>
          <a:xfrm>
            <a:off x="5784814" y="3894133"/>
            <a:ext cx="258149" cy="209329"/>
          </a:xfrm>
          <a:custGeom>
            <a:avLst/>
            <a:gdLst>
              <a:gd name="connsiteX0" fmla="*/ 105637 w 299190"/>
              <a:gd name="connsiteY0" fmla="*/ 177475 h 242608"/>
              <a:gd name="connsiteX1" fmla="*/ 193553 w 299190"/>
              <a:gd name="connsiteY1" fmla="*/ 182606 h 242608"/>
              <a:gd name="connsiteX2" fmla="*/ 245961 w 299190"/>
              <a:gd name="connsiteY2" fmla="*/ 181717 h 242608"/>
              <a:gd name="connsiteX3" fmla="*/ 260329 w 299190"/>
              <a:gd name="connsiteY3" fmla="*/ 161465 h 242608"/>
              <a:gd name="connsiteX4" fmla="*/ 291595 w 299190"/>
              <a:gd name="connsiteY4" fmla="*/ 162286 h 242608"/>
              <a:gd name="connsiteX5" fmla="*/ 299190 w 299190"/>
              <a:gd name="connsiteY5" fmla="*/ 126778 h 242608"/>
              <a:gd name="connsiteX6" fmla="*/ 284001 w 299190"/>
              <a:gd name="connsiteY6" fmla="*/ 102284 h 242608"/>
              <a:gd name="connsiteX7" fmla="*/ 265392 w 299190"/>
              <a:gd name="connsiteY7" fmla="*/ 108168 h 242608"/>
              <a:gd name="connsiteX8" fmla="*/ 248492 w 299190"/>
              <a:gd name="connsiteY8" fmla="*/ 71838 h 242608"/>
              <a:gd name="connsiteX9" fmla="*/ 218047 w 299190"/>
              <a:gd name="connsiteY9" fmla="*/ 30446 h 242608"/>
              <a:gd name="connsiteX10" fmla="*/ 218936 w 299190"/>
              <a:gd name="connsiteY10" fmla="*/ 5063 h 242608"/>
              <a:gd name="connsiteX11" fmla="*/ 185959 w 299190"/>
              <a:gd name="connsiteY11" fmla="*/ 0 h 242608"/>
              <a:gd name="connsiteX12" fmla="*/ 132730 w 299190"/>
              <a:gd name="connsiteY12" fmla="*/ 44813 h 242608"/>
              <a:gd name="connsiteX13" fmla="*/ 108237 w 299190"/>
              <a:gd name="connsiteY13" fmla="*/ 43103 h 242608"/>
              <a:gd name="connsiteX14" fmla="*/ 80322 w 299190"/>
              <a:gd name="connsiteY14" fmla="*/ 87917 h 242608"/>
              <a:gd name="connsiteX15" fmla="*/ 62534 w 299190"/>
              <a:gd name="connsiteY15" fmla="*/ 69307 h 242608"/>
              <a:gd name="connsiteX16" fmla="*/ 42282 w 299190"/>
              <a:gd name="connsiteY16" fmla="*/ 90448 h 242608"/>
              <a:gd name="connsiteX17" fmla="*/ 42282 w 299190"/>
              <a:gd name="connsiteY17" fmla="*/ 126778 h 242608"/>
              <a:gd name="connsiteX18" fmla="*/ 5952 w 299190"/>
              <a:gd name="connsiteY18" fmla="*/ 144566 h 242608"/>
              <a:gd name="connsiteX19" fmla="*/ 0 w 299190"/>
              <a:gd name="connsiteY19" fmla="*/ 200326 h 242608"/>
              <a:gd name="connsiteX20" fmla="*/ 36330 w 299190"/>
              <a:gd name="connsiteY20" fmla="*/ 241719 h 242608"/>
              <a:gd name="connsiteX21" fmla="*/ 75259 w 299190"/>
              <a:gd name="connsiteY21" fmla="*/ 223999 h 242608"/>
              <a:gd name="connsiteX22" fmla="*/ 103995 w 299190"/>
              <a:gd name="connsiteY22" fmla="*/ 242608 h 242608"/>
              <a:gd name="connsiteX23" fmla="*/ 105637 w 299190"/>
              <a:gd name="connsiteY23" fmla="*/ 177475 h 24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9190" h="242608">
                <a:moveTo>
                  <a:pt x="105637" y="177475"/>
                </a:moveTo>
                <a:lnTo>
                  <a:pt x="193553" y="182606"/>
                </a:lnTo>
                <a:lnTo>
                  <a:pt x="245961" y="181717"/>
                </a:lnTo>
                <a:lnTo>
                  <a:pt x="260329" y="161465"/>
                </a:lnTo>
                <a:lnTo>
                  <a:pt x="291595" y="162286"/>
                </a:lnTo>
                <a:lnTo>
                  <a:pt x="299190" y="126778"/>
                </a:lnTo>
                <a:lnTo>
                  <a:pt x="284001" y="102284"/>
                </a:lnTo>
                <a:lnTo>
                  <a:pt x="265392" y="108168"/>
                </a:lnTo>
                <a:lnTo>
                  <a:pt x="248492" y="71838"/>
                </a:lnTo>
                <a:lnTo>
                  <a:pt x="218047" y="30446"/>
                </a:lnTo>
                <a:lnTo>
                  <a:pt x="218936" y="5063"/>
                </a:lnTo>
                <a:lnTo>
                  <a:pt x="185959" y="0"/>
                </a:lnTo>
                <a:lnTo>
                  <a:pt x="132730" y="44813"/>
                </a:lnTo>
                <a:lnTo>
                  <a:pt x="108237" y="43103"/>
                </a:lnTo>
                <a:lnTo>
                  <a:pt x="80322" y="87917"/>
                </a:lnTo>
                <a:lnTo>
                  <a:pt x="62534" y="69307"/>
                </a:lnTo>
                <a:lnTo>
                  <a:pt x="42282" y="90448"/>
                </a:lnTo>
                <a:lnTo>
                  <a:pt x="42282" y="126778"/>
                </a:lnTo>
                <a:lnTo>
                  <a:pt x="5952" y="144566"/>
                </a:lnTo>
                <a:lnTo>
                  <a:pt x="0" y="200326"/>
                </a:lnTo>
                <a:lnTo>
                  <a:pt x="36330" y="241719"/>
                </a:lnTo>
                <a:lnTo>
                  <a:pt x="75259" y="223999"/>
                </a:lnTo>
                <a:lnTo>
                  <a:pt x="103995" y="242608"/>
                </a:lnTo>
                <a:lnTo>
                  <a:pt x="105637" y="17747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69" name="Forme libre : forme 1409">
            <a:extLst>
              <a:ext uri="{FF2B5EF4-FFF2-40B4-BE49-F238E27FC236}">
                <a16:creationId xmlns:a16="http://schemas.microsoft.com/office/drawing/2014/main" id="{F6115A3D-442B-4399-B486-6EF0B7945DA9}"/>
              </a:ext>
            </a:extLst>
          </p:cNvPr>
          <p:cNvSpPr/>
          <p:nvPr/>
        </p:nvSpPr>
        <p:spPr>
          <a:xfrm>
            <a:off x="5857012" y="4047261"/>
            <a:ext cx="149529" cy="228987"/>
          </a:xfrm>
          <a:custGeom>
            <a:avLst/>
            <a:gdLst>
              <a:gd name="connsiteX0" fmla="*/ 61712 w 173301"/>
              <a:gd name="connsiteY0" fmla="*/ 265391 h 265391"/>
              <a:gd name="connsiteX1" fmla="*/ 173301 w 173301"/>
              <a:gd name="connsiteY1" fmla="*/ 216404 h 265391"/>
              <a:gd name="connsiteX2" fmla="*/ 147919 w 173301"/>
              <a:gd name="connsiteY2" fmla="*/ 158934 h 265391"/>
              <a:gd name="connsiteX3" fmla="*/ 143677 w 173301"/>
              <a:gd name="connsiteY3" fmla="*/ 65954 h 265391"/>
              <a:gd name="connsiteX4" fmla="*/ 138614 w 173301"/>
              <a:gd name="connsiteY4" fmla="*/ 29625 h 265391"/>
              <a:gd name="connsiteX5" fmla="*/ 125956 w 173301"/>
              <a:gd name="connsiteY5" fmla="*/ 3421 h 265391"/>
              <a:gd name="connsiteX6" fmla="*/ 109879 w 173301"/>
              <a:gd name="connsiteY6" fmla="*/ 5131 h 265391"/>
              <a:gd name="connsiteX7" fmla="*/ 21962 w 173301"/>
              <a:gd name="connsiteY7" fmla="*/ 0 h 265391"/>
              <a:gd name="connsiteX8" fmla="*/ 20320 w 173301"/>
              <a:gd name="connsiteY8" fmla="*/ 65133 h 265391"/>
              <a:gd name="connsiteX9" fmla="*/ 30445 w 173301"/>
              <a:gd name="connsiteY9" fmla="*/ 122604 h 265391"/>
              <a:gd name="connsiteX10" fmla="*/ 0 w 173301"/>
              <a:gd name="connsiteY10" fmla="*/ 191022 h 265391"/>
              <a:gd name="connsiteX11" fmla="*/ 19430 w 173301"/>
              <a:gd name="connsiteY11" fmla="*/ 234125 h 265391"/>
              <a:gd name="connsiteX12" fmla="*/ 19430 w 173301"/>
              <a:gd name="connsiteY12" fmla="*/ 258687 h 265391"/>
              <a:gd name="connsiteX13" fmla="*/ 61712 w 173301"/>
              <a:gd name="connsiteY13" fmla="*/ 265391 h 26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01" h="265391">
                <a:moveTo>
                  <a:pt x="61712" y="265391"/>
                </a:moveTo>
                <a:lnTo>
                  <a:pt x="173301" y="216404"/>
                </a:lnTo>
                <a:lnTo>
                  <a:pt x="147919" y="158934"/>
                </a:lnTo>
                <a:lnTo>
                  <a:pt x="143677" y="65954"/>
                </a:lnTo>
                <a:lnTo>
                  <a:pt x="138614" y="29625"/>
                </a:lnTo>
                <a:lnTo>
                  <a:pt x="125956" y="3421"/>
                </a:lnTo>
                <a:lnTo>
                  <a:pt x="109879" y="5131"/>
                </a:lnTo>
                <a:lnTo>
                  <a:pt x="21962" y="0"/>
                </a:lnTo>
                <a:lnTo>
                  <a:pt x="20320" y="65133"/>
                </a:lnTo>
                <a:lnTo>
                  <a:pt x="30445" y="122604"/>
                </a:lnTo>
                <a:lnTo>
                  <a:pt x="0" y="191022"/>
                </a:lnTo>
                <a:lnTo>
                  <a:pt x="19430" y="234125"/>
                </a:lnTo>
                <a:lnTo>
                  <a:pt x="19430" y="258687"/>
                </a:lnTo>
                <a:lnTo>
                  <a:pt x="61712" y="265391"/>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0" name="Forme libre : forme 1410">
            <a:extLst>
              <a:ext uri="{FF2B5EF4-FFF2-40B4-BE49-F238E27FC236}">
                <a16:creationId xmlns:a16="http://schemas.microsoft.com/office/drawing/2014/main" id="{FE894632-119F-42C2-A184-600AA77BEEB7}"/>
              </a:ext>
            </a:extLst>
          </p:cNvPr>
          <p:cNvSpPr/>
          <p:nvPr/>
        </p:nvSpPr>
        <p:spPr>
          <a:xfrm>
            <a:off x="5965691" y="4050213"/>
            <a:ext cx="60508" cy="183768"/>
          </a:xfrm>
          <a:custGeom>
            <a:avLst/>
            <a:gdLst>
              <a:gd name="connsiteX0" fmla="*/ 32088 w 70127"/>
              <a:gd name="connsiteY0" fmla="*/ 27914 h 212983"/>
              <a:gd name="connsiteX1" fmla="*/ 56649 w 70127"/>
              <a:gd name="connsiteY1" fmla="*/ 42213 h 212983"/>
              <a:gd name="connsiteX2" fmla="*/ 57471 w 70127"/>
              <a:gd name="connsiteY2" fmla="*/ 80254 h 212983"/>
              <a:gd name="connsiteX3" fmla="*/ 59181 w 70127"/>
              <a:gd name="connsiteY3" fmla="*/ 169881 h 212983"/>
              <a:gd name="connsiteX4" fmla="*/ 70128 w 70127"/>
              <a:gd name="connsiteY4" fmla="*/ 205389 h 212983"/>
              <a:gd name="connsiteX5" fmla="*/ 47345 w 70127"/>
              <a:gd name="connsiteY5" fmla="*/ 212984 h 212983"/>
              <a:gd name="connsiteX6" fmla="*/ 21962 w 70127"/>
              <a:gd name="connsiteY6" fmla="*/ 155513 h 212983"/>
              <a:gd name="connsiteX7" fmla="*/ 17720 w 70127"/>
              <a:gd name="connsiteY7" fmla="*/ 62533 h 212983"/>
              <a:gd name="connsiteX8" fmla="*/ 12657 w 70127"/>
              <a:gd name="connsiteY8" fmla="*/ 26204 h 212983"/>
              <a:gd name="connsiteX9" fmla="*/ 0 w 70127"/>
              <a:gd name="connsiteY9" fmla="*/ 0 h 212983"/>
              <a:gd name="connsiteX10" fmla="*/ 36330 w 70127"/>
              <a:gd name="connsiteY10" fmla="*/ 821 h 212983"/>
              <a:gd name="connsiteX11" fmla="*/ 32088 w 70127"/>
              <a:gd name="connsiteY11" fmla="*/ 27914 h 2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27" h="212983">
                <a:moveTo>
                  <a:pt x="32088" y="27914"/>
                </a:moveTo>
                <a:lnTo>
                  <a:pt x="56649" y="42213"/>
                </a:lnTo>
                <a:lnTo>
                  <a:pt x="57471" y="80254"/>
                </a:lnTo>
                <a:lnTo>
                  <a:pt x="59181" y="169881"/>
                </a:lnTo>
                <a:lnTo>
                  <a:pt x="70128" y="205389"/>
                </a:lnTo>
                <a:lnTo>
                  <a:pt x="47345" y="212984"/>
                </a:lnTo>
                <a:lnTo>
                  <a:pt x="21962" y="155513"/>
                </a:lnTo>
                <a:lnTo>
                  <a:pt x="17720" y="62533"/>
                </a:lnTo>
                <a:lnTo>
                  <a:pt x="12657" y="26204"/>
                </a:lnTo>
                <a:lnTo>
                  <a:pt x="0" y="0"/>
                </a:lnTo>
                <a:lnTo>
                  <a:pt x="36330" y="821"/>
                </a:lnTo>
                <a:lnTo>
                  <a:pt x="32088" y="2791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1" name="Forme libre : forme 1411">
            <a:extLst>
              <a:ext uri="{FF2B5EF4-FFF2-40B4-BE49-F238E27FC236}">
                <a16:creationId xmlns:a16="http://schemas.microsoft.com/office/drawing/2014/main" id="{8903CDA2-E0AF-4773-82BF-36D2126ADFCE}"/>
              </a:ext>
            </a:extLst>
          </p:cNvPr>
          <p:cNvSpPr/>
          <p:nvPr/>
        </p:nvSpPr>
        <p:spPr>
          <a:xfrm>
            <a:off x="5993377" y="3998443"/>
            <a:ext cx="98465" cy="228987"/>
          </a:xfrm>
          <a:custGeom>
            <a:avLst/>
            <a:gdLst>
              <a:gd name="connsiteX0" fmla="*/ 82854 w 114120"/>
              <a:gd name="connsiteY0" fmla="*/ 0 h 265391"/>
              <a:gd name="connsiteX1" fmla="*/ 107347 w 114120"/>
              <a:gd name="connsiteY1" fmla="*/ 29556 h 265391"/>
              <a:gd name="connsiteX2" fmla="*/ 114120 w 114120"/>
              <a:gd name="connsiteY2" fmla="*/ 79433 h 265391"/>
              <a:gd name="connsiteX3" fmla="*/ 73549 w 114120"/>
              <a:gd name="connsiteY3" fmla="*/ 152982 h 265391"/>
              <a:gd name="connsiteX4" fmla="*/ 73549 w 114120"/>
              <a:gd name="connsiteY4" fmla="*/ 261150 h 265391"/>
              <a:gd name="connsiteX5" fmla="*/ 38040 w 114120"/>
              <a:gd name="connsiteY5" fmla="*/ 265392 h 265391"/>
              <a:gd name="connsiteX6" fmla="*/ 27093 w 114120"/>
              <a:gd name="connsiteY6" fmla="*/ 229883 h 265391"/>
              <a:gd name="connsiteX7" fmla="*/ 24562 w 114120"/>
              <a:gd name="connsiteY7" fmla="*/ 102216 h 265391"/>
              <a:gd name="connsiteX8" fmla="*/ 0 w 114120"/>
              <a:gd name="connsiteY8" fmla="*/ 87917 h 265391"/>
              <a:gd name="connsiteX9" fmla="*/ 4242 w 114120"/>
              <a:gd name="connsiteY9" fmla="*/ 60823 h 265391"/>
              <a:gd name="connsiteX10" fmla="*/ 18609 w 114120"/>
              <a:gd name="connsiteY10" fmla="*/ 40572 h 265391"/>
              <a:gd name="connsiteX11" fmla="*/ 49876 w 114120"/>
              <a:gd name="connsiteY11" fmla="*/ 41393 h 265391"/>
              <a:gd name="connsiteX12" fmla="*/ 57471 w 114120"/>
              <a:gd name="connsiteY12" fmla="*/ 5884 h 265391"/>
              <a:gd name="connsiteX13" fmla="*/ 82854 w 114120"/>
              <a:gd name="connsiteY13" fmla="*/ 0 h 26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120" h="265391">
                <a:moveTo>
                  <a:pt x="82854" y="0"/>
                </a:moveTo>
                <a:lnTo>
                  <a:pt x="107347" y="29556"/>
                </a:lnTo>
                <a:lnTo>
                  <a:pt x="114120" y="79433"/>
                </a:lnTo>
                <a:lnTo>
                  <a:pt x="73549" y="152982"/>
                </a:lnTo>
                <a:lnTo>
                  <a:pt x="73549" y="261150"/>
                </a:lnTo>
                <a:lnTo>
                  <a:pt x="38040" y="265392"/>
                </a:lnTo>
                <a:lnTo>
                  <a:pt x="27093" y="229883"/>
                </a:lnTo>
                <a:lnTo>
                  <a:pt x="24562" y="102216"/>
                </a:lnTo>
                <a:lnTo>
                  <a:pt x="0" y="87917"/>
                </a:lnTo>
                <a:lnTo>
                  <a:pt x="4242" y="60823"/>
                </a:lnTo>
                <a:lnTo>
                  <a:pt x="18609" y="40572"/>
                </a:lnTo>
                <a:lnTo>
                  <a:pt x="49876" y="41393"/>
                </a:lnTo>
                <a:lnTo>
                  <a:pt x="57471" y="5884"/>
                </a:lnTo>
                <a:lnTo>
                  <a:pt x="82854"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2" name="Forme libre : forme 1412">
            <a:extLst>
              <a:ext uri="{FF2B5EF4-FFF2-40B4-BE49-F238E27FC236}">
                <a16:creationId xmlns:a16="http://schemas.microsoft.com/office/drawing/2014/main" id="{1BE51BD6-A387-484E-BA2B-20BCF3211BE4}"/>
              </a:ext>
            </a:extLst>
          </p:cNvPr>
          <p:cNvSpPr/>
          <p:nvPr/>
        </p:nvSpPr>
        <p:spPr>
          <a:xfrm>
            <a:off x="5972952" y="3584211"/>
            <a:ext cx="514881" cy="439732"/>
          </a:xfrm>
          <a:custGeom>
            <a:avLst/>
            <a:gdLst>
              <a:gd name="connsiteX0" fmla="*/ 133551 w 596737"/>
              <a:gd name="connsiteY0" fmla="*/ 475023 h 509641"/>
              <a:gd name="connsiteX1" fmla="*/ 154692 w 596737"/>
              <a:gd name="connsiteY1" fmla="*/ 453882 h 509641"/>
              <a:gd name="connsiteX2" fmla="*/ 158113 w 596737"/>
              <a:gd name="connsiteY2" fmla="*/ 423436 h 509641"/>
              <a:gd name="connsiteX3" fmla="*/ 238367 w 596737"/>
              <a:gd name="connsiteY3" fmla="*/ 425146 h 509641"/>
              <a:gd name="connsiteX4" fmla="*/ 256976 w 596737"/>
              <a:gd name="connsiteY4" fmla="*/ 456413 h 509641"/>
              <a:gd name="connsiteX5" fmla="*/ 295016 w 596737"/>
              <a:gd name="connsiteY5" fmla="*/ 438625 h 509641"/>
              <a:gd name="connsiteX6" fmla="*/ 331346 w 596737"/>
              <a:gd name="connsiteY6" fmla="*/ 458124 h 509641"/>
              <a:gd name="connsiteX7" fmla="*/ 358371 w 596737"/>
              <a:gd name="connsiteY7" fmla="*/ 458124 h 509641"/>
              <a:gd name="connsiteX8" fmla="*/ 394769 w 596737"/>
              <a:gd name="connsiteY8" fmla="*/ 436983 h 509641"/>
              <a:gd name="connsiteX9" fmla="*/ 436983 w 596737"/>
              <a:gd name="connsiteY9" fmla="*/ 438625 h 509641"/>
              <a:gd name="connsiteX10" fmla="*/ 464076 w 596737"/>
              <a:gd name="connsiteY10" fmla="*/ 450461 h 509641"/>
              <a:gd name="connsiteX11" fmla="*/ 511352 w 596737"/>
              <a:gd name="connsiteY11" fmla="*/ 417552 h 509641"/>
              <a:gd name="connsiteX12" fmla="*/ 503758 w 596737"/>
              <a:gd name="connsiteY12" fmla="*/ 389638 h 509641"/>
              <a:gd name="connsiteX13" fmla="*/ 579838 w 596737"/>
              <a:gd name="connsiteY13" fmla="*/ 285643 h 509641"/>
              <a:gd name="connsiteX14" fmla="*/ 584080 w 596737"/>
              <a:gd name="connsiteY14" fmla="*/ 165639 h 509641"/>
              <a:gd name="connsiteX15" fmla="*/ 596738 w 596737"/>
              <a:gd name="connsiteY15" fmla="*/ 134372 h 509641"/>
              <a:gd name="connsiteX16" fmla="*/ 563760 w 596737"/>
              <a:gd name="connsiteY16" fmla="*/ 85385 h 509641"/>
              <a:gd name="connsiteX17" fmla="*/ 562119 w 596737"/>
              <a:gd name="connsiteY17" fmla="*/ 21962 h 509641"/>
              <a:gd name="connsiteX18" fmla="*/ 531673 w 596737"/>
              <a:gd name="connsiteY18" fmla="*/ 39751 h 509641"/>
              <a:gd name="connsiteX19" fmla="*/ 489391 w 596737"/>
              <a:gd name="connsiteY19" fmla="*/ 4242 h 509641"/>
              <a:gd name="connsiteX20" fmla="*/ 442935 w 596737"/>
              <a:gd name="connsiteY20" fmla="*/ 0 h 509641"/>
              <a:gd name="connsiteX21" fmla="*/ 287422 w 596737"/>
              <a:gd name="connsiteY21" fmla="*/ 103926 h 509641"/>
              <a:gd name="connsiteX22" fmla="*/ 218115 w 596737"/>
              <a:gd name="connsiteY22" fmla="*/ 174943 h 509641"/>
              <a:gd name="connsiteX23" fmla="*/ 157224 w 596737"/>
              <a:gd name="connsiteY23" fmla="*/ 189311 h 509641"/>
              <a:gd name="connsiteX24" fmla="*/ 151340 w 596737"/>
              <a:gd name="connsiteY24" fmla="*/ 311026 h 509641"/>
              <a:gd name="connsiteX25" fmla="*/ 117541 w 596737"/>
              <a:gd name="connsiteY25" fmla="*/ 352418 h 509641"/>
              <a:gd name="connsiteX26" fmla="*/ 44813 w 596737"/>
              <a:gd name="connsiteY26" fmla="*/ 354129 h 509641"/>
              <a:gd name="connsiteX27" fmla="*/ 25383 w 596737"/>
              <a:gd name="connsiteY27" fmla="*/ 369318 h 509641"/>
              <a:gd name="connsiteX28" fmla="*/ 889 w 596737"/>
              <a:gd name="connsiteY28" fmla="*/ 364255 h 509641"/>
              <a:gd name="connsiteX29" fmla="*/ 0 w 596737"/>
              <a:gd name="connsiteY29" fmla="*/ 389638 h 509641"/>
              <a:gd name="connsiteX30" fmla="*/ 30446 w 596737"/>
              <a:gd name="connsiteY30" fmla="*/ 431030 h 509641"/>
              <a:gd name="connsiteX31" fmla="*/ 47345 w 596737"/>
              <a:gd name="connsiteY31" fmla="*/ 467360 h 509641"/>
              <a:gd name="connsiteX32" fmla="*/ 65955 w 596737"/>
              <a:gd name="connsiteY32" fmla="*/ 461476 h 509641"/>
              <a:gd name="connsiteX33" fmla="*/ 81143 w 596737"/>
              <a:gd name="connsiteY33" fmla="*/ 485970 h 509641"/>
              <a:gd name="connsiteX34" fmla="*/ 106526 w 596737"/>
              <a:gd name="connsiteY34" fmla="*/ 480086 h 509641"/>
              <a:gd name="connsiteX35" fmla="*/ 131020 w 596737"/>
              <a:gd name="connsiteY35" fmla="*/ 509642 h 509641"/>
              <a:gd name="connsiteX36" fmla="*/ 133551 w 596737"/>
              <a:gd name="connsiteY36" fmla="*/ 475023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737" h="509641">
                <a:moveTo>
                  <a:pt x="133551" y="475023"/>
                </a:moveTo>
                <a:lnTo>
                  <a:pt x="154692" y="453882"/>
                </a:lnTo>
                <a:lnTo>
                  <a:pt x="158113" y="423436"/>
                </a:lnTo>
                <a:lnTo>
                  <a:pt x="238367" y="425146"/>
                </a:lnTo>
                <a:lnTo>
                  <a:pt x="256976" y="456413"/>
                </a:lnTo>
                <a:lnTo>
                  <a:pt x="295016" y="438625"/>
                </a:lnTo>
                <a:lnTo>
                  <a:pt x="331346" y="458124"/>
                </a:lnTo>
                <a:lnTo>
                  <a:pt x="358371" y="458124"/>
                </a:lnTo>
                <a:lnTo>
                  <a:pt x="394769" y="436983"/>
                </a:lnTo>
                <a:lnTo>
                  <a:pt x="436983" y="438625"/>
                </a:lnTo>
                <a:lnTo>
                  <a:pt x="464076" y="450461"/>
                </a:lnTo>
                <a:lnTo>
                  <a:pt x="511352" y="417552"/>
                </a:lnTo>
                <a:lnTo>
                  <a:pt x="503758" y="389638"/>
                </a:lnTo>
                <a:lnTo>
                  <a:pt x="579838" y="285643"/>
                </a:lnTo>
                <a:lnTo>
                  <a:pt x="584080" y="165639"/>
                </a:lnTo>
                <a:lnTo>
                  <a:pt x="596738" y="134372"/>
                </a:lnTo>
                <a:lnTo>
                  <a:pt x="563760" y="85385"/>
                </a:lnTo>
                <a:lnTo>
                  <a:pt x="562119" y="21962"/>
                </a:lnTo>
                <a:lnTo>
                  <a:pt x="531673" y="39751"/>
                </a:lnTo>
                <a:lnTo>
                  <a:pt x="489391" y="4242"/>
                </a:lnTo>
                <a:lnTo>
                  <a:pt x="442935" y="0"/>
                </a:lnTo>
                <a:lnTo>
                  <a:pt x="287422" y="103926"/>
                </a:lnTo>
                <a:lnTo>
                  <a:pt x="218115" y="174943"/>
                </a:lnTo>
                <a:lnTo>
                  <a:pt x="157224" y="189311"/>
                </a:lnTo>
                <a:lnTo>
                  <a:pt x="151340" y="311026"/>
                </a:lnTo>
                <a:lnTo>
                  <a:pt x="117541" y="352418"/>
                </a:lnTo>
                <a:lnTo>
                  <a:pt x="44813" y="354129"/>
                </a:lnTo>
                <a:lnTo>
                  <a:pt x="25383" y="369318"/>
                </a:lnTo>
                <a:lnTo>
                  <a:pt x="889" y="364255"/>
                </a:lnTo>
                <a:lnTo>
                  <a:pt x="0" y="389638"/>
                </a:lnTo>
                <a:lnTo>
                  <a:pt x="30446" y="431030"/>
                </a:lnTo>
                <a:lnTo>
                  <a:pt x="47345" y="467360"/>
                </a:lnTo>
                <a:lnTo>
                  <a:pt x="65955" y="461476"/>
                </a:lnTo>
                <a:lnTo>
                  <a:pt x="81143" y="485970"/>
                </a:lnTo>
                <a:lnTo>
                  <a:pt x="106526" y="480086"/>
                </a:lnTo>
                <a:lnTo>
                  <a:pt x="131020" y="509642"/>
                </a:lnTo>
                <a:lnTo>
                  <a:pt x="133551" y="47502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3" name="Forme libre : forme 1413">
            <a:extLst>
              <a:ext uri="{FF2B5EF4-FFF2-40B4-BE49-F238E27FC236}">
                <a16:creationId xmlns:a16="http://schemas.microsoft.com/office/drawing/2014/main" id="{8C1AF7BE-6C1E-4CFF-B9EA-4ACD1A36F797}"/>
              </a:ext>
            </a:extLst>
          </p:cNvPr>
          <p:cNvSpPr/>
          <p:nvPr/>
        </p:nvSpPr>
        <p:spPr>
          <a:xfrm>
            <a:off x="6407609" y="3587105"/>
            <a:ext cx="339849" cy="591447"/>
          </a:xfrm>
          <a:custGeom>
            <a:avLst/>
            <a:gdLst>
              <a:gd name="connsiteX0" fmla="*/ 393880 w 393879"/>
              <a:gd name="connsiteY0" fmla="*/ 333056 h 685475"/>
              <a:gd name="connsiteX1" fmla="*/ 364255 w 393879"/>
              <a:gd name="connsiteY1" fmla="*/ 333877 h 685475"/>
              <a:gd name="connsiteX2" fmla="*/ 337230 w 393879"/>
              <a:gd name="connsiteY2" fmla="*/ 383754 h 685475"/>
              <a:gd name="connsiteX3" fmla="*/ 340651 w 393879"/>
              <a:gd name="connsiteY3" fmla="*/ 399763 h 685475"/>
              <a:gd name="connsiteX4" fmla="*/ 324573 w 393879"/>
              <a:gd name="connsiteY4" fmla="*/ 416731 h 685475"/>
              <a:gd name="connsiteX5" fmla="*/ 332167 w 393879"/>
              <a:gd name="connsiteY5" fmla="*/ 439514 h 685475"/>
              <a:gd name="connsiteX6" fmla="*/ 319510 w 393879"/>
              <a:gd name="connsiteY6" fmla="*/ 461476 h 685475"/>
              <a:gd name="connsiteX7" fmla="*/ 338941 w 393879"/>
              <a:gd name="connsiteY7" fmla="*/ 464897 h 685475"/>
              <a:gd name="connsiteX8" fmla="*/ 360902 w 393879"/>
              <a:gd name="connsiteY8" fmla="*/ 536735 h 685475"/>
              <a:gd name="connsiteX9" fmla="*/ 328815 w 393879"/>
              <a:gd name="connsiteY9" fmla="*/ 540977 h 685475"/>
              <a:gd name="connsiteX10" fmla="*/ 256976 w 393879"/>
              <a:gd name="connsiteY10" fmla="*/ 620410 h 685475"/>
              <a:gd name="connsiteX11" fmla="*/ 211273 w 393879"/>
              <a:gd name="connsiteY11" fmla="*/ 623763 h 685475"/>
              <a:gd name="connsiteX12" fmla="*/ 202037 w 393879"/>
              <a:gd name="connsiteY12" fmla="*/ 659271 h 685475"/>
              <a:gd name="connsiteX13" fmla="*/ 126778 w 393879"/>
              <a:gd name="connsiteY13" fmla="*/ 684654 h 685475"/>
              <a:gd name="connsiteX14" fmla="*/ 114120 w 393879"/>
              <a:gd name="connsiteY14" fmla="*/ 671107 h 685475"/>
              <a:gd name="connsiteX15" fmla="*/ 98042 w 393879"/>
              <a:gd name="connsiteY15" fmla="*/ 685475 h 685475"/>
              <a:gd name="connsiteX16" fmla="*/ 78612 w 393879"/>
              <a:gd name="connsiteY16" fmla="*/ 684654 h 685475"/>
              <a:gd name="connsiteX17" fmla="*/ 69307 w 393879"/>
              <a:gd name="connsiteY17" fmla="*/ 644904 h 685475"/>
              <a:gd name="connsiteX18" fmla="*/ 21141 w 393879"/>
              <a:gd name="connsiteY18" fmla="*/ 602621 h 685475"/>
              <a:gd name="connsiteX19" fmla="*/ 27914 w 393879"/>
              <a:gd name="connsiteY19" fmla="*/ 579838 h 685475"/>
              <a:gd name="connsiteX20" fmla="*/ 82854 w 393879"/>
              <a:gd name="connsiteY20" fmla="*/ 582370 h 685475"/>
              <a:gd name="connsiteX21" fmla="*/ 61713 w 393879"/>
              <a:gd name="connsiteY21" fmla="*/ 551103 h 685475"/>
              <a:gd name="connsiteX22" fmla="*/ 64244 w 393879"/>
              <a:gd name="connsiteY22" fmla="*/ 492743 h 685475"/>
              <a:gd name="connsiteX23" fmla="*/ 36330 w 393879"/>
              <a:gd name="connsiteY23" fmla="*/ 443756 h 685475"/>
              <a:gd name="connsiteX24" fmla="*/ 21141 w 393879"/>
              <a:gd name="connsiteY24" fmla="*/ 442935 h 685475"/>
              <a:gd name="connsiteX25" fmla="*/ 7594 w 393879"/>
              <a:gd name="connsiteY25" fmla="*/ 414200 h 685475"/>
              <a:gd name="connsiteX26" fmla="*/ 0 w 393879"/>
              <a:gd name="connsiteY26" fmla="*/ 386285 h 685475"/>
              <a:gd name="connsiteX27" fmla="*/ 76080 w 393879"/>
              <a:gd name="connsiteY27" fmla="*/ 282291 h 685475"/>
              <a:gd name="connsiteX28" fmla="*/ 80322 w 393879"/>
              <a:gd name="connsiteY28" fmla="*/ 162286 h 685475"/>
              <a:gd name="connsiteX29" fmla="*/ 92980 w 393879"/>
              <a:gd name="connsiteY29" fmla="*/ 131019 h 685475"/>
              <a:gd name="connsiteX30" fmla="*/ 60002 w 393879"/>
              <a:gd name="connsiteY30" fmla="*/ 82033 h 685475"/>
              <a:gd name="connsiteX31" fmla="*/ 58360 w 393879"/>
              <a:gd name="connsiteY31" fmla="*/ 18610 h 685475"/>
              <a:gd name="connsiteX32" fmla="*/ 95511 w 393879"/>
              <a:gd name="connsiteY32" fmla="*/ 0 h 685475"/>
              <a:gd name="connsiteX33" fmla="*/ 390527 w 393879"/>
              <a:gd name="connsiteY33" fmla="*/ 164818 h 685475"/>
              <a:gd name="connsiteX34" fmla="*/ 393880 w 393879"/>
              <a:gd name="connsiteY34" fmla="*/ 333056 h 68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3879" h="685475">
                <a:moveTo>
                  <a:pt x="393880" y="333056"/>
                </a:moveTo>
                <a:lnTo>
                  <a:pt x="364255" y="333877"/>
                </a:lnTo>
                <a:lnTo>
                  <a:pt x="337230" y="383754"/>
                </a:lnTo>
                <a:lnTo>
                  <a:pt x="340651" y="399763"/>
                </a:lnTo>
                <a:lnTo>
                  <a:pt x="324573" y="416731"/>
                </a:lnTo>
                <a:lnTo>
                  <a:pt x="332167" y="439514"/>
                </a:lnTo>
                <a:lnTo>
                  <a:pt x="319510" y="461476"/>
                </a:lnTo>
                <a:lnTo>
                  <a:pt x="338941" y="464897"/>
                </a:lnTo>
                <a:lnTo>
                  <a:pt x="360902" y="536735"/>
                </a:lnTo>
                <a:lnTo>
                  <a:pt x="328815" y="540977"/>
                </a:lnTo>
                <a:lnTo>
                  <a:pt x="256976" y="620410"/>
                </a:lnTo>
                <a:lnTo>
                  <a:pt x="211273" y="623763"/>
                </a:lnTo>
                <a:lnTo>
                  <a:pt x="202037" y="659271"/>
                </a:lnTo>
                <a:lnTo>
                  <a:pt x="126778" y="684654"/>
                </a:lnTo>
                <a:lnTo>
                  <a:pt x="114120" y="671107"/>
                </a:lnTo>
                <a:lnTo>
                  <a:pt x="98042" y="685475"/>
                </a:lnTo>
                <a:lnTo>
                  <a:pt x="78612" y="684654"/>
                </a:lnTo>
                <a:lnTo>
                  <a:pt x="69307" y="644904"/>
                </a:lnTo>
                <a:lnTo>
                  <a:pt x="21141" y="602621"/>
                </a:lnTo>
                <a:lnTo>
                  <a:pt x="27914" y="579838"/>
                </a:lnTo>
                <a:lnTo>
                  <a:pt x="82854" y="582370"/>
                </a:lnTo>
                <a:lnTo>
                  <a:pt x="61713" y="551103"/>
                </a:lnTo>
                <a:lnTo>
                  <a:pt x="64244" y="492743"/>
                </a:lnTo>
                <a:lnTo>
                  <a:pt x="36330" y="443756"/>
                </a:lnTo>
                <a:lnTo>
                  <a:pt x="21141" y="442935"/>
                </a:lnTo>
                <a:lnTo>
                  <a:pt x="7594" y="414200"/>
                </a:lnTo>
                <a:lnTo>
                  <a:pt x="0" y="386285"/>
                </a:lnTo>
                <a:lnTo>
                  <a:pt x="76080" y="282291"/>
                </a:lnTo>
                <a:lnTo>
                  <a:pt x="80322" y="162286"/>
                </a:lnTo>
                <a:lnTo>
                  <a:pt x="92980" y="131019"/>
                </a:lnTo>
                <a:lnTo>
                  <a:pt x="60002" y="82033"/>
                </a:lnTo>
                <a:lnTo>
                  <a:pt x="58360" y="18610"/>
                </a:lnTo>
                <a:lnTo>
                  <a:pt x="95511" y="0"/>
                </a:lnTo>
                <a:lnTo>
                  <a:pt x="390527" y="164818"/>
                </a:lnTo>
                <a:lnTo>
                  <a:pt x="393880" y="33305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4" name="Forme libre : forme 1414">
            <a:extLst>
              <a:ext uri="{FF2B5EF4-FFF2-40B4-BE49-F238E27FC236}">
                <a16:creationId xmlns:a16="http://schemas.microsoft.com/office/drawing/2014/main" id="{A147E366-CAB5-437D-839F-4A52BCADDFE0}"/>
              </a:ext>
            </a:extLst>
          </p:cNvPr>
          <p:cNvSpPr/>
          <p:nvPr/>
        </p:nvSpPr>
        <p:spPr>
          <a:xfrm>
            <a:off x="6056836" y="3944487"/>
            <a:ext cx="387253" cy="355848"/>
          </a:xfrm>
          <a:custGeom>
            <a:avLst/>
            <a:gdLst>
              <a:gd name="connsiteX0" fmla="*/ 99753 w 448818"/>
              <a:gd name="connsiteY0" fmla="*/ 360834 h 412420"/>
              <a:gd name="connsiteX1" fmla="*/ 103995 w 448818"/>
              <a:gd name="connsiteY1" fmla="*/ 393811 h 412420"/>
              <a:gd name="connsiteX2" fmla="*/ 131020 w 448818"/>
              <a:gd name="connsiteY2" fmla="*/ 412421 h 412420"/>
              <a:gd name="connsiteX3" fmla="*/ 220578 w 448818"/>
              <a:gd name="connsiteY3" fmla="*/ 393811 h 412420"/>
              <a:gd name="connsiteX4" fmla="*/ 232414 w 448818"/>
              <a:gd name="connsiteY4" fmla="*/ 346466 h 412420"/>
              <a:gd name="connsiteX5" fmla="*/ 277228 w 448818"/>
              <a:gd name="connsiteY5" fmla="*/ 295769 h 412420"/>
              <a:gd name="connsiteX6" fmla="*/ 301721 w 448818"/>
              <a:gd name="connsiteY6" fmla="*/ 292416 h 412420"/>
              <a:gd name="connsiteX7" fmla="*/ 321152 w 448818"/>
              <a:gd name="connsiteY7" fmla="*/ 321973 h 412420"/>
              <a:gd name="connsiteX8" fmla="*/ 365965 w 448818"/>
              <a:gd name="connsiteY8" fmla="*/ 227351 h 412420"/>
              <a:gd name="connsiteX9" fmla="*/ 399763 w 448818"/>
              <a:gd name="connsiteY9" fmla="*/ 159686 h 412420"/>
              <a:gd name="connsiteX10" fmla="*/ 445398 w 448818"/>
              <a:gd name="connsiteY10" fmla="*/ 103105 h 412420"/>
              <a:gd name="connsiteX11" fmla="*/ 448819 w 448818"/>
              <a:gd name="connsiteY11" fmla="*/ 69238 h 412420"/>
              <a:gd name="connsiteX12" fmla="*/ 432741 w 448818"/>
              <a:gd name="connsiteY12" fmla="*/ 63354 h 412420"/>
              <a:gd name="connsiteX13" fmla="*/ 427678 w 448818"/>
              <a:gd name="connsiteY13" fmla="*/ 28735 h 412420"/>
              <a:gd name="connsiteX14" fmla="*/ 414131 w 448818"/>
              <a:gd name="connsiteY14" fmla="*/ 0 h 412420"/>
              <a:gd name="connsiteX15" fmla="*/ 366855 w 448818"/>
              <a:gd name="connsiteY15" fmla="*/ 32909 h 412420"/>
              <a:gd name="connsiteX16" fmla="*/ 339761 w 448818"/>
              <a:gd name="connsiteY16" fmla="*/ 21073 h 412420"/>
              <a:gd name="connsiteX17" fmla="*/ 297548 w 448818"/>
              <a:gd name="connsiteY17" fmla="*/ 19431 h 412420"/>
              <a:gd name="connsiteX18" fmla="*/ 261150 w 448818"/>
              <a:gd name="connsiteY18" fmla="*/ 40572 h 412420"/>
              <a:gd name="connsiteX19" fmla="*/ 234125 w 448818"/>
              <a:gd name="connsiteY19" fmla="*/ 40572 h 412420"/>
              <a:gd name="connsiteX20" fmla="*/ 197795 w 448818"/>
              <a:gd name="connsiteY20" fmla="*/ 21073 h 412420"/>
              <a:gd name="connsiteX21" fmla="*/ 159755 w 448818"/>
              <a:gd name="connsiteY21" fmla="*/ 38861 h 412420"/>
              <a:gd name="connsiteX22" fmla="*/ 141145 w 448818"/>
              <a:gd name="connsiteY22" fmla="*/ 7594 h 412420"/>
              <a:gd name="connsiteX23" fmla="*/ 60892 w 448818"/>
              <a:gd name="connsiteY23" fmla="*/ 5884 h 412420"/>
              <a:gd name="connsiteX24" fmla="*/ 57471 w 448818"/>
              <a:gd name="connsiteY24" fmla="*/ 36330 h 412420"/>
              <a:gd name="connsiteX25" fmla="*/ 36330 w 448818"/>
              <a:gd name="connsiteY25" fmla="*/ 57471 h 412420"/>
              <a:gd name="connsiteX26" fmla="*/ 33798 w 448818"/>
              <a:gd name="connsiteY26" fmla="*/ 92090 h 412420"/>
              <a:gd name="connsiteX27" fmla="*/ 40572 w 448818"/>
              <a:gd name="connsiteY27" fmla="*/ 141966 h 412420"/>
              <a:gd name="connsiteX28" fmla="*/ 0 w 448818"/>
              <a:gd name="connsiteY28" fmla="*/ 215515 h 412420"/>
              <a:gd name="connsiteX29" fmla="*/ 0 w 448818"/>
              <a:gd name="connsiteY29" fmla="*/ 323683 h 412420"/>
              <a:gd name="connsiteX30" fmla="*/ 61713 w 448818"/>
              <a:gd name="connsiteY30" fmla="*/ 322862 h 412420"/>
              <a:gd name="connsiteX31" fmla="*/ 99753 w 448818"/>
              <a:gd name="connsiteY31" fmla="*/ 360834 h 4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818" h="412420">
                <a:moveTo>
                  <a:pt x="99753" y="360834"/>
                </a:moveTo>
                <a:lnTo>
                  <a:pt x="103995" y="393811"/>
                </a:lnTo>
                <a:lnTo>
                  <a:pt x="131020" y="412421"/>
                </a:lnTo>
                <a:lnTo>
                  <a:pt x="220578" y="393811"/>
                </a:lnTo>
                <a:lnTo>
                  <a:pt x="232414" y="346466"/>
                </a:lnTo>
                <a:lnTo>
                  <a:pt x="277228" y="295769"/>
                </a:lnTo>
                <a:lnTo>
                  <a:pt x="301721" y="292416"/>
                </a:lnTo>
                <a:lnTo>
                  <a:pt x="321152" y="321973"/>
                </a:lnTo>
                <a:lnTo>
                  <a:pt x="365965" y="227351"/>
                </a:lnTo>
                <a:lnTo>
                  <a:pt x="399763" y="159686"/>
                </a:lnTo>
                <a:lnTo>
                  <a:pt x="445398" y="103105"/>
                </a:lnTo>
                <a:lnTo>
                  <a:pt x="448819" y="69238"/>
                </a:lnTo>
                <a:lnTo>
                  <a:pt x="432741" y="63354"/>
                </a:lnTo>
                <a:lnTo>
                  <a:pt x="427678" y="28735"/>
                </a:lnTo>
                <a:lnTo>
                  <a:pt x="414131" y="0"/>
                </a:lnTo>
                <a:lnTo>
                  <a:pt x="366855" y="32909"/>
                </a:lnTo>
                <a:lnTo>
                  <a:pt x="339761" y="21073"/>
                </a:lnTo>
                <a:lnTo>
                  <a:pt x="297548" y="19431"/>
                </a:lnTo>
                <a:lnTo>
                  <a:pt x="261150" y="40572"/>
                </a:lnTo>
                <a:lnTo>
                  <a:pt x="234125" y="40572"/>
                </a:lnTo>
                <a:lnTo>
                  <a:pt x="197795" y="21073"/>
                </a:lnTo>
                <a:lnTo>
                  <a:pt x="159755" y="38861"/>
                </a:lnTo>
                <a:lnTo>
                  <a:pt x="141145" y="7594"/>
                </a:lnTo>
                <a:lnTo>
                  <a:pt x="60892" y="5884"/>
                </a:lnTo>
                <a:lnTo>
                  <a:pt x="57471" y="36330"/>
                </a:lnTo>
                <a:lnTo>
                  <a:pt x="36330" y="57471"/>
                </a:lnTo>
                <a:lnTo>
                  <a:pt x="33798" y="92090"/>
                </a:lnTo>
                <a:lnTo>
                  <a:pt x="40572" y="141966"/>
                </a:lnTo>
                <a:lnTo>
                  <a:pt x="0" y="215515"/>
                </a:lnTo>
                <a:lnTo>
                  <a:pt x="0" y="323683"/>
                </a:lnTo>
                <a:lnTo>
                  <a:pt x="61713" y="322862"/>
                </a:lnTo>
                <a:lnTo>
                  <a:pt x="99753" y="36083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5" name="Forme libre : forme 1415">
            <a:extLst>
              <a:ext uri="{FF2B5EF4-FFF2-40B4-BE49-F238E27FC236}">
                <a16:creationId xmlns:a16="http://schemas.microsoft.com/office/drawing/2014/main" id="{6F61E8F8-C975-4BAE-A452-806350E5E8BC}"/>
              </a:ext>
            </a:extLst>
          </p:cNvPr>
          <p:cNvSpPr/>
          <p:nvPr/>
        </p:nvSpPr>
        <p:spPr>
          <a:xfrm>
            <a:off x="6247157" y="3969280"/>
            <a:ext cx="246520" cy="425861"/>
          </a:xfrm>
          <a:custGeom>
            <a:avLst/>
            <a:gdLst>
              <a:gd name="connsiteX0" fmla="*/ 222288 w 285711"/>
              <a:gd name="connsiteY0" fmla="*/ 308495 h 493564"/>
              <a:gd name="connsiteX1" fmla="*/ 246850 w 285711"/>
              <a:gd name="connsiteY1" fmla="*/ 383686 h 493564"/>
              <a:gd name="connsiteX2" fmla="*/ 285712 w 285711"/>
              <a:gd name="connsiteY2" fmla="*/ 441156 h 493564"/>
              <a:gd name="connsiteX3" fmla="*/ 284822 w 285711"/>
              <a:gd name="connsiteY3" fmla="*/ 493564 h 493564"/>
              <a:gd name="connsiteX4" fmla="*/ 222288 w 285711"/>
              <a:gd name="connsiteY4" fmla="*/ 469892 h 493564"/>
              <a:gd name="connsiteX5" fmla="*/ 108237 w 285711"/>
              <a:gd name="connsiteY5" fmla="*/ 469070 h 493564"/>
              <a:gd name="connsiteX6" fmla="*/ 49055 w 285711"/>
              <a:gd name="connsiteY6" fmla="*/ 470713 h 493564"/>
              <a:gd name="connsiteX7" fmla="*/ 51587 w 285711"/>
              <a:gd name="connsiteY7" fmla="*/ 421726 h 493564"/>
              <a:gd name="connsiteX8" fmla="*/ 15257 w 285711"/>
              <a:gd name="connsiteY8" fmla="*/ 382865 h 493564"/>
              <a:gd name="connsiteX9" fmla="*/ 0 w 285711"/>
              <a:gd name="connsiteY9" fmla="*/ 365076 h 493564"/>
              <a:gd name="connsiteX10" fmla="*/ 11836 w 285711"/>
              <a:gd name="connsiteY10" fmla="*/ 317731 h 493564"/>
              <a:gd name="connsiteX11" fmla="*/ 56650 w 285711"/>
              <a:gd name="connsiteY11" fmla="*/ 267034 h 493564"/>
              <a:gd name="connsiteX12" fmla="*/ 81143 w 285711"/>
              <a:gd name="connsiteY12" fmla="*/ 263681 h 493564"/>
              <a:gd name="connsiteX13" fmla="*/ 100574 w 285711"/>
              <a:gd name="connsiteY13" fmla="*/ 293238 h 493564"/>
              <a:gd name="connsiteX14" fmla="*/ 179185 w 285711"/>
              <a:gd name="connsiteY14" fmla="*/ 130951 h 493564"/>
              <a:gd name="connsiteX15" fmla="*/ 224820 w 285711"/>
              <a:gd name="connsiteY15" fmla="*/ 74370 h 493564"/>
              <a:gd name="connsiteX16" fmla="*/ 228241 w 285711"/>
              <a:gd name="connsiteY16" fmla="*/ 40503 h 493564"/>
              <a:gd name="connsiteX17" fmla="*/ 212163 w 285711"/>
              <a:gd name="connsiteY17" fmla="*/ 34619 h 493564"/>
              <a:gd name="connsiteX18" fmla="*/ 207100 w 285711"/>
              <a:gd name="connsiteY18" fmla="*/ 0 h 493564"/>
              <a:gd name="connsiteX19" fmla="*/ 222288 w 285711"/>
              <a:gd name="connsiteY19" fmla="*/ 821 h 493564"/>
              <a:gd name="connsiteX20" fmla="*/ 250203 w 285711"/>
              <a:gd name="connsiteY20" fmla="*/ 49808 h 493564"/>
              <a:gd name="connsiteX21" fmla="*/ 247671 w 285711"/>
              <a:gd name="connsiteY21" fmla="*/ 108168 h 493564"/>
              <a:gd name="connsiteX22" fmla="*/ 268812 w 285711"/>
              <a:gd name="connsiteY22" fmla="*/ 139435 h 493564"/>
              <a:gd name="connsiteX23" fmla="*/ 213873 w 285711"/>
              <a:gd name="connsiteY23" fmla="*/ 136904 h 493564"/>
              <a:gd name="connsiteX24" fmla="*/ 207100 w 285711"/>
              <a:gd name="connsiteY24" fmla="*/ 159686 h 493564"/>
              <a:gd name="connsiteX25" fmla="*/ 255266 w 285711"/>
              <a:gd name="connsiteY25" fmla="*/ 201969 h 493564"/>
              <a:gd name="connsiteX26" fmla="*/ 264570 w 285711"/>
              <a:gd name="connsiteY26" fmla="*/ 241719 h 493564"/>
              <a:gd name="connsiteX27" fmla="*/ 222288 w 285711"/>
              <a:gd name="connsiteY27" fmla="*/ 308495 h 49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5711" h="493564">
                <a:moveTo>
                  <a:pt x="222288" y="308495"/>
                </a:moveTo>
                <a:lnTo>
                  <a:pt x="246850" y="383686"/>
                </a:lnTo>
                <a:lnTo>
                  <a:pt x="285712" y="441156"/>
                </a:lnTo>
                <a:lnTo>
                  <a:pt x="284822" y="493564"/>
                </a:lnTo>
                <a:lnTo>
                  <a:pt x="222288" y="469892"/>
                </a:lnTo>
                <a:lnTo>
                  <a:pt x="108237" y="469070"/>
                </a:lnTo>
                <a:lnTo>
                  <a:pt x="49055" y="470713"/>
                </a:lnTo>
                <a:lnTo>
                  <a:pt x="51587" y="421726"/>
                </a:lnTo>
                <a:lnTo>
                  <a:pt x="15257" y="382865"/>
                </a:lnTo>
                <a:lnTo>
                  <a:pt x="0" y="365076"/>
                </a:lnTo>
                <a:lnTo>
                  <a:pt x="11836" y="317731"/>
                </a:lnTo>
                <a:lnTo>
                  <a:pt x="56650" y="267034"/>
                </a:lnTo>
                <a:lnTo>
                  <a:pt x="81143" y="263681"/>
                </a:lnTo>
                <a:lnTo>
                  <a:pt x="100574" y="293238"/>
                </a:lnTo>
                <a:lnTo>
                  <a:pt x="179185" y="130951"/>
                </a:lnTo>
                <a:lnTo>
                  <a:pt x="224820" y="74370"/>
                </a:lnTo>
                <a:lnTo>
                  <a:pt x="228241" y="40503"/>
                </a:lnTo>
                <a:lnTo>
                  <a:pt x="212163" y="34619"/>
                </a:lnTo>
                <a:lnTo>
                  <a:pt x="207100" y="0"/>
                </a:lnTo>
                <a:lnTo>
                  <a:pt x="222288" y="821"/>
                </a:lnTo>
                <a:lnTo>
                  <a:pt x="250203" y="49808"/>
                </a:lnTo>
                <a:lnTo>
                  <a:pt x="247671" y="108168"/>
                </a:lnTo>
                <a:lnTo>
                  <a:pt x="268812" y="139435"/>
                </a:lnTo>
                <a:lnTo>
                  <a:pt x="213873" y="136904"/>
                </a:lnTo>
                <a:lnTo>
                  <a:pt x="207100" y="159686"/>
                </a:lnTo>
                <a:lnTo>
                  <a:pt x="255266" y="201969"/>
                </a:lnTo>
                <a:lnTo>
                  <a:pt x="264570" y="241719"/>
                </a:lnTo>
                <a:lnTo>
                  <a:pt x="222288" y="30849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6" name="Forme libre : forme 1416">
            <a:extLst>
              <a:ext uri="{FF2B5EF4-FFF2-40B4-BE49-F238E27FC236}">
                <a16:creationId xmlns:a16="http://schemas.microsoft.com/office/drawing/2014/main" id="{22695E98-7046-4B74-9BF5-38B915C124FA}"/>
              </a:ext>
            </a:extLst>
          </p:cNvPr>
          <p:cNvSpPr/>
          <p:nvPr/>
        </p:nvSpPr>
        <p:spPr>
          <a:xfrm>
            <a:off x="6239897" y="4316392"/>
            <a:ext cx="100649" cy="102067"/>
          </a:xfrm>
          <a:custGeom>
            <a:avLst/>
            <a:gdLst>
              <a:gd name="connsiteX0" fmla="*/ 0 w 116651"/>
              <a:gd name="connsiteY0" fmla="*/ 22851 h 118293"/>
              <a:gd name="connsiteX1" fmla="*/ 12657 w 116651"/>
              <a:gd name="connsiteY1" fmla="*/ 27914 h 118293"/>
              <a:gd name="connsiteX2" fmla="*/ 25383 w 116651"/>
              <a:gd name="connsiteY2" fmla="*/ 10126 h 118293"/>
              <a:gd name="connsiteX3" fmla="*/ 11699 w 116651"/>
              <a:gd name="connsiteY3" fmla="*/ 0 h 118293"/>
              <a:gd name="connsiteX4" fmla="*/ 57470 w 116651"/>
              <a:gd name="connsiteY4" fmla="*/ 68486 h 118293"/>
              <a:gd name="connsiteX5" fmla="*/ 53229 w 116651"/>
              <a:gd name="connsiteY5" fmla="*/ 92979 h 118293"/>
              <a:gd name="connsiteX6" fmla="*/ 41393 w 116651"/>
              <a:gd name="connsiteY6" fmla="*/ 116652 h 118293"/>
              <a:gd name="connsiteX7" fmla="*/ 115762 w 116651"/>
              <a:gd name="connsiteY7" fmla="*/ 118294 h 118293"/>
              <a:gd name="connsiteX8" fmla="*/ 116652 w 116651"/>
              <a:gd name="connsiteY8" fmla="*/ 66775 h 11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1" h="118293">
                <a:moveTo>
                  <a:pt x="0" y="22851"/>
                </a:moveTo>
                <a:lnTo>
                  <a:pt x="12657" y="27914"/>
                </a:lnTo>
                <a:lnTo>
                  <a:pt x="25383" y="10126"/>
                </a:lnTo>
                <a:lnTo>
                  <a:pt x="11699" y="0"/>
                </a:lnTo>
                <a:close/>
                <a:moveTo>
                  <a:pt x="57470" y="68486"/>
                </a:moveTo>
                <a:lnTo>
                  <a:pt x="53229" y="92979"/>
                </a:lnTo>
                <a:lnTo>
                  <a:pt x="41393" y="116652"/>
                </a:lnTo>
                <a:lnTo>
                  <a:pt x="115762" y="118294"/>
                </a:lnTo>
                <a:lnTo>
                  <a:pt x="116652" y="6677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7" name="Forme libre : forme 1417">
            <a:extLst>
              <a:ext uri="{FF2B5EF4-FFF2-40B4-BE49-F238E27FC236}">
                <a16:creationId xmlns:a16="http://schemas.microsoft.com/office/drawing/2014/main" id="{DAAA630A-AE03-442F-BE71-EFB557EF8C91}"/>
              </a:ext>
            </a:extLst>
          </p:cNvPr>
          <p:cNvSpPr/>
          <p:nvPr/>
        </p:nvSpPr>
        <p:spPr>
          <a:xfrm>
            <a:off x="6239897" y="4316392"/>
            <a:ext cx="100649" cy="102067"/>
          </a:xfrm>
          <a:custGeom>
            <a:avLst/>
            <a:gdLst>
              <a:gd name="connsiteX0" fmla="*/ 0 w 116651"/>
              <a:gd name="connsiteY0" fmla="*/ 22851 h 118293"/>
              <a:gd name="connsiteX1" fmla="*/ 12657 w 116651"/>
              <a:gd name="connsiteY1" fmla="*/ 27914 h 118293"/>
              <a:gd name="connsiteX2" fmla="*/ 25383 w 116651"/>
              <a:gd name="connsiteY2" fmla="*/ 10126 h 118293"/>
              <a:gd name="connsiteX3" fmla="*/ 11699 w 116651"/>
              <a:gd name="connsiteY3" fmla="*/ 0 h 118293"/>
              <a:gd name="connsiteX4" fmla="*/ 57470 w 116651"/>
              <a:gd name="connsiteY4" fmla="*/ 68486 h 118293"/>
              <a:gd name="connsiteX5" fmla="*/ 53229 w 116651"/>
              <a:gd name="connsiteY5" fmla="*/ 92979 h 118293"/>
              <a:gd name="connsiteX6" fmla="*/ 41393 w 116651"/>
              <a:gd name="connsiteY6" fmla="*/ 116652 h 118293"/>
              <a:gd name="connsiteX7" fmla="*/ 115762 w 116651"/>
              <a:gd name="connsiteY7" fmla="*/ 118294 h 118293"/>
              <a:gd name="connsiteX8" fmla="*/ 116652 w 116651"/>
              <a:gd name="connsiteY8" fmla="*/ 66775 h 11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1" h="118293">
                <a:moveTo>
                  <a:pt x="0" y="22851"/>
                </a:moveTo>
                <a:lnTo>
                  <a:pt x="12657" y="27914"/>
                </a:lnTo>
                <a:lnTo>
                  <a:pt x="25383" y="10126"/>
                </a:lnTo>
                <a:lnTo>
                  <a:pt x="11699" y="0"/>
                </a:lnTo>
                <a:close/>
                <a:moveTo>
                  <a:pt x="57470" y="68486"/>
                </a:moveTo>
                <a:lnTo>
                  <a:pt x="53229" y="92979"/>
                </a:lnTo>
                <a:lnTo>
                  <a:pt x="41393" y="116652"/>
                </a:lnTo>
                <a:lnTo>
                  <a:pt x="115762" y="118294"/>
                </a:lnTo>
                <a:lnTo>
                  <a:pt x="116652" y="6677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8" name="Forme libre : forme 1418">
            <a:extLst>
              <a:ext uri="{FF2B5EF4-FFF2-40B4-BE49-F238E27FC236}">
                <a16:creationId xmlns:a16="http://schemas.microsoft.com/office/drawing/2014/main" id="{8BCEB930-16A2-4ED4-9A15-37EC3490C331}"/>
              </a:ext>
            </a:extLst>
          </p:cNvPr>
          <p:cNvSpPr/>
          <p:nvPr/>
        </p:nvSpPr>
        <p:spPr>
          <a:xfrm>
            <a:off x="6175728" y="4441837"/>
            <a:ext cx="18240" cy="15289"/>
          </a:xfrm>
          <a:custGeom>
            <a:avLst/>
            <a:gdLst>
              <a:gd name="connsiteX0" fmla="*/ 10126 w 21140"/>
              <a:gd name="connsiteY0" fmla="*/ 0 h 17720"/>
              <a:gd name="connsiteX1" fmla="*/ 0 w 21140"/>
              <a:gd name="connsiteY1" fmla="*/ 11836 h 17720"/>
              <a:gd name="connsiteX2" fmla="*/ 12657 w 21140"/>
              <a:gd name="connsiteY2" fmla="*/ 17720 h 17720"/>
              <a:gd name="connsiteX3" fmla="*/ 21141 w 21140"/>
              <a:gd name="connsiteY3" fmla="*/ 8415 h 17720"/>
              <a:gd name="connsiteX4" fmla="*/ 10126 w 21140"/>
              <a:gd name="connsiteY4" fmla="*/ 0 h 17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 h="17720">
                <a:moveTo>
                  <a:pt x="10126" y="0"/>
                </a:moveTo>
                <a:lnTo>
                  <a:pt x="0" y="11836"/>
                </a:lnTo>
                <a:lnTo>
                  <a:pt x="12657" y="17720"/>
                </a:lnTo>
                <a:lnTo>
                  <a:pt x="21141" y="8415"/>
                </a:lnTo>
                <a:lnTo>
                  <a:pt x="10126"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79" name="Forme libre : forme 1419">
            <a:extLst>
              <a:ext uri="{FF2B5EF4-FFF2-40B4-BE49-F238E27FC236}">
                <a16:creationId xmlns:a16="http://schemas.microsoft.com/office/drawing/2014/main" id="{E078E64B-4DDB-461A-AF83-EE6C5FC6061F}"/>
              </a:ext>
            </a:extLst>
          </p:cNvPr>
          <p:cNvSpPr/>
          <p:nvPr/>
        </p:nvSpPr>
        <p:spPr>
          <a:xfrm>
            <a:off x="7152894" y="3788405"/>
            <a:ext cx="221017" cy="204193"/>
          </a:xfrm>
          <a:custGeom>
            <a:avLst/>
            <a:gdLst>
              <a:gd name="connsiteX0" fmla="*/ 80322 w 256155"/>
              <a:gd name="connsiteY0" fmla="*/ 0 h 236656"/>
              <a:gd name="connsiteX1" fmla="*/ 17789 w 256155"/>
              <a:gd name="connsiteY1" fmla="*/ 44813 h 236656"/>
              <a:gd name="connsiteX2" fmla="*/ 17789 w 256155"/>
              <a:gd name="connsiteY2" fmla="*/ 88738 h 236656"/>
              <a:gd name="connsiteX3" fmla="*/ 0 w 256155"/>
              <a:gd name="connsiteY3" fmla="*/ 130130 h 236656"/>
              <a:gd name="connsiteX4" fmla="*/ 2531 w 256155"/>
              <a:gd name="connsiteY4" fmla="*/ 159755 h 236656"/>
              <a:gd name="connsiteX5" fmla="*/ 50766 w 256155"/>
              <a:gd name="connsiteY5" fmla="*/ 159755 h 236656"/>
              <a:gd name="connsiteX6" fmla="*/ 56650 w 256155"/>
              <a:gd name="connsiteY6" fmla="*/ 129309 h 236656"/>
              <a:gd name="connsiteX7" fmla="*/ 79501 w 256155"/>
              <a:gd name="connsiteY7" fmla="*/ 152981 h 236656"/>
              <a:gd name="connsiteX8" fmla="*/ 142856 w 256155"/>
              <a:gd name="connsiteY8" fmla="*/ 153802 h 236656"/>
              <a:gd name="connsiteX9" fmla="*/ 229062 w 256155"/>
              <a:gd name="connsiteY9" fmla="*/ 236656 h 236656"/>
              <a:gd name="connsiteX10" fmla="*/ 256155 w 256155"/>
              <a:gd name="connsiteY10" fmla="*/ 226530 h 236656"/>
              <a:gd name="connsiteX11" fmla="*/ 176654 w 256155"/>
              <a:gd name="connsiteY11" fmla="*/ 145387 h 236656"/>
              <a:gd name="connsiteX12" fmla="*/ 131909 w 256155"/>
              <a:gd name="connsiteY12" fmla="*/ 129309 h 236656"/>
              <a:gd name="connsiteX13" fmla="*/ 109058 w 256155"/>
              <a:gd name="connsiteY13" fmla="*/ 95511 h 236656"/>
              <a:gd name="connsiteX14" fmla="*/ 102284 w 256155"/>
              <a:gd name="connsiteY14" fmla="*/ 56650 h 236656"/>
              <a:gd name="connsiteX15" fmla="*/ 80322 w 256155"/>
              <a:gd name="connsiteY15" fmla="*/ 0 h 2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155" h="236656">
                <a:moveTo>
                  <a:pt x="80322" y="0"/>
                </a:moveTo>
                <a:lnTo>
                  <a:pt x="17789" y="44813"/>
                </a:lnTo>
                <a:lnTo>
                  <a:pt x="17789" y="88738"/>
                </a:lnTo>
                <a:lnTo>
                  <a:pt x="0" y="130130"/>
                </a:lnTo>
                <a:lnTo>
                  <a:pt x="2531" y="159755"/>
                </a:lnTo>
                <a:lnTo>
                  <a:pt x="50766" y="159755"/>
                </a:lnTo>
                <a:lnTo>
                  <a:pt x="56650" y="129309"/>
                </a:lnTo>
                <a:lnTo>
                  <a:pt x="79501" y="152981"/>
                </a:lnTo>
                <a:lnTo>
                  <a:pt x="142856" y="153802"/>
                </a:lnTo>
                <a:lnTo>
                  <a:pt x="229062" y="236656"/>
                </a:lnTo>
                <a:lnTo>
                  <a:pt x="256155" y="226530"/>
                </a:lnTo>
                <a:lnTo>
                  <a:pt x="176654" y="145387"/>
                </a:lnTo>
                <a:lnTo>
                  <a:pt x="131909" y="129309"/>
                </a:lnTo>
                <a:lnTo>
                  <a:pt x="109058" y="95511"/>
                </a:lnTo>
                <a:lnTo>
                  <a:pt x="102284" y="56650"/>
                </a:lnTo>
                <a:lnTo>
                  <a:pt x="80322"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0" name="Forme libre : forme 1420">
            <a:extLst>
              <a:ext uri="{FF2B5EF4-FFF2-40B4-BE49-F238E27FC236}">
                <a16:creationId xmlns:a16="http://schemas.microsoft.com/office/drawing/2014/main" id="{29D7C950-CF91-4483-9317-C54BB83277B8}"/>
              </a:ext>
            </a:extLst>
          </p:cNvPr>
          <p:cNvSpPr/>
          <p:nvPr/>
        </p:nvSpPr>
        <p:spPr>
          <a:xfrm>
            <a:off x="7333061" y="3983861"/>
            <a:ext cx="53955" cy="68536"/>
          </a:xfrm>
          <a:custGeom>
            <a:avLst/>
            <a:gdLst>
              <a:gd name="connsiteX0" fmla="*/ 821 w 62533"/>
              <a:gd name="connsiteY0" fmla="*/ 47277 h 79432"/>
              <a:gd name="connsiteX1" fmla="*/ 0 w 62533"/>
              <a:gd name="connsiteY1" fmla="*/ 79433 h 79432"/>
              <a:gd name="connsiteX2" fmla="*/ 43103 w 62533"/>
              <a:gd name="connsiteY2" fmla="*/ 76901 h 79432"/>
              <a:gd name="connsiteX3" fmla="*/ 62533 w 62533"/>
              <a:gd name="connsiteY3" fmla="*/ 56581 h 79432"/>
              <a:gd name="connsiteX4" fmla="*/ 54939 w 62533"/>
              <a:gd name="connsiteY4" fmla="*/ 30377 h 79432"/>
              <a:gd name="connsiteX5" fmla="*/ 47345 w 62533"/>
              <a:gd name="connsiteY5" fmla="*/ 0 h 79432"/>
              <a:gd name="connsiteX6" fmla="*/ 20252 w 62533"/>
              <a:gd name="connsiteY6" fmla="*/ 10126 h 79432"/>
              <a:gd name="connsiteX7" fmla="*/ 821 w 62533"/>
              <a:gd name="connsiteY7" fmla="*/ 47277 h 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33" h="79432">
                <a:moveTo>
                  <a:pt x="821" y="47277"/>
                </a:moveTo>
                <a:lnTo>
                  <a:pt x="0" y="79433"/>
                </a:lnTo>
                <a:lnTo>
                  <a:pt x="43103" y="76901"/>
                </a:lnTo>
                <a:lnTo>
                  <a:pt x="62533" y="56581"/>
                </a:lnTo>
                <a:lnTo>
                  <a:pt x="54939" y="30377"/>
                </a:lnTo>
                <a:lnTo>
                  <a:pt x="47345" y="0"/>
                </a:lnTo>
                <a:lnTo>
                  <a:pt x="20252" y="10126"/>
                </a:lnTo>
                <a:lnTo>
                  <a:pt x="821" y="4727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1" name="Forme libre : forme 1421">
            <a:extLst>
              <a:ext uri="{FF2B5EF4-FFF2-40B4-BE49-F238E27FC236}">
                <a16:creationId xmlns:a16="http://schemas.microsoft.com/office/drawing/2014/main" id="{ED45F31D-C14C-404E-95B1-9999998D3FC7}"/>
              </a:ext>
            </a:extLst>
          </p:cNvPr>
          <p:cNvSpPr/>
          <p:nvPr/>
        </p:nvSpPr>
        <p:spPr>
          <a:xfrm>
            <a:off x="7051063" y="3900329"/>
            <a:ext cx="490383" cy="427336"/>
          </a:xfrm>
          <a:custGeom>
            <a:avLst/>
            <a:gdLst>
              <a:gd name="connsiteX0" fmla="*/ 112136 w 568344"/>
              <a:gd name="connsiteY0" fmla="*/ 98453 h 495274"/>
              <a:gd name="connsiteX1" fmla="*/ 96058 w 568344"/>
              <a:gd name="connsiteY1" fmla="*/ 98453 h 495274"/>
              <a:gd name="connsiteX2" fmla="*/ 65065 w 568344"/>
              <a:gd name="connsiteY2" fmla="*/ 183838 h 495274"/>
              <a:gd name="connsiteX3" fmla="*/ 47345 w 568344"/>
              <a:gd name="connsiteY3" fmla="*/ 180485 h 495274"/>
              <a:gd name="connsiteX4" fmla="*/ 38041 w 568344"/>
              <a:gd name="connsiteY4" fmla="*/ 280238 h 495274"/>
              <a:gd name="connsiteX5" fmla="*/ 1710 w 568344"/>
              <a:gd name="connsiteY5" fmla="*/ 283590 h 495274"/>
              <a:gd name="connsiteX6" fmla="*/ 0 w 568344"/>
              <a:gd name="connsiteY6" fmla="*/ 314036 h 495274"/>
              <a:gd name="connsiteX7" fmla="*/ 32978 w 568344"/>
              <a:gd name="connsiteY7" fmla="*/ 320878 h 495274"/>
              <a:gd name="connsiteX8" fmla="*/ 83674 w 568344"/>
              <a:gd name="connsiteY8" fmla="*/ 409821 h 495274"/>
              <a:gd name="connsiteX9" fmla="*/ 104200 w 568344"/>
              <a:gd name="connsiteY9" fmla="*/ 413173 h 495274"/>
              <a:gd name="connsiteX10" fmla="*/ 102489 w 568344"/>
              <a:gd name="connsiteY10" fmla="*/ 447861 h 495274"/>
              <a:gd name="connsiteX11" fmla="*/ 147303 w 568344"/>
              <a:gd name="connsiteY11" fmla="*/ 454703 h 495274"/>
              <a:gd name="connsiteX12" fmla="*/ 192048 w 568344"/>
              <a:gd name="connsiteY12" fmla="*/ 490211 h 495274"/>
              <a:gd name="connsiteX13" fmla="*/ 252118 w 568344"/>
              <a:gd name="connsiteY13" fmla="*/ 495274 h 495274"/>
              <a:gd name="connsiteX14" fmla="*/ 299395 w 568344"/>
              <a:gd name="connsiteY14" fmla="*/ 462365 h 495274"/>
              <a:gd name="connsiteX15" fmla="*/ 313079 w 568344"/>
              <a:gd name="connsiteY15" fmla="*/ 478375 h 495274"/>
              <a:gd name="connsiteX16" fmla="*/ 336751 w 568344"/>
              <a:gd name="connsiteY16" fmla="*/ 478375 h 495274"/>
              <a:gd name="connsiteX17" fmla="*/ 377323 w 568344"/>
              <a:gd name="connsiteY17" fmla="*/ 463186 h 495274"/>
              <a:gd name="connsiteX18" fmla="*/ 403526 w 568344"/>
              <a:gd name="connsiteY18" fmla="*/ 434451 h 495274"/>
              <a:gd name="connsiteX19" fmla="*/ 459287 w 568344"/>
              <a:gd name="connsiteY19" fmla="*/ 432741 h 495274"/>
              <a:gd name="connsiteX20" fmla="*/ 568345 w 568344"/>
              <a:gd name="connsiteY20" fmla="*/ 303432 h 495274"/>
              <a:gd name="connsiteX21" fmla="*/ 526883 w 568344"/>
              <a:gd name="connsiteY21" fmla="*/ 302611 h 495274"/>
              <a:gd name="connsiteX22" fmla="*/ 428841 w 568344"/>
              <a:gd name="connsiteY22" fmla="*/ 267923 h 495274"/>
              <a:gd name="connsiteX23" fmla="*/ 384096 w 568344"/>
              <a:gd name="connsiteY23" fmla="*/ 226530 h 495274"/>
              <a:gd name="connsiteX24" fmla="*/ 363571 w 568344"/>
              <a:gd name="connsiteY24" fmla="*/ 202037 h 495274"/>
              <a:gd name="connsiteX25" fmla="*/ 370413 w 568344"/>
              <a:gd name="connsiteY25" fmla="*/ 174122 h 495274"/>
              <a:gd name="connsiteX26" fmla="*/ 327309 w 568344"/>
              <a:gd name="connsiteY26" fmla="*/ 176654 h 495274"/>
              <a:gd name="connsiteX27" fmla="*/ 328130 w 568344"/>
              <a:gd name="connsiteY27" fmla="*/ 144566 h 495274"/>
              <a:gd name="connsiteX28" fmla="*/ 347561 w 568344"/>
              <a:gd name="connsiteY28" fmla="*/ 107347 h 495274"/>
              <a:gd name="connsiteX29" fmla="*/ 261355 w 568344"/>
              <a:gd name="connsiteY29" fmla="*/ 24493 h 495274"/>
              <a:gd name="connsiteX30" fmla="*/ 198001 w 568344"/>
              <a:gd name="connsiteY30" fmla="*/ 23672 h 495274"/>
              <a:gd name="connsiteX31" fmla="*/ 175149 w 568344"/>
              <a:gd name="connsiteY31" fmla="*/ 0 h 495274"/>
              <a:gd name="connsiteX32" fmla="*/ 169265 w 568344"/>
              <a:gd name="connsiteY32" fmla="*/ 30446 h 495274"/>
              <a:gd name="connsiteX33" fmla="*/ 121373 w 568344"/>
              <a:gd name="connsiteY33" fmla="*/ 30446 h 4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8344" h="495274">
                <a:moveTo>
                  <a:pt x="112136" y="98453"/>
                </a:moveTo>
                <a:lnTo>
                  <a:pt x="96058" y="98453"/>
                </a:lnTo>
                <a:lnTo>
                  <a:pt x="65065" y="183838"/>
                </a:lnTo>
                <a:cubicBezTo>
                  <a:pt x="65065" y="183838"/>
                  <a:pt x="47345" y="177954"/>
                  <a:pt x="47345" y="180485"/>
                </a:cubicBezTo>
                <a:cubicBezTo>
                  <a:pt x="47345" y="183017"/>
                  <a:pt x="38041" y="280238"/>
                  <a:pt x="38041" y="280238"/>
                </a:cubicBezTo>
                <a:lnTo>
                  <a:pt x="1710" y="283590"/>
                </a:lnTo>
                <a:lnTo>
                  <a:pt x="0" y="314036"/>
                </a:lnTo>
                <a:lnTo>
                  <a:pt x="32978" y="320878"/>
                </a:lnTo>
                <a:lnTo>
                  <a:pt x="83674" y="409821"/>
                </a:lnTo>
                <a:lnTo>
                  <a:pt x="104200" y="413173"/>
                </a:lnTo>
                <a:lnTo>
                  <a:pt x="102489" y="447861"/>
                </a:lnTo>
                <a:lnTo>
                  <a:pt x="147303" y="454703"/>
                </a:lnTo>
                <a:lnTo>
                  <a:pt x="192048" y="490211"/>
                </a:lnTo>
                <a:lnTo>
                  <a:pt x="252118" y="495274"/>
                </a:lnTo>
                <a:lnTo>
                  <a:pt x="299395" y="462365"/>
                </a:lnTo>
                <a:lnTo>
                  <a:pt x="313079" y="478375"/>
                </a:lnTo>
                <a:lnTo>
                  <a:pt x="336751" y="478375"/>
                </a:lnTo>
                <a:lnTo>
                  <a:pt x="377323" y="463186"/>
                </a:lnTo>
                <a:lnTo>
                  <a:pt x="403526" y="434451"/>
                </a:lnTo>
                <a:lnTo>
                  <a:pt x="459287" y="432741"/>
                </a:lnTo>
                <a:lnTo>
                  <a:pt x="568345" y="303432"/>
                </a:lnTo>
                <a:lnTo>
                  <a:pt x="526883" y="302611"/>
                </a:lnTo>
                <a:lnTo>
                  <a:pt x="428841" y="267923"/>
                </a:lnTo>
                <a:lnTo>
                  <a:pt x="384096" y="226530"/>
                </a:lnTo>
                <a:lnTo>
                  <a:pt x="363571" y="202037"/>
                </a:lnTo>
                <a:lnTo>
                  <a:pt x="370413" y="174122"/>
                </a:lnTo>
                <a:lnTo>
                  <a:pt x="327309" y="176654"/>
                </a:lnTo>
                <a:lnTo>
                  <a:pt x="328130" y="144566"/>
                </a:lnTo>
                <a:lnTo>
                  <a:pt x="347561" y="107347"/>
                </a:lnTo>
                <a:lnTo>
                  <a:pt x="261355" y="24493"/>
                </a:lnTo>
                <a:lnTo>
                  <a:pt x="198001" y="23672"/>
                </a:lnTo>
                <a:lnTo>
                  <a:pt x="175149" y="0"/>
                </a:lnTo>
                <a:lnTo>
                  <a:pt x="169265" y="30446"/>
                </a:lnTo>
                <a:lnTo>
                  <a:pt x="121373" y="3044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2" name="Forme libre : forme 1422">
            <a:extLst>
              <a:ext uri="{FF2B5EF4-FFF2-40B4-BE49-F238E27FC236}">
                <a16:creationId xmlns:a16="http://schemas.microsoft.com/office/drawing/2014/main" id="{21AC13A5-A9BA-4949-B5A9-5CFBFB4BF0FC}"/>
              </a:ext>
            </a:extLst>
          </p:cNvPr>
          <p:cNvSpPr/>
          <p:nvPr/>
        </p:nvSpPr>
        <p:spPr>
          <a:xfrm>
            <a:off x="6438955" y="4050214"/>
            <a:ext cx="422260" cy="326685"/>
          </a:xfrm>
          <a:custGeom>
            <a:avLst/>
            <a:gdLst>
              <a:gd name="connsiteX0" fmla="*/ 87096 w 489390"/>
              <a:gd name="connsiteY0" fmla="*/ 321152 h 378622"/>
              <a:gd name="connsiteX1" fmla="*/ 158934 w 489390"/>
              <a:gd name="connsiteY1" fmla="*/ 322862 h 378622"/>
              <a:gd name="connsiteX2" fmla="*/ 158934 w 489390"/>
              <a:gd name="connsiteY2" fmla="*/ 278049 h 378622"/>
              <a:gd name="connsiteX3" fmla="*/ 198616 w 489390"/>
              <a:gd name="connsiteY3" fmla="*/ 250203 h 378622"/>
              <a:gd name="connsiteX4" fmla="*/ 235014 w 489390"/>
              <a:gd name="connsiteY4" fmla="*/ 284822 h 378622"/>
              <a:gd name="connsiteX5" fmla="*/ 311916 w 489390"/>
              <a:gd name="connsiteY5" fmla="*/ 296658 h 378622"/>
              <a:gd name="connsiteX6" fmla="*/ 322862 w 489390"/>
              <a:gd name="connsiteY6" fmla="*/ 262860 h 378622"/>
              <a:gd name="connsiteX7" fmla="*/ 347424 w 489390"/>
              <a:gd name="connsiteY7" fmla="*/ 275517 h 378622"/>
              <a:gd name="connsiteX8" fmla="*/ 389638 w 489390"/>
              <a:gd name="connsiteY8" fmla="*/ 258618 h 378622"/>
              <a:gd name="connsiteX9" fmla="*/ 432741 w 489390"/>
              <a:gd name="connsiteY9" fmla="*/ 249313 h 378622"/>
              <a:gd name="connsiteX10" fmla="*/ 487680 w 489390"/>
              <a:gd name="connsiteY10" fmla="*/ 247603 h 378622"/>
              <a:gd name="connsiteX11" fmla="*/ 489391 w 489390"/>
              <a:gd name="connsiteY11" fmla="*/ 230704 h 378622"/>
              <a:gd name="connsiteX12" fmla="*/ 458945 w 489390"/>
              <a:gd name="connsiteY12" fmla="*/ 205389 h 378622"/>
              <a:gd name="connsiteX13" fmla="*/ 456413 w 489390"/>
              <a:gd name="connsiteY13" fmla="*/ 181717 h 378622"/>
              <a:gd name="connsiteX14" fmla="*/ 411600 w 489390"/>
              <a:gd name="connsiteY14" fmla="*/ 149561 h 378622"/>
              <a:gd name="connsiteX15" fmla="*/ 413310 w 489390"/>
              <a:gd name="connsiteY15" fmla="*/ 131019 h 378622"/>
              <a:gd name="connsiteX16" fmla="*/ 368565 w 489390"/>
              <a:gd name="connsiteY16" fmla="*/ 115762 h 378622"/>
              <a:gd name="connsiteX17" fmla="*/ 371097 w 489390"/>
              <a:gd name="connsiteY17" fmla="*/ 98863 h 378622"/>
              <a:gd name="connsiteX18" fmla="*/ 343182 w 489390"/>
              <a:gd name="connsiteY18" fmla="*/ 93800 h 378622"/>
              <a:gd name="connsiteX19" fmla="*/ 352487 w 489390"/>
              <a:gd name="connsiteY19" fmla="*/ 43103 h 378622"/>
              <a:gd name="connsiteX20" fmla="*/ 324573 w 489390"/>
              <a:gd name="connsiteY20" fmla="*/ 0 h 378622"/>
              <a:gd name="connsiteX21" fmla="*/ 292485 w 489390"/>
              <a:gd name="connsiteY21" fmla="*/ 4242 h 378622"/>
              <a:gd name="connsiteX22" fmla="*/ 220646 w 489390"/>
              <a:gd name="connsiteY22" fmla="*/ 83674 h 378622"/>
              <a:gd name="connsiteX23" fmla="*/ 174944 w 489390"/>
              <a:gd name="connsiteY23" fmla="*/ 87027 h 378622"/>
              <a:gd name="connsiteX24" fmla="*/ 165707 w 489390"/>
              <a:gd name="connsiteY24" fmla="*/ 122536 h 378622"/>
              <a:gd name="connsiteX25" fmla="*/ 90448 w 489390"/>
              <a:gd name="connsiteY25" fmla="*/ 147919 h 378622"/>
              <a:gd name="connsiteX26" fmla="*/ 77791 w 489390"/>
              <a:gd name="connsiteY26" fmla="*/ 134372 h 378622"/>
              <a:gd name="connsiteX27" fmla="*/ 61713 w 489390"/>
              <a:gd name="connsiteY27" fmla="*/ 148740 h 378622"/>
              <a:gd name="connsiteX28" fmla="*/ 42282 w 489390"/>
              <a:gd name="connsiteY28" fmla="*/ 147919 h 378622"/>
              <a:gd name="connsiteX29" fmla="*/ 0 w 489390"/>
              <a:gd name="connsiteY29" fmla="*/ 214694 h 378622"/>
              <a:gd name="connsiteX30" fmla="*/ 24562 w 489390"/>
              <a:gd name="connsiteY30" fmla="*/ 289885 h 378622"/>
              <a:gd name="connsiteX31" fmla="*/ 63423 w 489390"/>
              <a:gd name="connsiteY31" fmla="*/ 347356 h 378622"/>
              <a:gd name="connsiteX32" fmla="*/ 63423 w 489390"/>
              <a:gd name="connsiteY32" fmla="*/ 378623 h 378622"/>
              <a:gd name="connsiteX33" fmla="*/ 85385 w 489390"/>
              <a:gd name="connsiteY33" fmla="*/ 350777 h 378622"/>
              <a:gd name="connsiteX34" fmla="*/ 87096 w 489390"/>
              <a:gd name="connsiteY34" fmla="*/ 321152 h 3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9390" h="378622">
                <a:moveTo>
                  <a:pt x="87096" y="321152"/>
                </a:moveTo>
                <a:lnTo>
                  <a:pt x="158934" y="322862"/>
                </a:lnTo>
                <a:lnTo>
                  <a:pt x="158934" y="278049"/>
                </a:lnTo>
                <a:lnTo>
                  <a:pt x="198616" y="250203"/>
                </a:lnTo>
                <a:lnTo>
                  <a:pt x="235014" y="284822"/>
                </a:lnTo>
                <a:lnTo>
                  <a:pt x="311916" y="296658"/>
                </a:lnTo>
                <a:lnTo>
                  <a:pt x="322862" y="262860"/>
                </a:lnTo>
                <a:lnTo>
                  <a:pt x="347424" y="275517"/>
                </a:lnTo>
                <a:lnTo>
                  <a:pt x="389638" y="258618"/>
                </a:lnTo>
                <a:lnTo>
                  <a:pt x="432741" y="249313"/>
                </a:lnTo>
                <a:lnTo>
                  <a:pt x="487680" y="247603"/>
                </a:lnTo>
                <a:lnTo>
                  <a:pt x="489391" y="230704"/>
                </a:lnTo>
                <a:lnTo>
                  <a:pt x="458945" y="205389"/>
                </a:lnTo>
                <a:lnTo>
                  <a:pt x="456413" y="181717"/>
                </a:lnTo>
                <a:lnTo>
                  <a:pt x="411600" y="149561"/>
                </a:lnTo>
                <a:lnTo>
                  <a:pt x="413310" y="131019"/>
                </a:lnTo>
                <a:lnTo>
                  <a:pt x="368565" y="115762"/>
                </a:lnTo>
                <a:lnTo>
                  <a:pt x="371097" y="98863"/>
                </a:lnTo>
                <a:lnTo>
                  <a:pt x="343182" y="93800"/>
                </a:lnTo>
                <a:lnTo>
                  <a:pt x="352487" y="43103"/>
                </a:lnTo>
                <a:lnTo>
                  <a:pt x="324573" y="0"/>
                </a:lnTo>
                <a:lnTo>
                  <a:pt x="292485" y="4242"/>
                </a:lnTo>
                <a:lnTo>
                  <a:pt x="220646" y="83674"/>
                </a:lnTo>
                <a:lnTo>
                  <a:pt x="174944" y="87027"/>
                </a:lnTo>
                <a:lnTo>
                  <a:pt x="165707" y="122536"/>
                </a:lnTo>
                <a:lnTo>
                  <a:pt x="90448" y="147919"/>
                </a:lnTo>
                <a:lnTo>
                  <a:pt x="77791" y="134372"/>
                </a:lnTo>
                <a:lnTo>
                  <a:pt x="61713" y="148740"/>
                </a:lnTo>
                <a:lnTo>
                  <a:pt x="42282" y="147919"/>
                </a:lnTo>
                <a:lnTo>
                  <a:pt x="0" y="214694"/>
                </a:lnTo>
                <a:lnTo>
                  <a:pt x="24562" y="289885"/>
                </a:lnTo>
                <a:lnTo>
                  <a:pt x="63423" y="347356"/>
                </a:lnTo>
                <a:lnTo>
                  <a:pt x="63423" y="378623"/>
                </a:lnTo>
                <a:lnTo>
                  <a:pt x="85385" y="350777"/>
                </a:lnTo>
                <a:lnTo>
                  <a:pt x="87096" y="32115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3" name="Forme libre : forme 1423">
            <a:extLst>
              <a:ext uri="{FF2B5EF4-FFF2-40B4-BE49-F238E27FC236}">
                <a16:creationId xmlns:a16="http://schemas.microsoft.com/office/drawing/2014/main" id="{F67B01E2-9123-4C56-86EF-A1245AEA4096}"/>
              </a:ext>
            </a:extLst>
          </p:cNvPr>
          <p:cNvSpPr/>
          <p:nvPr/>
        </p:nvSpPr>
        <p:spPr>
          <a:xfrm>
            <a:off x="6255953" y="4374126"/>
            <a:ext cx="186897" cy="229577"/>
          </a:xfrm>
          <a:custGeom>
            <a:avLst/>
            <a:gdLst>
              <a:gd name="connsiteX0" fmla="*/ 0 w 216610"/>
              <a:gd name="connsiteY0" fmla="*/ 133414 h 266075"/>
              <a:gd name="connsiteX1" fmla="*/ 32977 w 216610"/>
              <a:gd name="connsiteY1" fmla="*/ 206074 h 266075"/>
              <a:gd name="connsiteX2" fmla="*/ 87027 w 216610"/>
              <a:gd name="connsiteY2" fmla="*/ 266076 h 266075"/>
              <a:gd name="connsiteX3" fmla="*/ 117678 w 216610"/>
              <a:gd name="connsiteY3" fmla="*/ 241582 h 266075"/>
              <a:gd name="connsiteX4" fmla="*/ 103311 w 216610"/>
              <a:gd name="connsiteY4" fmla="*/ 195948 h 266075"/>
              <a:gd name="connsiteX5" fmla="*/ 138819 w 216610"/>
              <a:gd name="connsiteY5" fmla="*/ 199300 h 266075"/>
              <a:gd name="connsiteX6" fmla="*/ 145661 w 216610"/>
              <a:gd name="connsiteY6" fmla="*/ 181580 h 266075"/>
              <a:gd name="connsiteX7" fmla="*/ 198069 w 216610"/>
              <a:gd name="connsiteY7" fmla="*/ 203542 h 266075"/>
              <a:gd name="connsiteX8" fmla="*/ 214079 w 216610"/>
              <a:gd name="connsiteY8" fmla="*/ 173986 h 266075"/>
              <a:gd name="connsiteX9" fmla="*/ 216610 w 216610"/>
              <a:gd name="connsiteY9" fmla="*/ 126641 h 266075"/>
              <a:gd name="connsiteX10" fmla="*/ 195469 w 216610"/>
              <a:gd name="connsiteY10" fmla="*/ 105500 h 266075"/>
              <a:gd name="connsiteX11" fmla="*/ 198890 w 216610"/>
              <a:gd name="connsiteY11" fmla="*/ 81007 h 266075"/>
              <a:gd name="connsiteX12" fmla="*/ 211547 w 216610"/>
              <a:gd name="connsiteY12" fmla="*/ 60481 h 266075"/>
              <a:gd name="connsiteX13" fmla="*/ 204705 w 216610"/>
              <a:gd name="connsiteY13" fmla="*/ 37698 h 266075"/>
              <a:gd name="connsiteX14" fmla="*/ 165023 w 216610"/>
              <a:gd name="connsiteY14" fmla="*/ 41051 h 266075"/>
              <a:gd name="connsiteX15" fmla="*/ 171865 w 216610"/>
              <a:gd name="connsiteY15" fmla="*/ 0 h 266075"/>
              <a:gd name="connsiteX16" fmla="*/ 98042 w 216610"/>
              <a:gd name="connsiteY16" fmla="*/ 0 h 266075"/>
              <a:gd name="connsiteX17" fmla="*/ 97153 w 216610"/>
              <a:gd name="connsiteY17" fmla="*/ 51382 h 266075"/>
              <a:gd name="connsiteX18" fmla="*/ 22783 w 216610"/>
              <a:gd name="connsiteY18" fmla="*/ 49740 h 266075"/>
              <a:gd name="connsiteX19" fmla="*/ 36467 w 216610"/>
              <a:gd name="connsiteY19" fmla="*/ 95374 h 2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610" h="266075">
                <a:moveTo>
                  <a:pt x="0" y="133414"/>
                </a:moveTo>
                <a:cubicBezTo>
                  <a:pt x="2531" y="134235"/>
                  <a:pt x="32977" y="206074"/>
                  <a:pt x="32977" y="206074"/>
                </a:cubicBezTo>
                <a:lnTo>
                  <a:pt x="87027" y="266076"/>
                </a:lnTo>
                <a:lnTo>
                  <a:pt x="117678" y="241582"/>
                </a:lnTo>
                <a:lnTo>
                  <a:pt x="103311" y="195948"/>
                </a:lnTo>
                <a:lnTo>
                  <a:pt x="138819" y="199300"/>
                </a:lnTo>
                <a:lnTo>
                  <a:pt x="145661" y="181580"/>
                </a:lnTo>
                <a:lnTo>
                  <a:pt x="198069" y="203542"/>
                </a:lnTo>
                <a:lnTo>
                  <a:pt x="214079" y="173986"/>
                </a:lnTo>
                <a:lnTo>
                  <a:pt x="216610" y="126641"/>
                </a:lnTo>
                <a:lnTo>
                  <a:pt x="195469" y="105500"/>
                </a:lnTo>
                <a:lnTo>
                  <a:pt x="198890" y="81007"/>
                </a:lnTo>
                <a:lnTo>
                  <a:pt x="211547" y="60481"/>
                </a:lnTo>
                <a:lnTo>
                  <a:pt x="204705" y="37698"/>
                </a:lnTo>
                <a:lnTo>
                  <a:pt x="165023" y="41051"/>
                </a:lnTo>
                <a:lnTo>
                  <a:pt x="171865" y="0"/>
                </a:lnTo>
                <a:lnTo>
                  <a:pt x="98042" y="0"/>
                </a:lnTo>
                <a:lnTo>
                  <a:pt x="97153" y="51382"/>
                </a:lnTo>
                <a:lnTo>
                  <a:pt x="22783" y="49740"/>
                </a:lnTo>
                <a:lnTo>
                  <a:pt x="36467" y="9537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4" name="Forme libre : forme 1424">
            <a:extLst>
              <a:ext uri="{FF2B5EF4-FFF2-40B4-BE49-F238E27FC236}">
                <a16:creationId xmlns:a16="http://schemas.microsoft.com/office/drawing/2014/main" id="{150E9946-09B0-4BC0-A23C-3E640FC259CA}"/>
              </a:ext>
            </a:extLst>
          </p:cNvPr>
          <p:cNvSpPr/>
          <p:nvPr/>
        </p:nvSpPr>
        <p:spPr>
          <a:xfrm>
            <a:off x="6331043" y="4327313"/>
            <a:ext cx="245044" cy="315764"/>
          </a:xfrm>
          <a:custGeom>
            <a:avLst/>
            <a:gdLst>
              <a:gd name="connsiteX0" fmla="*/ 33798 w 284001"/>
              <a:gd name="connsiteY0" fmla="*/ 365965 h 365964"/>
              <a:gd name="connsiteX1" fmla="*/ 65065 w 284001"/>
              <a:gd name="connsiteY1" fmla="*/ 340651 h 365964"/>
              <a:gd name="connsiteX2" fmla="*/ 86206 w 284001"/>
              <a:gd name="connsiteY2" fmla="*/ 364255 h 365964"/>
              <a:gd name="connsiteX3" fmla="*/ 121715 w 284001"/>
              <a:gd name="connsiteY3" fmla="*/ 339761 h 365964"/>
              <a:gd name="connsiteX4" fmla="*/ 121715 w 284001"/>
              <a:gd name="connsiteY4" fmla="*/ 362613 h 365964"/>
              <a:gd name="connsiteX5" fmla="*/ 137793 w 284001"/>
              <a:gd name="connsiteY5" fmla="*/ 363434 h 365964"/>
              <a:gd name="connsiteX6" fmla="*/ 196905 w 284001"/>
              <a:gd name="connsiteY6" fmla="*/ 310205 h 365964"/>
              <a:gd name="connsiteX7" fmla="*/ 198616 w 284001"/>
              <a:gd name="connsiteY7" fmla="*/ 240077 h 365964"/>
              <a:gd name="connsiteX8" fmla="*/ 254376 w 284001"/>
              <a:gd name="connsiteY8" fmla="*/ 174943 h 365964"/>
              <a:gd name="connsiteX9" fmla="*/ 265391 w 284001"/>
              <a:gd name="connsiteY9" fmla="*/ 61713 h 365964"/>
              <a:gd name="connsiteX10" fmla="*/ 284001 w 284001"/>
              <a:gd name="connsiteY10" fmla="*/ 1710 h 365964"/>
              <a:gd name="connsiteX11" fmla="*/ 212163 w 284001"/>
              <a:gd name="connsiteY11" fmla="*/ 0 h 365964"/>
              <a:gd name="connsiteX12" fmla="*/ 210452 w 284001"/>
              <a:gd name="connsiteY12" fmla="*/ 29625 h 365964"/>
              <a:gd name="connsiteX13" fmla="*/ 188490 w 284001"/>
              <a:gd name="connsiteY13" fmla="*/ 57471 h 365964"/>
              <a:gd name="connsiteX14" fmla="*/ 187601 w 284001"/>
              <a:gd name="connsiteY14" fmla="*/ 78612 h 365964"/>
              <a:gd name="connsiteX15" fmla="*/ 125067 w 284001"/>
              <a:gd name="connsiteY15" fmla="*/ 54939 h 365964"/>
              <a:gd name="connsiteX16" fmla="*/ 84495 w 284001"/>
              <a:gd name="connsiteY16" fmla="*/ 54118 h 365964"/>
              <a:gd name="connsiteX17" fmla="*/ 77791 w 284001"/>
              <a:gd name="connsiteY17" fmla="*/ 95511 h 365964"/>
              <a:gd name="connsiteX18" fmla="*/ 117473 w 284001"/>
              <a:gd name="connsiteY18" fmla="*/ 92158 h 365964"/>
              <a:gd name="connsiteX19" fmla="*/ 124246 w 284001"/>
              <a:gd name="connsiteY19" fmla="*/ 114941 h 365964"/>
              <a:gd name="connsiteX20" fmla="*/ 111589 w 284001"/>
              <a:gd name="connsiteY20" fmla="*/ 135261 h 365964"/>
              <a:gd name="connsiteX21" fmla="*/ 108168 w 284001"/>
              <a:gd name="connsiteY21" fmla="*/ 159755 h 365964"/>
              <a:gd name="connsiteX22" fmla="*/ 129309 w 284001"/>
              <a:gd name="connsiteY22" fmla="*/ 180896 h 365964"/>
              <a:gd name="connsiteX23" fmla="*/ 126777 w 284001"/>
              <a:gd name="connsiteY23" fmla="*/ 228241 h 365964"/>
              <a:gd name="connsiteX24" fmla="*/ 110699 w 284001"/>
              <a:gd name="connsiteY24" fmla="*/ 257797 h 365964"/>
              <a:gd name="connsiteX25" fmla="*/ 58291 w 284001"/>
              <a:gd name="connsiteY25" fmla="*/ 235835 h 365964"/>
              <a:gd name="connsiteX26" fmla="*/ 51587 w 284001"/>
              <a:gd name="connsiteY26" fmla="*/ 253555 h 365964"/>
              <a:gd name="connsiteX27" fmla="*/ 16078 w 284001"/>
              <a:gd name="connsiteY27" fmla="*/ 250203 h 365964"/>
              <a:gd name="connsiteX28" fmla="*/ 30446 w 284001"/>
              <a:gd name="connsiteY28" fmla="*/ 295837 h 365964"/>
              <a:gd name="connsiteX29" fmla="*/ 0 w 284001"/>
              <a:gd name="connsiteY29" fmla="*/ 320331 h 365964"/>
              <a:gd name="connsiteX30" fmla="*/ 33798 w 284001"/>
              <a:gd name="connsiteY30" fmla="*/ 365965 h 3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001" h="365964">
                <a:moveTo>
                  <a:pt x="33798" y="365965"/>
                </a:moveTo>
                <a:lnTo>
                  <a:pt x="65065" y="340651"/>
                </a:lnTo>
                <a:lnTo>
                  <a:pt x="86206" y="364255"/>
                </a:lnTo>
                <a:lnTo>
                  <a:pt x="121715" y="339761"/>
                </a:lnTo>
                <a:lnTo>
                  <a:pt x="121715" y="362613"/>
                </a:lnTo>
                <a:lnTo>
                  <a:pt x="137793" y="363434"/>
                </a:lnTo>
                <a:lnTo>
                  <a:pt x="196905" y="310205"/>
                </a:lnTo>
                <a:lnTo>
                  <a:pt x="198616" y="240077"/>
                </a:lnTo>
                <a:lnTo>
                  <a:pt x="254376" y="174943"/>
                </a:lnTo>
                <a:lnTo>
                  <a:pt x="265391" y="61713"/>
                </a:lnTo>
                <a:lnTo>
                  <a:pt x="284001" y="1710"/>
                </a:lnTo>
                <a:lnTo>
                  <a:pt x="212163" y="0"/>
                </a:lnTo>
                <a:lnTo>
                  <a:pt x="210452" y="29625"/>
                </a:lnTo>
                <a:lnTo>
                  <a:pt x="188490" y="57471"/>
                </a:lnTo>
                <a:lnTo>
                  <a:pt x="187601" y="78612"/>
                </a:lnTo>
                <a:lnTo>
                  <a:pt x="125067" y="54939"/>
                </a:lnTo>
                <a:lnTo>
                  <a:pt x="84495" y="54118"/>
                </a:lnTo>
                <a:lnTo>
                  <a:pt x="77791" y="95511"/>
                </a:lnTo>
                <a:lnTo>
                  <a:pt x="117473" y="92158"/>
                </a:lnTo>
                <a:lnTo>
                  <a:pt x="124246" y="114941"/>
                </a:lnTo>
                <a:lnTo>
                  <a:pt x="111589" y="135261"/>
                </a:lnTo>
                <a:lnTo>
                  <a:pt x="108168" y="159755"/>
                </a:lnTo>
                <a:lnTo>
                  <a:pt x="129309" y="180896"/>
                </a:lnTo>
                <a:lnTo>
                  <a:pt x="126777" y="228241"/>
                </a:lnTo>
                <a:lnTo>
                  <a:pt x="110699" y="257797"/>
                </a:lnTo>
                <a:lnTo>
                  <a:pt x="58291" y="235835"/>
                </a:lnTo>
                <a:lnTo>
                  <a:pt x="51587" y="253555"/>
                </a:lnTo>
                <a:lnTo>
                  <a:pt x="16078" y="250203"/>
                </a:lnTo>
                <a:lnTo>
                  <a:pt x="30446" y="295837"/>
                </a:lnTo>
                <a:lnTo>
                  <a:pt x="0" y="320331"/>
                </a:lnTo>
                <a:lnTo>
                  <a:pt x="33798" y="36596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5" name="Forme libre : forme 1425">
            <a:extLst>
              <a:ext uri="{FF2B5EF4-FFF2-40B4-BE49-F238E27FC236}">
                <a16:creationId xmlns:a16="http://schemas.microsoft.com/office/drawing/2014/main" id="{DDAD9701-5A61-416A-8D7B-92EC50CED7BE}"/>
              </a:ext>
            </a:extLst>
          </p:cNvPr>
          <p:cNvSpPr/>
          <p:nvPr/>
        </p:nvSpPr>
        <p:spPr>
          <a:xfrm>
            <a:off x="7310630" y="4012374"/>
            <a:ext cx="329165" cy="504551"/>
          </a:xfrm>
          <a:custGeom>
            <a:avLst/>
            <a:gdLst>
              <a:gd name="connsiteX0" fmla="*/ 381496 w 381496"/>
              <a:gd name="connsiteY0" fmla="*/ 8415 h 584764"/>
              <a:gd name="connsiteX1" fmla="*/ 353650 w 381496"/>
              <a:gd name="connsiteY1" fmla="*/ 155923 h 584764"/>
              <a:gd name="connsiteX2" fmla="*/ 278459 w 381496"/>
              <a:gd name="connsiteY2" fmla="*/ 306305 h 584764"/>
              <a:gd name="connsiteX3" fmla="*/ 114188 w 381496"/>
              <a:gd name="connsiteY3" fmla="*/ 473381 h 584764"/>
              <a:gd name="connsiteX4" fmla="*/ 27846 w 381496"/>
              <a:gd name="connsiteY4" fmla="*/ 584765 h 584764"/>
              <a:gd name="connsiteX5" fmla="*/ 0 w 381496"/>
              <a:gd name="connsiteY5" fmla="*/ 551308 h 584764"/>
              <a:gd name="connsiteX6" fmla="*/ 5610 w 381496"/>
              <a:gd name="connsiteY6" fmla="*/ 395385 h 584764"/>
              <a:gd name="connsiteX7" fmla="*/ 35303 w 381496"/>
              <a:gd name="connsiteY7" fmla="*/ 348108 h 584764"/>
              <a:gd name="connsiteX8" fmla="*/ 75875 w 381496"/>
              <a:gd name="connsiteY8" fmla="*/ 332920 h 584764"/>
              <a:gd name="connsiteX9" fmla="*/ 102078 w 381496"/>
              <a:gd name="connsiteY9" fmla="*/ 304184 h 584764"/>
              <a:gd name="connsiteX10" fmla="*/ 157839 w 381496"/>
              <a:gd name="connsiteY10" fmla="*/ 302474 h 584764"/>
              <a:gd name="connsiteX11" fmla="*/ 266897 w 381496"/>
              <a:gd name="connsiteY11" fmla="*/ 173165 h 584764"/>
              <a:gd name="connsiteX12" fmla="*/ 225435 w 381496"/>
              <a:gd name="connsiteY12" fmla="*/ 172344 h 584764"/>
              <a:gd name="connsiteX13" fmla="*/ 127393 w 381496"/>
              <a:gd name="connsiteY13" fmla="*/ 137656 h 584764"/>
              <a:gd name="connsiteX14" fmla="*/ 82648 w 381496"/>
              <a:gd name="connsiteY14" fmla="*/ 96263 h 584764"/>
              <a:gd name="connsiteX15" fmla="*/ 62328 w 381496"/>
              <a:gd name="connsiteY15" fmla="*/ 71770 h 584764"/>
              <a:gd name="connsiteX16" fmla="*/ 69102 w 381496"/>
              <a:gd name="connsiteY16" fmla="*/ 43856 h 584764"/>
              <a:gd name="connsiteX17" fmla="*/ 88532 w 381496"/>
              <a:gd name="connsiteY17" fmla="*/ 23536 h 584764"/>
              <a:gd name="connsiteX18" fmla="*/ 142035 w 381496"/>
              <a:gd name="connsiteY18" fmla="*/ 72386 h 584764"/>
              <a:gd name="connsiteX19" fmla="*/ 342498 w 381496"/>
              <a:gd name="connsiteY19" fmla="*/ 25109 h 584764"/>
              <a:gd name="connsiteX20" fmla="*/ 356387 w 381496"/>
              <a:gd name="connsiteY20" fmla="*/ 0 h 584764"/>
              <a:gd name="connsiteX21" fmla="*/ 381496 w 381496"/>
              <a:gd name="connsiteY21" fmla="*/ 8415 h 58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496" h="584764">
                <a:moveTo>
                  <a:pt x="381496" y="8415"/>
                </a:moveTo>
                <a:lnTo>
                  <a:pt x="353650" y="155923"/>
                </a:lnTo>
                <a:lnTo>
                  <a:pt x="278459" y="306305"/>
                </a:lnTo>
                <a:lnTo>
                  <a:pt x="114188" y="473381"/>
                </a:lnTo>
                <a:lnTo>
                  <a:pt x="27846" y="584765"/>
                </a:lnTo>
                <a:lnTo>
                  <a:pt x="0" y="551308"/>
                </a:lnTo>
                <a:lnTo>
                  <a:pt x="5610" y="395385"/>
                </a:lnTo>
                <a:lnTo>
                  <a:pt x="35303" y="348108"/>
                </a:lnTo>
                <a:lnTo>
                  <a:pt x="75875" y="332920"/>
                </a:lnTo>
                <a:lnTo>
                  <a:pt x="102078" y="304184"/>
                </a:lnTo>
                <a:lnTo>
                  <a:pt x="157839" y="302474"/>
                </a:lnTo>
                <a:lnTo>
                  <a:pt x="266897" y="173165"/>
                </a:lnTo>
                <a:lnTo>
                  <a:pt x="225435" y="172344"/>
                </a:lnTo>
                <a:lnTo>
                  <a:pt x="127393" y="137656"/>
                </a:lnTo>
                <a:lnTo>
                  <a:pt x="82648" y="96263"/>
                </a:lnTo>
                <a:lnTo>
                  <a:pt x="62328" y="71770"/>
                </a:lnTo>
                <a:lnTo>
                  <a:pt x="69102" y="43856"/>
                </a:lnTo>
                <a:lnTo>
                  <a:pt x="88532" y="23536"/>
                </a:lnTo>
                <a:lnTo>
                  <a:pt x="142035" y="72386"/>
                </a:lnTo>
                <a:lnTo>
                  <a:pt x="342498" y="25109"/>
                </a:lnTo>
                <a:lnTo>
                  <a:pt x="356387" y="0"/>
                </a:lnTo>
                <a:lnTo>
                  <a:pt x="381496" y="8415"/>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6" name="Forme libre : forme 1426">
            <a:extLst>
              <a:ext uri="{FF2B5EF4-FFF2-40B4-BE49-F238E27FC236}">
                <a16:creationId xmlns:a16="http://schemas.microsoft.com/office/drawing/2014/main" id="{6CE833E6-82F2-4364-AF49-23598239E197}"/>
              </a:ext>
            </a:extLst>
          </p:cNvPr>
          <p:cNvSpPr/>
          <p:nvPr/>
        </p:nvSpPr>
        <p:spPr>
          <a:xfrm>
            <a:off x="7068360" y="4285754"/>
            <a:ext cx="272729" cy="344041"/>
          </a:xfrm>
          <a:custGeom>
            <a:avLst/>
            <a:gdLst>
              <a:gd name="connsiteX0" fmla="*/ 216747 w 316088"/>
              <a:gd name="connsiteY0" fmla="*/ 398737 h 398737"/>
              <a:gd name="connsiteX1" fmla="*/ 158318 w 316088"/>
              <a:gd name="connsiteY1" fmla="*/ 351461 h 398737"/>
              <a:gd name="connsiteX2" fmla="*/ 163860 w 316088"/>
              <a:gd name="connsiteY2" fmla="*/ 326351 h 398737"/>
              <a:gd name="connsiteX3" fmla="*/ 16283 w 316088"/>
              <a:gd name="connsiteY3" fmla="*/ 240077 h 398737"/>
              <a:gd name="connsiteX4" fmla="*/ 19089 w 316088"/>
              <a:gd name="connsiteY4" fmla="*/ 187190 h 398737"/>
              <a:gd name="connsiteX5" fmla="*/ 55281 w 316088"/>
              <a:gd name="connsiteY5" fmla="*/ 123152 h 398737"/>
              <a:gd name="connsiteX6" fmla="*/ 27435 w 316088"/>
              <a:gd name="connsiteY6" fmla="*/ 42350 h 398737"/>
              <a:gd name="connsiteX7" fmla="*/ 0 w 316088"/>
              <a:gd name="connsiteY7" fmla="*/ 38861 h 398737"/>
              <a:gd name="connsiteX8" fmla="*/ 34619 w 316088"/>
              <a:gd name="connsiteY8" fmla="*/ 0 h 398737"/>
              <a:gd name="connsiteX9" fmla="*/ 81964 w 316088"/>
              <a:gd name="connsiteY9" fmla="*/ 821 h 398737"/>
              <a:gd name="connsiteX10" fmla="*/ 126709 w 316088"/>
              <a:gd name="connsiteY10" fmla="*/ 7594 h 398737"/>
              <a:gd name="connsiteX11" fmla="*/ 171523 w 316088"/>
              <a:gd name="connsiteY11" fmla="*/ 43103 h 398737"/>
              <a:gd name="connsiteX12" fmla="*/ 231525 w 316088"/>
              <a:gd name="connsiteY12" fmla="*/ 48166 h 398737"/>
              <a:gd name="connsiteX13" fmla="*/ 278870 w 316088"/>
              <a:gd name="connsiteY13" fmla="*/ 15189 h 398737"/>
              <a:gd name="connsiteX14" fmla="*/ 292416 w 316088"/>
              <a:gd name="connsiteY14" fmla="*/ 31267 h 398737"/>
              <a:gd name="connsiteX15" fmla="*/ 316089 w 316088"/>
              <a:gd name="connsiteY15" fmla="*/ 31267 h 398737"/>
              <a:gd name="connsiteX16" fmla="*/ 286396 w 316088"/>
              <a:gd name="connsiteY16" fmla="*/ 78543 h 398737"/>
              <a:gd name="connsiteX17" fmla="*/ 280786 w 316088"/>
              <a:gd name="connsiteY17" fmla="*/ 234467 h 398737"/>
              <a:gd name="connsiteX18" fmla="*/ 308632 w 316088"/>
              <a:gd name="connsiteY18" fmla="*/ 267923 h 398737"/>
              <a:gd name="connsiteX19" fmla="*/ 252940 w 316088"/>
              <a:gd name="connsiteY19" fmla="*/ 329157 h 398737"/>
              <a:gd name="connsiteX20" fmla="*/ 216747 w 316088"/>
              <a:gd name="connsiteY20" fmla="*/ 398737 h 39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6088" h="398737">
                <a:moveTo>
                  <a:pt x="216747" y="398737"/>
                </a:moveTo>
                <a:lnTo>
                  <a:pt x="158318" y="351461"/>
                </a:lnTo>
                <a:lnTo>
                  <a:pt x="163860" y="326351"/>
                </a:lnTo>
                <a:lnTo>
                  <a:pt x="16283" y="240077"/>
                </a:lnTo>
                <a:lnTo>
                  <a:pt x="19089" y="187190"/>
                </a:lnTo>
                <a:lnTo>
                  <a:pt x="55281" y="123152"/>
                </a:lnTo>
                <a:lnTo>
                  <a:pt x="27435" y="42350"/>
                </a:lnTo>
                <a:lnTo>
                  <a:pt x="0" y="38861"/>
                </a:lnTo>
                <a:lnTo>
                  <a:pt x="34619" y="0"/>
                </a:lnTo>
                <a:lnTo>
                  <a:pt x="81964" y="821"/>
                </a:lnTo>
                <a:lnTo>
                  <a:pt x="126709" y="7594"/>
                </a:lnTo>
                <a:lnTo>
                  <a:pt x="171523" y="43103"/>
                </a:lnTo>
                <a:lnTo>
                  <a:pt x="231525" y="48166"/>
                </a:lnTo>
                <a:lnTo>
                  <a:pt x="278870" y="15189"/>
                </a:lnTo>
                <a:lnTo>
                  <a:pt x="292416" y="31267"/>
                </a:lnTo>
                <a:lnTo>
                  <a:pt x="316089" y="31267"/>
                </a:lnTo>
                <a:lnTo>
                  <a:pt x="286396" y="78543"/>
                </a:lnTo>
                <a:lnTo>
                  <a:pt x="280786" y="234467"/>
                </a:lnTo>
                <a:lnTo>
                  <a:pt x="308632" y="267923"/>
                </a:lnTo>
                <a:lnTo>
                  <a:pt x="252940" y="329157"/>
                </a:lnTo>
                <a:lnTo>
                  <a:pt x="216747" y="39873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7" name="Forme libre : forme 1427">
            <a:extLst>
              <a:ext uri="{FF2B5EF4-FFF2-40B4-BE49-F238E27FC236}">
                <a16:creationId xmlns:a16="http://schemas.microsoft.com/office/drawing/2014/main" id="{959C4E58-DF30-4CA9-B578-81751050C9D6}"/>
              </a:ext>
            </a:extLst>
          </p:cNvPr>
          <p:cNvSpPr/>
          <p:nvPr/>
        </p:nvSpPr>
        <p:spPr>
          <a:xfrm>
            <a:off x="6937424" y="4319285"/>
            <a:ext cx="178632" cy="192033"/>
          </a:xfrm>
          <a:custGeom>
            <a:avLst/>
            <a:gdLst>
              <a:gd name="connsiteX0" fmla="*/ 44608 w 207031"/>
              <a:gd name="connsiteY0" fmla="*/ 51792 h 222562"/>
              <a:gd name="connsiteX1" fmla="*/ 64997 w 207031"/>
              <a:gd name="connsiteY1" fmla="*/ 72180 h 222562"/>
              <a:gd name="connsiteX2" fmla="*/ 12999 w 207031"/>
              <a:gd name="connsiteY2" fmla="*/ 133414 h 222562"/>
              <a:gd name="connsiteX3" fmla="*/ 0 w 207031"/>
              <a:gd name="connsiteY3" fmla="*/ 220715 h 222562"/>
              <a:gd name="connsiteX4" fmla="*/ 33456 w 207031"/>
              <a:gd name="connsiteY4" fmla="*/ 222562 h 222562"/>
              <a:gd name="connsiteX5" fmla="*/ 38998 w 207031"/>
              <a:gd name="connsiteY5" fmla="*/ 205868 h 222562"/>
              <a:gd name="connsiteX6" fmla="*/ 81691 w 207031"/>
              <a:gd name="connsiteY6" fmla="*/ 205868 h 222562"/>
              <a:gd name="connsiteX7" fmla="*/ 92843 w 207031"/>
              <a:gd name="connsiteY7" fmla="*/ 166870 h 222562"/>
              <a:gd name="connsiteX8" fmla="*/ 144840 w 207031"/>
              <a:gd name="connsiteY8" fmla="*/ 144566 h 222562"/>
              <a:gd name="connsiteX9" fmla="*/ 170839 w 207031"/>
              <a:gd name="connsiteY9" fmla="*/ 148329 h 222562"/>
              <a:gd name="connsiteX10" fmla="*/ 207031 w 207031"/>
              <a:gd name="connsiteY10" fmla="*/ 84290 h 222562"/>
              <a:gd name="connsiteX11" fmla="*/ 179185 w 207031"/>
              <a:gd name="connsiteY11" fmla="*/ 3489 h 222562"/>
              <a:gd name="connsiteX12" fmla="*/ 151750 w 207031"/>
              <a:gd name="connsiteY12" fmla="*/ 0 h 222562"/>
              <a:gd name="connsiteX13" fmla="*/ 42692 w 207031"/>
              <a:gd name="connsiteY13" fmla="*/ 5063 h 222562"/>
              <a:gd name="connsiteX14" fmla="*/ 44608 w 207031"/>
              <a:gd name="connsiteY14" fmla="*/ 51792 h 2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031" h="222562">
                <a:moveTo>
                  <a:pt x="44608" y="51792"/>
                </a:moveTo>
                <a:lnTo>
                  <a:pt x="64997" y="72180"/>
                </a:lnTo>
                <a:lnTo>
                  <a:pt x="12999" y="133414"/>
                </a:lnTo>
                <a:lnTo>
                  <a:pt x="0" y="220715"/>
                </a:lnTo>
                <a:lnTo>
                  <a:pt x="33456" y="222562"/>
                </a:lnTo>
                <a:lnTo>
                  <a:pt x="38998" y="205868"/>
                </a:lnTo>
                <a:lnTo>
                  <a:pt x="81691" y="205868"/>
                </a:lnTo>
                <a:lnTo>
                  <a:pt x="92843" y="166870"/>
                </a:lnTo>
                <a:lnTo>
                  <a:pt x="144840" y="144566"/>
                </a:lnTo>
                <a:lnTo>
                  <a:pt x="170839" y="148329"/>
                </a:lnTo>
                <a:lnTo>
                  <a:pt x="207031" y="84290"/>
                </a:lnTo>
                <a:lnTo>
                  <a:pt x="179185" y="3489"/>
                </a:lnTo>
                <a:lnTo>
                  <a:pt x="151750" y="0"/>
                </a:lnTo>
                <a:lnTo>
                  <a:pt x="42692" y="5063"/>
                </a:lnTo>
                <a:lnTo>
                  <a:pt x="44608" y="5179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8" name="Forme libre : forme 1428">
            <a:extLst>
              <a:ext uri="{FF2B5EF4-FFF2-40B4-BE49-F238E27FC236}">
                <a16:creationId xmlns:a16="http://schemas.microsoft.com/office/drawing/2014/main" id="{53EAA3AF-9DD1-45C5-8DD0-670B3325183D}"/>
              </a:ext>
            </a:extLst>
          </p:cNvPr>
          <p:cNvSpPr/>
          <p:nvPr/>
        </p:nvSpPr>
        <p:spPr>
          <a:xfrm>
            <a:off x="6910211" y="4509723"/>
            <a:ext cx="73672" cy="51240"/>
          </a:xfrm>
          <a:custGeom>
            <a:avLst/>
            <a:gdLst>
              <a:gd name="connsiteX0" fmla="*/ 0 w 85384"/>
              <a:gd name="connsiteY0" fmla="*/ 51929 h 59386"/>
              <a:gd name="connsiteX1" fmla="*/ 37151 w 85384"/>
              <a:gd name="connsiteY1" fmla="*/ 59386 h 59386"/>
              <a:gd name="connsiteX2" fmla="*/ 48303 w 85384"/>
              <a:gd name="connsiteY2" fmla="*/ 42692 h 59386"/>
              <a:gd name="connsiteX3" fmla="*/ 72386 w 85384"/>
              <a:gd name="connsiteY3" fmla="*/ 44540 h 59386"/>
              <a:gd name="connsiteX4" fmla="*/ 85385 w 85384"/>
              <a:gd name="connsiteY4" fmla="*/ 40845 h 59386"/>
              <a:gd name="connsiteX5" fmla="*/ 64997 w 85384"/>
              <a:gd name="connsiteY5" fmla="*/ 1847 h 59386"/>
              <a:gd name="connsiteX6" fmla="*/ 31540 w 85384"/>
              <a:gd name="connsiteY6" fmla="*/ 0 h 59386"/>
              <a:gd name="connsiteX7" fmla="*/ 0 w 85384"/>
              <a:gd name="connsiteY7" fmla="*/ 51929 h 5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84" h="59386">
                <a:moveTo>
                  <a:pt x="0" y="51929"/>
                </a:moveTo>
                <a:lnTo>
                  <a:pt x="37151" y="59386"/>
                </a:lnTo>
                <a:lnTo>
                  <a:pt x="48303" y="42692"/>
                </a:lnTo>
                <a:lnTo>
                  <a:pt x="72386" y="44540"/>
                </a:lnTo>
                <a:lnTo>
                  <a:pt x="85385" y="40845"/>
                </a:lnTo>
                <a:lnTo>
                  <a:pt x="64997" y="1847"/>
                </a:lnTo>
                <a:lnTo>
                  <a:pt x="31540" y="0"/>
                </a:lnTo>
                <a:lnTo>
                  <a:pt x="0" y="5192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89" name="Forme libre : forme 1429">
            <a:extLst>
              <a:ext uri="{FF2B5EF4-FFF2-40B4-BE49-F238E27FC236}">
                <a16:creationId xmlns:a16="http://schemas.microsoft.com/office/drawing/2014/main" id="{FF0392CA-3D0B-4586-89C8-0BCD8F1631E0}"/>
              </a:ext>
            </a:extLst>
          </p:cNvPr>
          <p:cNvSpPr/>
          <p:nvPr/>
        </p:nvSpPr>
        <p:spPr>
          <a:xfrm>
            <a:off x="6910211" y="4546560"/>
            <a:ext cx="72079" cy="81641"/>
          </a:xfrm>
          <a:custGeom>
            <a:avLst/>
            <a:gdLst>
              <a:gd name="connsiteX0" fmla="*/ 16694 w 83537"/>
              <a:gd name="connsiteY0" fmla="*/ 72386 h 94621"/>
              <a:gd name="connsiteX1" fmla="*/ 33456 w 83537"/>
              <a:gd name="connsiteY1" fmla="*/ 94622 h 94621"/>
              <a:gd name="connsiteX2" fmla="*/ 83538 w 83537"/>
              <a:gd name="connsiteY2" fmla="*/ 37082 h 94621"/>
              <a:gd name="connsiteX3" fmla="*/ 63149 w 83537"/>
              <a:gd name="connsiteY3" fmla="*/ 24083 h 94621"/>
              <a:gd name="connsiteX4" fmla="*/ 72386 w 83537"/>
              <a:gd name="connsiteY4" fmla="*/ 1847 h 94621"/>
              <a:gd name="connsiteX5" fmla="*/ 48303 w 83537"/>
              <a:gd name="connsiteY5" fmla="*/ 0 h 94621"/>
              <a:gd name="connsiteX6" fmla="*/ 37151 w 83537"/>
              <a:gd name="connsiteY6" fmla="*/ 16694 h 94621"/>
              <a:gd name="connsiteX7" fmla="*/ 0 w 83537"/>
              <a:gd name="connsiteY7" fmla="*/ 9236 h 94621"/>
              <a:gd name="connsiteX8" fmla="*/ 18609 w 83537"/>
              <a:gd name="connsiteY8" fmla="*/ 35235 h 94621"/>
              <a:gd name="connsiteX9" fmla="*/ 16694 w 83537"/>
              <a:gd name="connsiteY9" fmla="*/ 72386 h 9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37" h="94621">
                <a:moveTo>
                  <a:pt x="16694" y="72386"/>
                </a:moveTo>
                <a:lnTo>
                  <a:pt x="33456" y="94622"/>
                </a:lnTo>
                <a:lnTo>
                  <a:pt x="83538" y="37082"/>
                </a:lnTo>
                <a:lnTo>
                  <a:pt x="63149" y="24083"/>
                </a:lnTo>
                <a:lnTo>
                  <a:pt x="72386" y="1847"/>
                </a:lnTo>
                <a:lnTo>
                  <a:pt x="48303" y="0"/>
                </a:lnTo>
                <a:lnTo>
                  <a:pt x="37151" y="16694"/>
                </a:lnTo>
                <a:lnTo>
                  <a:pt x="0" y="9236"/>
                </a:lnTo>
                <a:lnTo>
                  <a:pt x="18609" y="35235"/>
                </a:lnTo>
                <a:lnTo>
                  <a:pt x="16694" y="7238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0" name="Forme libre : forme 1430">
            <a:extLst>
              <a:ext uri="{FF2B5EF4-FFF2-40B4-BE49-F238E27FC236}">
                <a16:creationId xmlns:a16="http://schemas.microsoft.com/office/drawing/2014/main" id="{32BE8B54-4D0D-4E7C-8BCA-175F505E2ADF}"/>
              </a:ext>
            </a:extLst>
          </p:cNvPr>
          <p:cNvSpPr/>
          <p:nvPr/>
        </p:nvSpPr>
        <p:spPr>
          <a:xfrm>
            <a:off x="6939078" y="4492899"/>
            <a:ext cx="352305" cy="399591"/>
          </a:xfrm>
          <a:custGeom>
            <a:avLst/>
            <a:gdLst>
              <a:gd name="connsiteX0" fmla="*/ 46387 w 408315"/>
              <a:gd name="connsiteY0" fmla="*/ 320194 h 463117"/>
              <a:gd name="connsiteX1" fmla="*/ 135467 w 408315"/>
              <a:gd name="connsiteY1" fmla="*/ 370344 h 463117"/>
              <a:gd name="connsiteX2" fmla="*/ 170770 w 408315"/>
              <a:gd name="connsiteY2" fmla="*/ 374039 h 463117"/>
              <a:gd name="connsiteX3" fmla="*/ 196769 w 408315"/>
              <a:gd name="connsiteY3" fmla="*/ 459424 h 463117"/>
              <a:gd name="connsiteX4" fmla="*/ 293237 w 408315"/>
              <a:gd name="connsiteY4" fmla="*/ 463118 h 463117"/>
              <a:gd name="connsiteX5" fmla="*/ 408316 w 408315"/>
              <a:gd name="connsiteY5" fmla="*/ 413037 h 463117"/>
              <a:gd name="connsiteX6" fmla="*/ 382385 w 408315"/>
              <a:gd name="connsiteY6" fmla="*/ 387038 h 463117"/>
              <a:gd name="connsiteX7" fmla="*/ 360081 w 408315"/>
              <a:gd name="connsiteY7" fmla="*/ 294195 h 463117"/>
              <a:gd name="connsiteX8" fmla="*/ 371233 w 408315"/>
              <a:gd name="connsiteY8" fmla="*/ 253350 h 463117"/>
              <a:gd name="connsiteX9" fmla="*/ 347082 w 408315"/>
              <a:gd name="connsiteY9" fmla="*/ 216268 h 463117"/>
              <a:gd name="connsiteX10" fmla="*/ 366581 w 408315"/>
              <a:gd name="connsiteY10" fmla="*/ 158660 h 463117"/>
              <a:gd name="connsiteX11" fmla="*/ 308152 w 408315"/>
              <a:gd name="connsiteY11" fmla="*/ 111384 h 463117"/>
              <a:gd name="connsiteX12" fmla="*/ 313694 w 408315"/>
              <a:gd name="connsiteY12" fmla="*/ 86274 h 463117"/>
              <a:gd name="connsiteX13" fmla="*/ 166118 w 408315"/>
              <a:gd name="connsiteY13" fmla="*/ 0 h 463117"/>
              <a:gd name="connsiteX14" fmla="*/ 144771 w 408315"/>
              <a:gd name="connsiteY14" fmla="*/ 47345 h 463117"/>
              <a:gd name="connsiteX15" fmla="*/ 83538 w 408315"/>
              <a:gd name="connsiteY15" fmla="*/ 69581 h 463117"/>
              <a:gd name="connsiteX16" fmla="*/ 76080 w 408315"/>
              <a:gd name="connsiteY16" fmla="*/ 39887 h 463117"/>
              <a:gd name="connsiteX17" fmla="*/ 79775 w 408315"/>
              <a:gd name="connsiteY17" fmla="*/ 4652 h 463117"/>
              <a:gd name="connsiteX18" fmla="*/ 37082 w 408315"/>
              <a:gd name="connsiteY18" fmla="*/ 4652 h 463117"/>
              <a:gd name="connsiteX19" fmla="*/ 31540 w 408315"/>
              <a:gd name="connsiteY19" fmla="*/ 21346 h 463117"/>
              <a:gd name="connsiteX20" fmla="*/ 51929 w 408315"/>
              <a:gd name="connsiteY20" fmla="*/ 60344 h 463117"/>
              <a:gd name="connsiteX21" fmla="*/ 38930 w 408315"/>
              <a:gd name="connsiteY21" fmla="*/ 64039 h 463117"/>
              <a:gd name="connsiteX22" fmla="*/ 29693 w 408315"/>
              <a:gd name="connsiteY22" fmla="*/ 86274 h 463117"/>
              <a:gd name="connsiteX23" fmla="*/ 50082 w 408315"/>
              <a:gd name="connsiteY23" fmla="*/ 99274 h 463117"/>
              <a:gd name="connsiteX24" fmla="*/ 0 w 408315"/>
              <a:gd name="connsiteY24" fmla="*/ 156813 h 463117"/>
              <a:gd name="connsiteX25" fmla="*/ 12999 w 408315"/>
              <a:gd name="connsiteY25" fmla="*/ 221810 h 463117"/>
              <a:gd name="connsiteX26" fmla="*/ 33388 w 408315"/>
              <a:gd name="connsiteY26" fmla="*/ 255197 h 463117"/>
              <a:gd name="connsiteX27" fmla="*/ 46387 w 408315"/>
              <a:gd name="connsiteY27" fmla="*/ 320194 h 4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8315" h="463117">
                <a:moveTo>
                  <a:pt x="46387" y="320194"/>
                </a:moveTo>
                <a:lnTo>
                  <a:pt x="135467" y="370344"/>
                </a:lnTo>
                <a:lnTo>
                  <a:pt x="170770" y="374039"/>
                </a:lnTo>
                <a:lnTo>
                  <a:pt x="196769" y="459424"/>
                </a:lnTo>
                <a:lnTo>
                  <a:pt x="293237" y="463118"/>
                </a:lnTo>
                <a:lnTo>
                  <a:pt x="408316" y="413037"/>
                </a:lnTo>
                <a:lnTo>
                  <a:pt x="382385" y="387038"/>
                </a:lnTo>
                <a:lnTo>
                  <a:pt x="360081" y="294195"/>
                </a:lnTo>
                <a:lnTo>
                  <a:pt x="371233" y="253350"/>
                </a:lnTo>
                <a:lnTo>
                  <a:pt x="347082" y="216268"/>
                </a:lnTo>
                <a:lnTo>
                  <a:pt x="366581" y="158660"/>
                </a:lnTo>
                <a:lnTo>
                  <a:pt x="308152" y="111384"/>
                </a:lnTo>
                <a:lnTo>
                  <a:pt x="313694" y="86274"/>
                </a:lnTo>
                <a:lnTo>
                  <a:pt x="166118" y="0"/>
                </a:lnTo>
                <a:lnTo>
                  <a:pt x="144771" y="47345"/>
                </a:lnTo>
                <a:lnTo>
                  <a:pt x="83538" y="69581"/>
                </a:lnTo>
                <a:lnTo>
                  <a:pt x="76080" y="39887"/>
                </a:lnTo>
                <a:lnTo>
                  <a:pt x="79775" y="4652"/>
                </a:lnTo>
                <a:lnTo>
                  <a:pt x="37082" y="4652"/>
                </a:lnTo>
                <a:lnTo>
                  <a:pt x="31540" y="21346"/>
                </a:lnTo>
                <a:lnTo>
                  <a:pt x="51929" y="60344"/>
                </a:lnTo>
                <a:lnTo>
                  <a:pt x="38930" y="64039"/>
                </a:lnTo>
                <a:lnTo>
                  <a:pt x="29693" y="86274"/>
                </a:lnTo>
                <a:lnTo>
                  <a:pt x="50082" y="99274"/>
                </a:lnTo>
                <a:lnTo>
                  <a:pt x="0" y="156813"/>
                </a:lnTo>
                <a:lnTo>
                  <a:pt x="12999" y="221810"/>
                </a:lnTo>
                <a:lnTo>
                  <a:pt x="33388" y="255197"/>
                </a:lnTo>
                <a:lnTo>
                  <a:pt x="46387" y="32019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1" name="Forme libre : forme 1431">
            <a:extLst>
              <a:ext uri="{FF2B5EF4-FFF2-40B4-BE49-F238E27FC236}">
                <a16:creationId xmlns:a16="http://schemas.microsoft.com/office/drawing/2014/main" id="{6F264D99-A411-4995-AE80-A65C8B31252E}"/>
              </a:ext>
            </a:extLst>
          </p:cNvPr>
          <p:cNvSpPr/>
          <p:nvPr/>
        </p:nvSpPr>
        <p:spPr>
          <a:xfrm>
            <a:off x="6364987" y="4263852"/>
            <a:ext cx="628520" cy="695933"/>
          </a:xfrm>
          <a:custGeom>
            <a:avLst/>
            <a:gdLst>
              <a:gd name="connsiteX0" fmla="*/ 385054 w 728441"/>
              <a:gd name="connsiteY0" fmla="*/ 704427 h 806573"/>
              <a:gd name="connsiteX1" fmla="*/ 500132 w 728441"/>
              <a:gd name="connsiteY1" fmla="*/ 708190 h 806573"/>
              <a:gd name="connsiteX2" fmla="*/ 513131 w 728441"/>
              <a:gd name="connsiteY2" fmla="*/ 737883 h 806573"/>
              <a:gd name="connsiteX3" fmla="*/ 578128 w 728441"/>
              <a:gd name="connsiteY3" fmla="*/ 728578 h 806573"/>
              <a:gd name="connsiteX4" fmla="*/ 641209 w 728441"/>
              <a:gd name="connsiteY4" fmla="*/ 806574 h 806573"/>
              <a:gd name="connsiteX5" fmla="*/ 665360 w 728441"/>
              <a:gd name="connsiteY5" fmla="*/ 802811 h 806573"/>
              <a:gd name="connsiteX6" fmla="*/ 665360 w 728441"/>
              <a:gd name="connsiteY6" fmla="*/ 750882 h 806573"/>
              <a:gd name="connsiteX7" fmla="*/ 613363 w 728441"/>
              <a:gd name="connsiteY7" fmla="*/ 726731 h 806573"/>
              <a:gd name="connsiteX8" fmla="*/ 615210 w 728441"/>
              <a:gd name="connsiteY8" fmla="*/ 626499 h 806573"/>
              <a:gd name="connsiteX9" fmla="*/ 635667 w 728441"/>
              <a:gd name="connsiteY9" fmla="*/ 594959 h 806573"/>
              <a:gd name="connsiteX10" fmla="*/ 711747 w 728441"/>
              <a:gd name="connsiteY10" fmla="*/ 585654 h 806573"/>
              <a:gd name="connsiteX11" fmla="*/ 676444 w 728441"/>
              <a:gd name="connsiteY11" fmla="*/ 539267 h 806573"/>
              <a:gd name="connsiteX12" fmla="*/ 654208 w 728441"/>
              <a:gd name="connsiteY12" fmla="*/ 461271 h 806573"/>
              <a:gd name="connsiteX13" fmla="*/ 648598 w 728441"/>
              <a:gd name="connsiteY13" fmla="*/ 400037 h 806573"/>
              <a:gd name="connsiteX14" fmla="*/ 650513 w 728441"/>
              <a:gd name="connsiteY14" fmla="*/ 362886 h 806573"/>
              <a:gd name="connsiteX15" fmla="*/ 631904 w 728441"/>
              <a:gd name="connsiteY15" fmla="*/ 336888 h 806573"/>
              <a:gd name="connsiteX16" fmla="*/ 663444 w 728441"/>
              <a:gd name="connsiteY16" fmla="*/ 284959 h 806573"/>
              <a:gd name="connsiteX17" fmla="*/ 676444 w 728441"/>
              <a:gd name="connsiteY17" fmla="*/ 197658 h 806573"/>
              <a:gd name="connsiteX18" fmla="*/ 728441 w 728441"/>
              <a:gd name="connsiteY18" fmla="*/ 136424 h 806573"/>
              <a:gd name="connsiteX19" fmla="*/ 708053 w 728441"/>
              <a:gd name="connsiteY19" fmla="*/ 116036 h 806573"/>
              <a:gd name="connsiteX20" fmla="*/ 706137 w 728441"/>
              <a:gd name="connsiteY20" fmla="*/ 69307 h 806573"/>
              <a:gd name="connsiteX21" fmla="*/ 661323 w 728441"/>
              <a:gd name="connsiteY21" fmla="*/ 24562 h 806573"/>
              <a:gd name="connsiteX22" fmla="*/ 613979 w 728441"/>
              <a:gd name="connsiteY22" fmla="*/ 41461 h 806573"/>
              <a:gd name="connsiteX23" fmla="*/ 573407 w 728441"/>
              <a:gd name="connsiteY23" fmla="*/ 0 h 806573"/>
              <a:gd name="connsiteX24" fmla="*/ 518468 w 728441"/>
              <a:gd name="connsiteY24" fmla="*/ 1710 h 806573"/>
              <a:gd name="connsiteX25" fmla="*/ 475365 w 728441"/>
              <a:gd name="connsiteY25" fmla="*/ 11015 h 806573"/>
              <a:gd name="connsiteX26" fmla="*/ 433151 w 728441"/>
              <a:gd name="connsiteY26" fmla="*/ 27914 h 806573"/>
              <a:gd name="connsiteX27" fmla="*/ 408589 w 728441"/>
              <a:gd name="connsiteY27" fmla="*/ 15257 h 806573"/>
              <a:gd name="connsiteX28" fmla="*/ 397643 w 728441"/>
              <a:gd name="connsiteY28" fmla="*/ 49055 h 806573"/>
              <a:gd name="connsiteX29" fmla="*/ 320741 w 728441"/>
              <a:gd name="connsiteY29" fmla="*/ 37219 h 806573"/>
              <a:gd name="connsiteX30" fmla="*/ 284343 w 728441"/>
              <a:gd name="connsiteY30" fmla="*/ 2600 h 806573"/>
              <a:gd name="connsiteX31" fmla="*/ 244661 w 728441"/>
              <a:gd name="connsiteY31" fmla="*/ 30446 h 806573"/>
              <a:gd name="connsiteX32" fmla="*/ 244661 w 728441"/>
              <a:gd name="connsiteY32" fmla="*/ 75259 h 806573"/>
              <a:gd name="connsiteX33" fmla="*/ 226051 w 728441"/>
              <a:gd name="connsiteY33" fmla="*/ 135261 h 806573"/>
              <a:gd name="connsiteX34" fmla="*/ 215036 w 728441"/>
              <a:gd name="connsiteY34" fmla="*/ 248492 h 806573"/>
              <a:gd name="connsiteX35" fmla="*/ 159276 w 728441"/>
              <a:gd name="connsiteY35" fmla="*/ 313626 h 806573"/>
              <a:gd name="connsiteX36" fmla="*/ 157565 w 728441"/>
              <a:gd name="connsiteY36" fmla="*/ 383754 h 806573"/>
              <a:gd name="connsiteX37" fmla="*/ 98452 w 728441"/>
              <a:gd name="connsiteY37" fmla="*/ 436982 h 806573"/>
              <a:gd name="connsiteX38" fmla="*/ 82375 w 728441"/>
              <a:gd name="connsiteY38" fmla="*/ 436161 h 806573"/>
              <a:gd name="connsiteX39" fmla="*/ 82375 w 728441"/>
              <a:gd name="connsiteY39" fmla="*/ 413310 h 806573"/>
              <a:gd name="connsiteX40" fmla="*/ 46866 w 728441"/>
              <a:gd name="connsiteY40" fmla="*/ 437803 h 806573"/>
              <a:gd name="connsiteX41" fmla="*/ 33661 w 728441"/>
              <a:gd name="connsiteY41" fmla="*/ 423231 h 806573"/>
              <a:gd name="connsiteX42" fmla="*/ 15052 w 728441"/>
              <a:gd name="connsiteY42" fmla="*/ 442388 h 806573"/>
              <a:gd name="connsiteX43" fmla="*/ 15667 w 728441"/>
              <a:gd name="connsiteY43" fmla="*/ 469686 h 806573"/>
              <a:gd name="connsiteX44" fmla="*/ 0 w 728441"/>
              <a:gd name="connsiteY44" fmla="*/ 476117 h 806573"/>
              <a:gd name="connsiteX45" fmla="*/ 6978 w 728441"/>
              <a:gd name="connsiteY45" fmla="*/ 488911 h 806573"/>
              <a:gd name="connsiteX46" fmla="*/ 51724 w 728441"/>
              <a:gd name="connsiteY46" fmla="*/ 480770 h 806573"/>
              <a:gd name="connsiteX47" fmla="*/ 167417 w 728441"/>
              <a:gd name="connsiteY47" fmla="*/ 482480 h 806573"/>
              <a:gd name="connsiteX48" fmla="*/ 208673 w 728441"/>
              <a:gd name="connsiteY48" fmla="*/ 575528 h 806573"/>
              <a:gd name="connsiteX49" fmla="*/ 272575 w 728441"/>
              <a:gd name="connsiteY49" fmla="*/ 572039 h 806573"/>
              <a:gd name="connsiteX50" fmla="*/ 279622 w 728441"/>
              <a:gd name="connsiteY50" fmla="*/ 529620 h 806573"/>
              <a:gd name="connsiteX51" fmla="*/ 370276 w 728441"/>
              <a:gd name="connsiteY51" fmla="*/ 542346 h 806573"/>
              <a:gd name="connsiteX52" fmla="*/ 385054 w 728441"/>
              <a:gd name="connsiteY52" fmla="*/ 704427 h 80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28441" h="806573">
                <a:moveTo>
                  <a:pt x="385054" y="704427"/>
                </a:moveTo>
                <a:lnTo>
                  <a:pt x="500132" y="708190"/>
                </a:lnTo>
                <a:lnTo>
                  <a:pt x="513131" y="737883"/>
                </a:lnTo>
                <a:lnTo>
                  <a:pt x="578128" y="728578"/>
                </a:lnTo>
                <a:lnTo>
                  <a:pt x="641209" y="806574"/>
                </a:lnTo>
                <a:lnTo>
                  <a:pt x="665360" y="802811"/>
                </a:lnTo>
                <a:lnTo>
                  <a:pt x="665360" y="750882"/>
                </a:lnTo>
                <a:lnTo>
                  <a:pt x="613363" y="726731"/>
                </a:lnTo>
                <a:lnTo>
                  <a:pt x="615210" y="626499"/>
                </a:lnTo>
                <a:lnTo>
                  <a:pt x="635667" y="594959"/>
                </a:lnTo>
                <a:lnTo>
                  <a:pt x="711747" y="585654"/>
                </a:lnTo>
                <a:lnTo>
                  <a:pt x="676444" y="539267"/>
                </a:lnTo>
                <a:lnTo>
                  <a:pt x="654208" y="461271"/>
                </a:lnTo>
                <a:lnTo>
                  <a:pt x="648598" y="400037"/>
                </a:lnTo>
                <a:lnTo>
                  <a:pt x="650513" y="362886"/>
                </a:lnTo>
                <a:lnTo>
                  <a:pt x="631904" y="336888"/>
                </a:lnTo>
                <a:lnTo>
                  <a:pt x="663444" y="284959"/>
                </a:lnTo>
                <a:lnTo>
                  <a:pt x="676444" y="197658"/>
                </a:lnTo>
                <a:lnTo>
                  <a:pt x="728441" y="136424"/>
                </a:lnTo>
                <a:lnTo>
                  <a:pt x="708053" y="116036"/>
                </a:lnTo>
                <a:lnTo>
                  <a:pt x="706137" y="69307"/>
                </a:lnTo>
                <a:lnTo>
                  <a:pt x="661323" y="24562"/>
                </a:lnTo>
                <a:lnTo>
                  <a:pt x="613979" y="41461"/>
                </a:lnTo>
                <a:lnTo>
                  <a:pt x="573407" y="0"/>
                </a:lnTo>
                <a:lnTo>
                  <a:pt x="518468" y="1710"/>
                </a:lnTo>
                <a:lnTo>
                  <a:pt x="475365" y="11015"/>
                </a:lnTo>
                <a:lnTo>
                  <a:pt x="433151" y="27914"/>
                </a:lnTo>
                <a:lnTo>
                  <a:pt x="408589" y="15257"/>
                </a:lnTo>
                <a:lnTo>
                  <a:pt x="397643" y="49055"/>
                </a:lnTo>
                <a:lnTo>
                  <a:pt x="320741" y="37219"/>
                </a:lnTo>
                <a:lnTo>
                  <a:pt x="284343" y="2600"/>
                </a:lnTo>
                <a:lnTo>
                  <a:pt x="244661" y="30446"/>
                </a:lnTo>
                <a:lnTo>
                  <a:pt x="244661" y="75259"/>
                </a:lnTo>
                <a:lnTo>
                  <a:pt x="226051" y="135261"/>
                </a:lnTo>
                <a:lnTo>
                  <a:pt x="215036" y="248492"/>
                </a:lnTo>
                <a:lnTo>
                  <a:pt x="159276" y="313626"/>
                </a:lnTo>
                <a:lnTo>
                  <a:pt x="157565" y="383754"/>
                </a:lnTo>
                <a:lnTo>
                  <a:pt x="98452" y="436982"/>
                </a:lnTo>
                <a:lnTo>
                  <a:pt x="82375" y="436161"/>
                </a:lnTo>
                <a:lnTo>
                  <a:pt x="82375" y="413310"/>
                </a:lnTo>
                <a:lnTo>
                  <a:pt x="46866" y="437803"/>
                </a:lnTo>
                <a:lnTo>
                  <a:pt x="33661" y="423231"/>
                </a:lnTo>
                <a:lnTo>
                  <a:pt x="15052" y="442388"/>
                </a:lnTo>
                <a:lnTo>
                  <a:pt x="15667" y="469686"/>
                </a:lnTo>
                <a:lnTo>
                  <a:pt x="0" y="476117"/>
                </a:lnTo>
                <a:lnTo>
                  <a:pt x="6978" y="488911"/>
                </a:lnTo>
                <a:lnTo>
                  <a:pt x="51724" y="480770"/>
                </a:lnTo>
                <a:lnTo>
                  <a:pt x="167417" y="482480"/>
                </a:lnTo>
                <a:lnTo>
                  <a:pt x="208673" y="575528"/>
                </a:lnTo>
                <a:lnTo>
                  <a:pt x="272575" y="572039"/>
                </a:lnTo>
                <a:lnTo>
                  <a:pt x="279622" y="529620"/>
                </a:lnTo>
                <a:lnTo>
                  <a:pt x="370276" y="542346"/>
                </a:lnTo>
                <a:lnTo>
                  <a:pt x="385054" y="70442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2" name="Forme libre : forme 1432">
            <a:extLst>
              <a:ext uri="{FF2B5EF4-FFF2-40B4-BE49-F238E27FC236}">
                <a16:creationId xmlns:a16="http://schemas.microsoft.com/office/drawing/2014/main" id="{CBEFFFC4-F962-412B-B9B6-E9D3E1BCA504}"/>
              </a:ext>
            </a:extLst>
          </p:cNvPr>
          <p:cNvSpPr/>
          <p:nvPr/>
        </p:nvSpPr>
        <p:spPr>
          <a:xfrm>
            <a:off x="6347808" y="4621235"/>
            <a:ext cx="407856" cy="504728"/>
          </a:xfrm>
          <a:custGeom>
            <a:avLst/>
            <a:gdLst>
              <a:gd name="connsiteX0" fmla="*/ 19910 w 472696"/>
              <a:gd name="connsiteY0" fmla="*/ 61918 h 584969"/>
              <a:gd name="connsiteX1" fmla="*/ 35577 w 472696"/>
              <a:gd name="connsiteY1" fmla="*/ 55487 h 584969"/>
              <a:gd name="connsiteX2" fmla="*/ 35030 w 472696"/>
              <a:gd name="connsiteY2" fmla="*/ 28120 h 584969"/>
              <a:gd name="connsiteX3" fmla="*/ 53640 w 472696"/>
              <a:gd name="connsiteY3" fmla="*/ 8963 h 584969"/>
              <a:gd name="connsiteX4" fmla="*/ 45429 w 472696"/>
              <a:gd name="connsiteY4" fmla="*/ 0 h 584969"/>
              <a:gd name="connsiteX5" fmla="*/ 14162 w 472696"/>
              <a:gd name="connsiteY5" fmla="*/ 25315 h 584969"/>
              <a:gd name="connsiteX6" fmla="*/ 20252 w 472696"/>
              <a:gd name="connsiteY6" fmla="*/ 40435 h 584969"/>
              <a:gd name="connsiteX7" fmla="*/ 469960 w 472696"/>
              <a:gd name="connsiteY7" fmla="*/ 370481 h 584969"/>
              <a:gd name="connsiteX8" fmla="*/ 472697 w 472696"/>
              <a:gd name="connsiteY8" fmla="*/ 291117 h 584969"/>
              <a:gd name="connsiteX9" fmla="*/ 404963 w 472696"/>
              <a:gd name="connsiteY9" fmla="*/ 290159 h 584969"/>
              <a:gd name="connsiteX10" fmla="*/ 390185 w 472696"/>
              <a:gd name="connsiteY10" fmla="*/ 128146 h 584969"/>
              <a:gd name="connsiteX11" fmla="*/ 299532 w 472696"/>
              <a:gd name="connsiteY11" fmla="*/ 115352 h 584969"/>
              <a:gd name="connsiteX12" fmla="*/ 292690 w 472696"/>
              <a:gd name="connsiteY12" fmla="*/ 157771 h 584969"/>
              <a:gd name="connsiteX13" fmla="*/ 228720 w 472696"/>
              <a:gd name="connsiteY13" fmla="*/ 161260 h 584969"/>
              <a:gd name="connsiteX14" fmla="*/ 187669 w 472696"/>
              <a:gd name="connsiteY14" fmla="*/ 68212 h 584969"/>
              <a:gd name="connsiteX15" fmla="*/ 71975 w 472696"/>
              <a:gd name="connsiteY15" fmla="*/ 66502 h 584969"/>
              <a:gd name="connsiteX16" fmla="*/ 27230 w 472696"/>
              <a:gd name="connsiteY16" fmla="*/ 74644 h 584969"/>
              <a:gd name="connsiteX17" fmla="*/ 33114 w 472696"/>
              <a:gd name="connsiteY17" fmla="*/ 103174 h 584969"/>
              <a:gd name="connsiteX18" fmla="*/ 76286 w 472696"/>
              <a:gd name="connsiteY18" fmla="*/ 196427 h 584969"/>
              <a:gd name="connsiteX19" fmla="*/ 51245 w 472696"/>
              <a:gd name="connsiteY19" fmla="*/ 203269 h 584969"/>
              <a:gd name="connsiteX20" fmla="*/ 83264 w 472696"/>
              <a:gd name="connsiteY20" fmla="*/ 285370 h 584969"/>
              <a:gd name="connsiteX21" fmla="*/ 69581 w 472696"/>
              <a:gd name="connsiteY21" fmla="*/ 350777 h 584969"/>
              <a:gd name="connsiteX22" fmla="*/ 23673 w 472696"/>
              <a:gd name="connsiteY22" fmla="*/ 430141 h 584969"/>
              <a:gd name="connsiteX23" fmla="*/ 0 w 472696"/>
              <a:gd name="connsiteY23" fmla="*/ 555414 h 584969"/>
              <a:gd name="connsiteX24" fmla="*/ 93253 w 472696"/>
              <a:gd name="connsiteY24" fmla="*/ 562256 h 584969"/>
              <a:gd name="connsiteX25" fmla="*/ 256155 w 472696"/>
              <a:gd name="connsiteY25" fmla="*/ 563624 h 584969"/>
              <a:gd name="connsiteX26" fmla="*/ 272849 w 472696"/>
              <a:gd name="connsiteY26" fmla="*/ 574776 h 584969"/>
              <a:gd name="connsiteX27" fmla="*/ 360150 w 472696"/>
              <a:gd name="connsiteY27" fmla="*/ 584970 h 584969"/>
              <a:gd name="connsiteX28" fmla="*/ 436709 w 472696"/>
              <a:gd name="connsiteY28" fmla="*/ 569644 h 584969"/>
              <a:gd name="connsiteX29" fmla="*/ 387517 w 472696"/>
              <a:gd name="connsiteY29" fmla="*/ 515321 h 584969"/>
              <a:gd name="connsiteX30" fmla="*/ 393059 w 472696"/>
              <a:gd name="connsiteY30" fmla="*/ 370549 h 58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2696" h="584969">
                <a:moveTo>
                  <a:pt x="19910" y="61918"/>
                </a:moveTo>
                <a:lnTo>
                  <a:pt x="35577" y="55487"/>
                </a:lnTo>
                <a:lnTo>
                  <a:pt x="35030" y="28120"/>
                </a:lnTo>
                <a:lnTo>
                  <a:pt x="53640" y="8963"/>
                </a:lnTo>
                <a:lnTo>
                  <a:pt x="45429" y="0"/>
                </a:lnTo>
                <a:lnTo>
                  <a:pt x="14162" y="25315"/>
                </a:lnTo>
                <a:lnTo>
                  <a:pt x="20252" y="40435"/>
                </a:lnTo>
                <a:close/>
                <a:moveTo>
                  <a:pt x="469960" y="370481"/>
                </a:moveTo>
                <a:lnTo>
                  <a:pt x="472697" y="291117"/>
                </a:lnTo>
                <a:lnTo>
                  <a:pt x="404963" y="290159"/>
                </a:lnTo>
                <a:lnTo>
                  <a:pt x="390185" y="128146"/>
                </a:lnTo>
                <a:lnTo>
                  <a:pt x="299532" y="115352"/>
                </a:lnTo>
                <a:lnTo>
                  <a:pt x="292690" y="157771"/>
                </a:lnTo>
                <a:lnTo>
                  <a:pt x="228720" y="161260"/>
                </a:lnTo>
                <a:lnTo>
                  <a:pt x="187669" y="68212"/>
                </a:lnTo>
                <a:lnTo>
                  <a:pt x="71975" y="66502"/>
                </a:lnTo>
                <a:lnTo>
                  <a:pt x="27230" y="74644"/>
                </a:lnTo>
                <a:lnTo>
                  <a:pt x="33114" y="103174"/>
                </a:lnTo>
                <a:lnTo>
                  <a:pt x="76286" y="196427"/>
                </a:lnTo>
                <a:lnTo>
                  <a:pt x="51245" y="203269"/>
                </a:lnTo>
                <a:lnTo>
                  <a:pt x="83264" y="285370"/>
                </a:lnTo>
                <a:lnTo>
                  <a:pt x="69581" y="350777"/>
                </a:lnTo>
                <a:lnTo>
                  <a:pt x="23673" y="430141"/>
                </a:lnTo>
                <a:lnTo>
                  <a:pt x="0" y="555414"/>
                </a:lnTo>
                <a:lnTo>
                  <a:pt x="93253" y="562256"/>
                </a:lnTo>
                <a:lnTo>
                  <a:pt x="256155" y="563624"/>
                </a:lnTo>
                <a:lnTo>
                  <a:pt x="272849" y="574776"/>
                </a:lnTo>
                <a:lnTo>
                  <a:pt x="360150" y="584970"/>
                </a:lnTo>
                <a:lnTo>
                  <a:pt x="436709" y="569644"/>
                </a:lnTo>
                <a:lnTo>
                  <a:pt x="387517" y="515321"/>
                </a:lnTo>
                <a:lnTo>
                  <a:pt x="393059" y="37054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3" name="Forme libre : forme 1433">
            <a:extLst>
              <a:ext uri="{FF2B5EF4-FFF2-40B4-BE49-F238E27FC236}">
                <a16:creationId xmlns:a16="http://schemas.microsoft.com/office/drawing/2014/main" id="{EC77595D-B3A8-4C3C-B623-8F7584A68DC3}"/>
              </a:ext>
            </a:extLst>
          </p:cNvPr>
          <p:cNvSpPr/>
          <p:nvPr/>
        </p:nvSpPr>
        <p:spPr>
          <a:xfrm>
            <a:off x="6347808" y="4621235"/>
            <a:ext cx="407856" cy="504728"/>
          </a:xfrm>
          <a:custGeom>
            <a:avLst/>
            <a:gdLst>
              <a:gd name="connsiteX0" fmla="*/ 19910 w 472696"/>
              <a:gd name="connsiteY0" fmla="*/ 61918 h 584969"/>
              <a:gd name="connsiteX1" fmla="*/ 35577 w 472696"/>
              <a:gd name="connsiteY1" fmla="*/ 55487 h 584969"/>
              <a:gd name="connsiteX2" fmla="*/ 35030 w 472696"/>
              <a:gd name="connsiteY2" fmla="*/ 28120 h 584969"/>
              <a:gd name="connsiteX3" fmla="*/ 53640 w 472696"/>
              <a:gd name="connsiteY3" fmla="*/ 8963 h 584969"/>
              <a:gd name="connsiteX4" fmla="*/ 45429 w 472696"/>
              <a:gd name="connsiteY4" fmla="*/ 0 h 584969"/>
              <a:gd name="connsiteX5" fmla="*/ 14162 w 472696"/>
              <a:gd name="connsiteY5" fmla="*/ 25315 h 584969"/>
              <a:gd name="connsiteX6" fmla="*/ 20252 w 472696"/>
              <a:gd name="connsiteY6" fmla="*/ 40435 h 584969"/>
              <a:gd name="connsiteX7" fmla="*/ 469960 w 472696"/>
              <a:gd name="connsiteY7" fmla="*/ 370481 h 584969"/>
              <a:gd name="connsiteX8" fmla="*/ 472697 w 472696"/>
              <a:gd name="connsiteY8" fmla="*/ 291117 h 584969"/>
              <a:gd name="connsiteX9" fmla="*/ 404963 w 472696"/>
              <a:gd name="connsiteY9" fmla="*/ 290159 h 584969"/>
              <a:gd name="connsiteX10" fmla="*/ 390185 w 472696"/>
              <a:gd name="connsiteY10" fmla="*/ 128146 h 584969"/>
              <a:gd name="connsiteX11" fmla="*/ 299532 w 472696"/>
              <a:gd name="connsiteY11" fmla="*/ 115352 h 584969"/>
              <a:gd name="connsiteX12" fmla="*/ 292690 w 472696"/>
              <a:gd name="connsiteY12" fmla="*/ 157771 h 584969"/>
              <a:gd name="connsiteX13" fmla="*/ 228720 w 472696"/>
              <a:gd name="connsiteY13" fmla="*/ 161260 h 584969"/>
              <a:gd name="connsiteX14" fmla="*/ 187669 w 472696"/>
              <a:gd name="connsiteY14" fmla="*/ 68212 h 584969"/>
              <a:gd name="connsiteX15" fmla="*/ 71975 w 472696"/>
              <a:gd name="connsiteY15" fmla="*/ 66502 h 584969"/>
              <a:gd name="connsiteX16" fmla="*/ 27230 w 472696"/>
              <a:gd name="connsiteY16" fmla="*/ 74644 h 584969"/>
              <a:gd name="connsiteX17" fmla="*/ 33114 w 472696"/>
              <a:gd name="connsiteY17" fmla="*/ 103174 h 584969"/>
              <a:gd name="connsiteX18" fmla="*/ 76286 w 472696"/>
              <a:gd name="connsiteY18" fmla="*/ 196427 h 584969"/>
              <a:gd name="connsiteX19" fmla="*/ 51245 w 472696"/>
              <a:gd name="connsiteY19" fmla="*/ 203269 h 584969"/>
              <a:gd name="connsiteX20" fmla="*/ 83264 w 472696"/>
              <a:gd name="connsiteY20" fmla="*/ 285370 h 584969"/>
              <a:gd name="connsiteX21" fmla="*/ 69581 w 472696"/>
              <a:gd name="connsiteY21" fmla="*/ 350777 h 584969"/>
              <a:gd name="connsiteX22" fmla="*/ 23673 w 472696"/>
              <a:gd name="connsiteY22" fmla="*/ 430141 h 584969"/>
              <a:gd name="connsiteX23" fmla="*/ 0 w 472696"/>
              <a:gd name="connsiteY23" fmla="*/ 555414 h 584969"/>
              <a:gd name="connsiteX24" fmla="*/ 93253 w 472696"/>
              <a:gd name="connsiteY24" fmla="*/ 562256 h 584969"/>
              <a:gd name="connsiteX25" fmla="*/ 256155 w 472696"/>
              <a:gd name="connsiteY25" fmla="*/ 563624 h 584969"/>
              <a:gd name="connsiteX26" fmla="*/ 272849 w 472696"/>
              <a:gd name="connsiteY26" fmla="*/ 574776 h 584969"/>
              <a:gd name="connsiteX27" fmla="*/ 360150 w 472696"/>
              <a:gd name="connsiteY27" fmla="*/ 584970 h 584969"/>
              <a:gd name="connsiteX28" fmla="*/ 436709 w 472696"/>
              <a:gd name="connsiteY28" fmla="*/ 569644 h 584969"/>
              <a:gd name="connsiteX29" fmla="*/ 387517 w 472696"/>
              <a:gd name="connsiteY29" fmla="*/ 515321 h 584969"/>
              <a:gd name="connsiteX30" fmla="*/ 393059 w 472696"/>
              <a:gd name="connsiteY30" fmla="*/ 370549 h 58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2696" h="584969">
                <a:moveTo>
                  <a:pt x="19910" y="61918"/>
                </a:moveTo>
                <a:lnTo>
                  <a:pt x="35577" y="55487"/>
                </a:lnTo>
                <a:lnTo>
                  <a:pt x="35030" y="28120"/>
                </a:lnTo>
                <a:lnTo>
                  <a:pt x="53640" y="8963"/>
                </a:lnTo>
                <a:lnTo>
                  <a:pt x="45429" y="0"/>
                </a:lnTo>
                <a:lnTo>
                  <a:pt x="14162" y="25315"/>
                </a:lnTo>
                <a:lnTo>
                  <a:pt x="20252" y="40435"/>
                </a:lnTo>
                <a:close/>
                <a:moveTo>
                  <a:pt x="469960" y="370481"/>
                </a:moveTo>
                <a:lnTo>
                  <a:pt x="472697" y="291117"/>
                </a:lnTo>
                <a:lnTo>
                  <a:pt x="404963" y="290159"/>
                </a:lnTo>
                <a:lnTo>
                  <a:pt x="390185" y="128146"/>
                </a:lnTo>
                <a:lnTo>
                  <a:pt x="299532" y="115352"/>
                </a:lnTo>
                <a:lnTo>
                  <a:pt x="292690" y="157771"/>
                </a:lnTo>
                <a:lnTo>
                  <a:pt x="228720" y="161260"/>
                </a:lnTo>
                <a:lnTo>
                  <a:pt x="187669" y="68212"/>
                </a:lnTo>
                <a:lnTo>
                  <a:pt x="71975" y="66502"/>
                </a:lnTo>
                <a:lnTo>
                  <a:pt x="27230" y="74644"/>
                </a:lnTo>
                <a:lnTo>
                  <a:pt x="33114" y="103174"/>
                </a:lnTo>
                <a:lnTo>
                  <a:pt x="76286" y="196427"/>
                </a:lnTo>
                <a:lnTo>
                  <a:pt x="51245" y="203269"/>
                </a:lnTo>
                <a:lnTo>
                  <a:pt x="83264" y="285370"/>
                </a:lnTo>
                <a:lnTo>
                  <a:pt x="69581" y="350777"/>
                </a:lnTo>
                <a:lnTo>
                  <a:pt x="23673" y="430141"/>
                </a:lnTo>
                <a:lnTo>
                  <a:pt x="0" y="555414"/>
                </a:lnTo>
                <a:lnTo>
                  <a:pt x="93253" y="562256"/>
                </a:lnTo>
                <a:lnTo>
                  <a:pt x="256155" y="563624"/>
                </a:lnTo>
                <a:lnTo>
                  <a:pt x="272849" y="574776"/>
                </a:lnTo>
                <a:lnTo>
                  <a:pt x="360150" y="584970"/>
                </a:lnTo>
                <a:lnTo>
                  <a:pt x="436709" y="569644"/>
                </a:lnTo>
                <a:lnTo>
                  <a:pt x="387517" y="515321"/>
                </a:lnTo>
                <a:lnTo>
                  <a:pt x="393059" y="37054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4" name="Forme libre : forme 1434">
            <a:extLst>
              <a:ext uri="{FF2B5EF4-FFF2-40B4-BE49-F238E27FC236}">
                <a16:creationId xmlns:a16="http://schemas.microsoft.com/office/drawing/2014/main" id="{76E62972-5C9F-40CF-9CAE-E3A485C5B9F6}"/>
              </a:ext>
            </a:extLst>
          </p:cNvPr>
          <p:cNvSpPr/>
          <p:nvPr/>
        </p:nvSpPr>
        <p:spPr>
          <a:xfrm>
            <a:off x="6682404" y="4769171"/>
            <a:ext cx="386781" cy="357973"/>
          </a:xfrm>
          <a:custGeom>
            <a:avLst/>
            <a:gdLst>
              <a:gd name="connsiteX0" fmla="*/ 437120 w 448271"/>
              <a:gd name="connsiteY0" fmla="*/ 77927 h 414883"/>
              <a:gd name="connsiteX1" fmla="*/ 448272 w 448271"/>
              <a:gd name="connsiteY1" fmla="*/ 101600 h 414883"/>
              <a:gd name="connsiteX2" fmla="*/ 430209 w 448271"/>
              <a:gd name="connsiteY2" fmla="*/ 129446 h 414883"/>
              <a:gd name="connsiteX3" fmla="*/ 428773 w 448271"/>
              <a:gd name="connsiteY3" fmla="*/ 180964 h 414883"/>
              <a:gd name="connsiteX4" fmla="*/ 414884 w 448271"/>
              <a:gd name="connsiteY4" fmla="*/ 246440 h 414883"/>
              <a:gd name="connsiteX5" fmla="*/ 311847 w 448271"/>
              <a:gd name="connsiteY5" fmla="*/ 288175 h 414883"/>
              <a:gd name="connsiteX6" fmla="*/ 318826 w 448271"/>
              <a:gd name="connsiteY6" fmla="*/ 318825 h 414883"/>
              <a:gd name="connsiteX7" fmla="*/ 281196 w 448271"/>
              <a:gd name="connsiteY7" fmla="*/ 317389 h 414883"/>
              <a:gd name="connsiteX8" fmla="*/ 258961 w 448271"/>
              <a:gd name="connsiteY8" fmla="*/ 329978 h 414883"/>
              <a:gd name="connsiteX9" fmla="*/ 253350 w 448271"/>
              <a:gd name="connsiteY9" fmla="*/ 356387 h 414883"/>
              <a:gd name="connsiteX10" fmla="*/ 187943 w 448271"/>
              <a:gd name="connsiteY10" fmla="*/ 414883 h 414883"/>
              <a:gd name="connsiteX11" fmla="*/ 116926 w 448271"/>
              <a:gd name="connsiteY11" fmla="*/ 407905 h 414883"/>
              <a:gd name="connsiteX12" fmla="*/ 103037 w 448271"/>
              <a:gd name="connsiteY12" fmla="*/ 391211 h 414883"/>
              <a:gd name="connsiteX13" fmla="*/ 48713 w 448271"/>
              <a:gd name="connsiteY13" fmla="*/ 398190 h 414883"/>
              <a:gd name="connsiteX14" fmla="*/ 0 w 448271"/>
              <a:gd name="connsiteY14" fmla="*/ 343866 h 414883"/>
              <a:gd name="connsiteX15" fmla="*/ 5542 w 448271"/>
              <a:gd name="connsiteY15" fmla="*/ 199095 h 414883"/>
              <a:gd name="connsiteX16" fmla="*/ 82101 w 448271"/>
              <a:gd name="connsiteY16" fmla="*/ 199095 h 414883"/>
              <a:gd name="connsiteX17" fmla="*/ 84906 w 448271"/>
              <a:gd name="connsiteY17" fmla="*/ 119731 h 414883"/>
              <a:gd name="connsiteX18" fmla="*/ 132251 w 448271"/>
              <a:gd name="connsiteY18" fmla="*/ 122536 h 414883"/>
              <a:gd name="connsiteX19" fmla="*/ 145251 w 448271"/>
              <a:gd name="connsiteY19" fmla="*/ 152229 h 414883"/>
              <a:gd name="connsiteX20" fmla="*/ 210247 w 448271"/>
              <a:gd name="connsiteY20" fmla="*/ 142924 h 414883"/>
              <a:gd name="connsiteX21" fmla="*/ 273328 w 448271"/>
              <a:gd name="connsiteY21" fmla="*/ 220920 h 414883"/>
              <a:gd name="connsiteX22" fmla="*/ 297480 w 448271"/>
              <a:gd name="connsiteY22" fmla="*/ 217157 h 414883"/>
              <a:gd name="connsiteX23" fmla="*/ 297480 w 448271"/>
              <a:gd name="connsiteY23" fmla="*/ 165228 h 414883"/>
              <a:gd name="connsiteX24" fmla="*/ 245482 w 448271"/>
              <a:gd name="connsiteY24" fmla="*/ 141077 h 414883"/>
              <a:gd name="connsiteX25" fmla="*/ 247329 w 448271"/>
              <a:gd name="connsiteY25" fmla="*/ 40845 h 414883"/>
              <a:gd name="connsiteX26" fmla="*/ 267786 w 448271"/>
              <a:gd name="connsiteY26" fmla="*/ 9305 h 414883"/>
              <a:gd name="connsiteX27" fmla="*/ 343866 w 448271"/>
              <a:gd name="connsiteY27" fmla="*/ 0 h 414883"/>
              <a:gd name="connsiteX28" fmla="*/ 432946 w 448271"/>
              <a:gd name="connsiteY28" fmla="*/ 50150 h 414883"/>
              <a:gd name="connsiteX29" fmla="*/ 437120 w 448271"/>
              <a:gd name="connsiteY29" fmla="*/ 77927 h 41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8271" h="414883">
                <a:moveTo>
                  <a:pt x="437120" y="77927"/>
                </a:moveTo>
                <a:lnTo>
                  <a:pt x="448272" y="101600"/>
                </a:lnTo>
                <a:lnTo>
                  <a:pt x="430209" y="129446"/>
                </a:lnTo>
                <a:lnTo>
                  <a:pt x="428773" y="180964"/>
                </a:lnTo>
                <a:lnTo>
                  <a:pt x="414884" y="246440"/>
                </a:lnTo>
                <a:lnTo>
                  <a:pt x="311847" y="288175"/>
                </a:lnTo>
                <a:lnTo>
                  <a:pt x="318826" y="318825"/>
                </a:lnTo>
                <a:lnTo>
                  <a:pt x="281196" y="317389"/>
                </a:lnTo>
                <a:lnTo>
                  <a:pt x="258961" y="329978"/>
                </a:lnTo>
                <a:lnTo>
                  <a:pt x="253350" y="356387"/>
                </a:lnTo>
                <a:lnTo>
                  <a:pt x="187943" y="414883"/>
                </a:lnTo>
                <a:lnTo>
                  <a:pt x="116926" y="407905"/>
                </a:lnTo>
                <a:lnTo>
                  <a:pt x="103037" y="391211"/>
                </a:lnTo>
                <a:lnTo>
                  <a:pt x="48713" y="398190"/>
                </a:lnTo>
                <a:lnTo>
                  <a:pt x="0" y="343866"/>
                </a:lnTo>
                <a:lnTo>
                  <a:pt x="5542" y="199095"/>
                </a:lnTo>
                <a:lnTo>
                  <a:pt x="82101" y="199095"/>
                </a:lnTo>
                <a:lnTo>
                  <a:pt x="84906" y="119731"/>
                </a:lnTo>
                <a:lnTo>
                  <a:pt x="132251" y="122536"/>
                </a:lnTo>
                <a:lnTo>
                  <a:pt x="145251" y="152229"/>
                </a:lnTo>
                <a:lnTo>
                  <a:pt x="210247" y="142924"/>
                </a:lnTo>
                <a:lnTo>
                  <a:pt x="273328" y="220920"/>
                </a:lnTo>
                <a:lnTo>
                  <a:pt x="297480" y="217157"/>
                </a:lnTo>
                <a:lnTo>
                  <a:pt x="297480" y="165228"/>
                </a:lnTo>
                <a:lnTo>
                  <a:pt x="245482" y="141077"/>
                </a:lnTo>
                <a:lnTo>
                  <a:pt x="247329" y="40845"/>
                </a:lnTo>
                <a:lnTo>
                  <a:pt x="267786" y="9305"/>
                </a:lnTo>
                <a:lnTo>
                  <a:pt x="343866" y="0"/>
                </a:lnTo>
                <a:lnTo>
                  <a:pt x="432946" y="50150"/>
                </a:lnTo>
                <a:lnTo>
                  <a:pt x="437120" y="7792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5" name="Forme libre : forme 1435">
            <a:extLst>
              <a:ext uri="{FF2B5EF4-FFF2-40B4-BE49-F238E27FC236}">
                <a16:creationId xmlns:a16="http://schemas.microsoft.com/office/drawing/2014/main" id="{0686BCE6-1E1C-4BC5-981F-24AB2315B365}"/>
              </a:ext>
            </a:extLst>
          </p:cNvPr>
          <p:cNvSpPr/>
          <p:nvPr/>
        </p:nvSpPr>
        <p:spPr>
          <a:xfrm>
            <a:off x="7040378" y="4812441"/>
            <a:ext cx="98465" cy="285835"/>
          </a:xfrm>
          <a:custGeom>
            <a:avLst/>
            <a:gdLst>
              <a:gd name="connsiteX0" fmla="*/ 30583 w 114120"/>
              <a:gd name="connsiteY0" fmla="*/ 218526 h 331277"/>
              <a:gd name="connsiteX1" fmla="*/ 57060 w 114120"/>
              <a:gd name="connsiteY1" fmla="*/ 215721 h 331277"/>
              <a:gd name="connsiteX2" fmla="*/ 59865 w 114120"/>
              <a:gd name="connsiteY2" fmla="*/ 245003 h 331277"/>
              <a:gd name="connsiteX3" fmla="*/ 50082 w 114120"/>
              <a:gd name="connsiteY3" fmla="*/ 284001 h 331277"/>
              <a:gd name="connsiteX4" fmla="*/ 82101 w 114120"/>
              <a:gd name="connsiteY4" fmla="*/ 331278 h 331277"/>
              <a:gd name="connsiteX5" fmla="*/ 94622 w 114120"/>
              <a:gd name="connsiteY5" fmla="*/ 286738 h 331277"/>
              <a:gd name="connsiteX6" fmla="*/ 109947 w 114120"/>
              <a:gd name="connsiteY6" fmla="*/ 284001 h 331277"/>
              <a:gd name="connsiteX7" fmla="*/ 114120 w 114120"/>
              <a:gd name="connsiteY7" fmla="*/ 226873 h 331277"/>
              <a:gd name="connsiteX8" fmla="*/ 100232 w 114120"/>
              <a:gd name="connsiteY8" fmla="*/ 199027 h 331277"/>
              <a:gd name="connsiteX9" fmla="*/ 62602 w 114120"/>
              <a:gd name="connsiteY9" fmla="*/ 197658 h 331277"/>
              <a:gd name="connsiteX10" fmla="*/ 51519 w 114120"/>
              <a:gd name="connsiteY10" fmla="*/ 132251 h 331277"/>
              <a:gd name="connsiteX11" fmla="*/ 45908 w 114120"/>
              <a:gd name="connsiteY11" fmla="*/ 107142 h 331277"/>
              <a:gd name="connsiteX12" fmla="*/ 52887 w 114120"/>
              <a:gd name="connsiteY12" fmla="*/ 69581 h 331277"/>
              <a:gd name="connsiteX13" fmla="*/ 50082 w 114120"/>
              <a:gd name="connsiteY13" fmla="*/ 30583 h 331277"/>
              <a:gd name="connsiteX14" fmla="*/ 41735 w 114120"/>
              <a:gd name="connsiteY14" fmla="*/ 1368 h 331277"/>
              <a:gd name="connsiteX15" fmla="*/ 18062 w 114120"/>
              <a:gd name="connsiteY15" fmla="*/ 0 h 331277"/>
              <a:gd name="connsiteX16" fmla="*/ 22236 w 114120"/>
              <a:gd name="connsiteY16" fmla="*/ 27777 h 331277"/>
              <a:gd name="connsiteX17" fmla="*/ 33388 w 114120"/>
              <a:gd name="connsiteY17" fmla="*/ 51450 h 331277"/>
              <a:gd name="connsiteX18" fmla="*/ 15325 w 114120"/>
              <a:gd name="connsiteY18" fmla="*/ 79296 h 331277"/>
              <a:gd name="connsiteX19" fmla="*/ 13889 w 114120"/>
              <a:gd name="connsiteY19" fmla="*/ 130814 h 331277"/>
              <a:gd name="connsiteX20" fmla="*/ 0 w 114120"/>
              <a:gd name="connsiteY20" fmla="*/ 196290 h 331277"/>
              <a:gd name="connsiteX21" fmla="*/ 30583 w 114120"/>
              <a:gd name="connsiteY21" fmla="*/ 218526 h 3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120" h="331277">
                <a:moveTo>
                  <a:pt x="30583" y="218526"/>
                </a:moveTo>
                <a:lnTo>
                  <a:pt x="57060" y="215721"/>
                </a:lnTo>
                <a:lnTo>
                  <a:pt x="59865" y="245003"/>
                </a:lnTo>
                <a:lnTo>
                  <a:pt x="50082" y="284001"/>
                </a:lnTo>
                <a:lnTo>
                  <a:pt x="82101" y="331278"/>
                </a:lnTo>
                <a:lnTo>
                  <a:pt x="94622" y="286738"/>
                </a:lnTo>
                <a:lnTo>
                  <a:pt x="109947" y="284001"/>
                </a:lnTo>
                <a:lnTo>
                  <a:pt x="114120" y="226873"/>
                </a:lnTo>
                <a:lnTo>
                  <a:pt x="100232" y="199027"/>
                </a:lnTo>
                <a:lnTo>
                  <a:pt x="62602" y="197658"/>
                </a:lnTo>
                <a:lnTo>
                  <a:pt x="51519" y="132251"/>
                </a:lnTo>
                <a:lnTo>
                  <a:pt x="45908" y="107142"/>
                </a:lnTo>
                <a:lnTo>
                  <a:pt x="52887" y="69581"/>
                </a:lnTo>
                <a:lnTo>
                  <a:pt x="50082" y="30583"/>
                </a:lnTo>
                <a:lnTo>
                  <a:pt x="41735" y="1368"/>
                </a:lnTo>
                <a:lnTo>
                  <a:pt x="18062" y="0"/>
                </a:lnTo>
                <a:lnTo>
                  <a:pt x="22236" y="27777"/>
                </a:lnTo>
                <a:lnTo>
                  <a:pt x="33388" y="51450"/>
                </a:lnTo>
                <a:lnTo>
                  <a:pt x="15325" y="79296"/>
                </a:lnTo>
                <a:lnTo>
                  <a:pt x="13889" y="130814"/>
                </a:lnTo>
                <a:lnTo>
                  <a:pt x="0" y="196290"/>
                </a:lnTo>
                <a:lnTo>
                  <a:pt x="30583" y="21852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6" name="Forme libre : forme 1436">
            <a:extLst>
              <a:ext uri="{FF2B5EF4-FFF2-40B4-BE49-F238E27FC236}">
                <a16:creationId xmlns:a16="http://schemas.microsoft.com/office/drawing/2014/main" id="{34CCC08D-5C75-4B5F-8A47-4D7E3E94F68D}"/>
              </a:ext>
            </a:extLst>
          </p:cNvPr>
          <p:cNvSpPr/>
          <p:nvPr/>
        </p:nvSpPr>
        <p:spPr>
          <a:xfrm>
            <a:off x="6951476" y="4849279"/>
            <a:ext cx="342329" cy="615413"/>
          </a:xfrm>
          <a:custGeom>
            <a:avLst/>
            <a:gdLst>
              <a:gd name="connsiteX0" fmla="*/ 389775 w 396753"/>
              <a:gd name="connsiteY0" fmla="*/ 99273 h 713252"/>
              <a:gd name="connsiteX1" fmla="*/ 396753 w 396753"/>
              <a:gd name="connsiteY1" fmla="*/ 193963 h 713252"/>
              <a:gd name="connsiteX2" fmla="*/ 348040 w 396753"/>
              <a:gd name="connsiteY2" fmla="*/ 267717 h 713252"/>
              <a:gd name="connsiteX3" fmla="*/ 274286 w 396753"/>
              <a:gd name="connsiteY3" fmla="*/ 306715 h 713252"/>
              <a:gd name="connsiteX4" fmla="*/ 158729 w 396753"/>
              <a:gd name="connsiteY4" fmla="*/ 416731 h 713252"/>
              <a:gd name="connsiteX5" fmla="*/ 189311 w 396753"/>
              <a:gd name="connsiteY5" fmla="*/ 516963 h 713252"/>
              <a:gd name="connsiteX6" fmla="*/ 183769 w 396753"/>
              <a:gd name="connsiteY6" fmla="*/ 590717 h 713252"/>
              <a:gd name="connsiteX7" fmla="*/ 97426 w 396753"/>
              <a:gd name="connsiteY7" fmla="*/ 645040 h 713252"/>
              <a:gd name="connsiteX8" fmla="*/ 76559 w 396753"/>
              <a:gd name="connsiteY8" fmla="*/ 670081 h 713252"/>
              <a:gd name="connsiteX9" fmla="*/ 79365 w 396753"/>
              <a:gd name="connsiteY9" fmla="*/ 713253 h 713252"/>
              <a:gd name="connsiteX10" fmla="*/ 54324 w 396753"/>
              <a:gd name="connsiteY10" fmla="*/ 700732 h 713252"/>
              <a:gd name="connsiteX11" fmla="*/ 50082 w 396753"/>
              <a:gd name="connsiteY11" fmla="*/ 656192 h 713252"/>
              <a:gd name="connsiteX12" fmla="*/ 52887 w 396753"/>
              <a:gd name="connsiteY12" fmla="*/ 590717 h 713252"/>
              <a:gd name="connsiteX13" fmla="*/ 30651 w 396753"/>
              <a:gd name="connsiteY13" fmla="*/ 516963 h 713252"/>
              <a:gd name="connsiteX14" fmla="*/ 73754 w 396753"/>
              <a:gd name="connsiteY14" fmla="*/ 465444 h 713252"/>
              <a:gd name="connsiteX15" fmla="*/ 82101 w 396753"/>
              <a:gd name="connsiteY15" fmla="*/ 434793 h 713252"/>
              <a:gd name="connsiteX16" fmla="*/ 101600 w 396753"/>
              <a:gd name="connsiteY16" fmla="*/ 398600 h 713252"/>
              <a:gd name="connsiteX17" fmla="*/ 97426 w 396753"/>
              <a:gd name="connsiteY17" fmla="*/ 266349 h 713252"/>
              <a:gd name="connsiteX18" fmla="*/ 6979 w 396753"/>
              <a:gd name="connsiteY18" fmla="*/ 225983 h 713252"/>
              <a:gd name="connsiteX19" fmla="*/ 0 w 396753"/>
              <a:gd name="connsiteY19" fmla="*/ 195332 h 713252"/>
              <a:gd name="connsiteX20" fmla="*/ 103037 w 396753"/>
              <a:gd name="connsiteY20" fmla="*/ 153597 h 713252"/>
              <a:gd name="connsiteX21" fmla="*/ 133620 w 396753"/>
              <a:gd name="connsiteY21" fmla="*/ 175833 h 713252"/>
              <a:gd name="connsiteX22" fmla="*/ 160097 w 396753"/>
              <a:gd name="connsiteY22" fmla="*/ 173028 h 713252"/>
              <a:gd name="connsiteX23" fmla="*/ 162902 w 396753"/>
              <a:gd name="connsiteY23" fmla="*/ 202310 h 713252"/>
              <a:gd name="connsiteX24" fmla="*/ 153118 w 396753"/>
              <a:gd name="connsiteY24" fmla="*/ 241308 h 713252"/>
              <a:gd name="connsiteX25" fmla="*/ 185138 w 396753"/>
              <a:gd name="connsiteY25" fmla="*/ 288585 h 713252"/>
              <a:gd name="connsiteX26" fmla="*/ 197658 w 396753"/>
              <a:gd name="connsiteY26" fmla="*/ 244045 h 713252"/>
              <a:gd name="connsiteX27" fmla="*/ 212984 w 396753"/>
              <a:gd name="connsiteY27" fmla="*/ 241308 h 713252"/>
              <a:gd name="connsiteX28" fmla="*/ 217157 w 396753"/>
              <a:gd name="connsiteY28" fmla="*/ 184180 h 713252"/>
              <a:gd name="connsiteX29" fmla="*/ 203269 w 396753"/>
              <a:gd name="connsiteY29" fmla="*/ 156334 h 713252"/>
              <a:gd name="connsiteX30" fmla="*/ 178228 w 396753"/>
              <a:gd name="connsiteY30" fmla="*/ 118773 h 713252"/>
              <a:gd name="connsiteX31" fmla="*/ 182401 w 396753"/>
              <a:gd name="connsiteY31" fmla="*/ 46387 h 713252"/>
              <a:gd name="connsiteX32" fmla="*/ 278870 w 396753"/>
              <a:gd name="connsiteY32" fmla="*/ 50081 h 713252"/>
              <a:gd name="connsiteX33" fmla="*/ 393948 w 396753"/>
              <a:gd name="connsiteY33" fmla="*/ 0 h 713252"/>
              <a:gd name="connsiteX34" fmla="*/ 389775 w 396753"/>
              <a:gd name="connsiteY34" fmla="*/ 99273 h 71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6753" h="713252">
                <a:moveTo>
                  <a:pt x="389775" y="99273"/>
                </a:moveTo>
                <a:lnTo>
                  <a:pt x="396753" y="193963"/>
                </a:lnTo>
                <a:lnTo>
                  <a:pt x="348040" y="267717"/>
                </a:lnTo>
                <a:lnTo>
                  <a:pt x="274286" y="306715"/>
                </a:lnTo>
                <a:lnTo>
                  <a:pt x="158729" y="416731"/>
                </a:lnTo>
                <a:lnTo>
                  <a:pt x="189311" y="516963"/>
                </a:lnTo>
                <a:lnTo>
                  <a:pt x="183769" y="590717"/>
                </a:lnTo>
                <a:lnTo>
                  <a:pt x="97426" y="645040"/>
                </a:lnTo>
                <a:lnTo>
                  <a:pt x="76559" y="670081"/>
                </a:lnTo>
                <a:lnTo>
                  <a:pt x="79365" y="713253"/>
                </a:lnTo>
                <a:lnTo>
                  <a:pt x="54324" y="700732"/>
                </a:lnTo>
                <a:lnTo>
                  <a:pt x="50082" y="656192"/>
                </a:lnTo>
                <a:lnTo>
                  <a:pt x="52887" y="590717"/>
                </a:lnTo>
                <a:lnTo>
                  <a:pt x="30651" y="516963"/>
                </a:lnTo>
                <a:lnTo>
                  <a:pt x="73754" y="465444"/>
                </a:lnTo>
                <a:lnTo>
                  <a:pt x="82101" y="434793"/>
                </a:lnTo>
                <a:lnTo>
                  <a:pt x="101600" y="398600"/>
                </a:lnTo>
                <a:lnTo>
                  <a:pt x="97426" y="266349"/>
                </a:lnTo>
                <a:lnTo>
                  <a:pt x="6979" y="225983"/>
                </a:lnTo>
                <a:lnTo>
                  <a:pt x="0" y="195332"/>
                </a:lnTo>
                <a:lnTo>
                  <a:pt x="103037" y="153597"/>
                </a:lnTo>
                <a:lnTo>
                  <a:pt x="133620" y="175833"/>
                </a:lnTo>
                <a:lnTo>
                  <a:pt x="160097" y="173028"/>
                </a:lnTo>
                <a:lnTo>
                  <a:pt x="162902" y="202310"/>
                </a:lnTo>
                <a:lnTo>
                  <a:pt x="153118" y="241308"/>
                </a:lnTo>
                <a:lnTo>
                  <a:pt x="185138" y="288585"/>
                </a:lnTo>
                <a:lnTo>
                  <a:pt x="197658" y="244045"/>
                </a:lnTo>
                <a:lnTo>
                  <a:pt x="212984" y="241308"/>
                </a:lnTo>
                <a:lnTo>
                  <a:pt x="217157" y="184180"/>
                </a:lnTo>
                <a:lnTo>
                  <a:pt x="203269" y="156334"/>
                </a:lnTo>
                <a:lnTo>
                  <a:pt x="178228" y="118773"/>
                </a:lnTo>
                <a:lnTo>
                  <a:pt x="182401" y="46387"/>
                </a:lnTo>
                <a:lnTo>
                  <a:pt x="278870" y="50081"/>
                </a:lnTo>
                <a:lnTo>
                  <a:pt x="393948" y="0"/>
                </a:lnTo>
                <a:lnTo>
                  <a:pt x="389775" y="9927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7" name="Forme libre : forme 1437">
            <a:extLst>
              <a:ext uri="{FF2B5EF4-FFF2-40B4-BE49-F238E27FC236}">
                <a16:creationId xmlns:a16="http://schemas.microsoft.com/office/drawing/2014/main" id="{B68C8BEE-0D4B-4C33-A8CC-30AE3F880288}"/>
              </a:ext>
            </a:extLst>
          </p:cNvPr>
          <p:cNvSpPr/>
          <p:nvPr/>
        </p:nvSpPr>
        <p:spPr>
          <a:xfrm>
            <a:off x="5865748" y="2566312"/>
            <a:ext cx="1522685" cy="2336213"/>
          </a:xfrm>
          <a:custGeom>
            <a:avLst/>
            <a:gdLst>
              <a:gd name="connsiteX0" fmla="*/ 469960 w 1764761"/>
              <a:gd name="connsiteY0" fmla="*/ 351392 h 2707623"/>
              <a:gd name="connsiteX1" fmla="*/ 448887 w 1764761"/>
              <a:gd name="connsiteY1" fmla="*/ 361518 h 2707623"/>
              <a:gd name="connsiteX2" fmla="*/ 449640 w 1764761"/>
              <a:gd name="connsiteY2" fmla="*/ 384917 h 2707623"/>
              <a:gd name="connsiteX3" fmla="*/ 465239 w 1764761"/>
              <a:gd name="connsiteY3" fmla="*/ 406810 h 2707623"/>
              <a:gd name="connsiteX4" fmla="*/ 477760 w 1764761"/>
              <a:gd name="connsiteY4" fmla="*/ 390390 h 2707623"/>
              <a:gd name="connsiteX5" fmla="*/ 481659 w 1764761"/>
              <a:gd name="connsiteY5" fmla="*/ 349340 h 2707623"/>
              <a:gd name="connsiteX6" fmla="*/ 473039 w 1764761"/>
              <a:gd name="connsiteY6" fmla="*/ 338393 h 2707623"/>
              <a:gd name="connsiteX7" fmla="*/ 415773 w 1764761"/>
              <a:gd name="connsiteY7" fmla="*/ 143745 h 2707623"/>
              <a:gd name="connsiteX8" fmla="*/ 417073 w 1764761"/>
              <a:gd name="connsiteY8" fmla="*/ 110905 h 2707623"/>
              <a:gd name="connsiteX9" fmla="*/ 434725 w 1764761"/>
              <a:gd name="connsiteY9" fmla="*/ 88122 h 2707623"/>
              <a:gd name="connsiteX10" fmla="*/ 387995 w 1764761"/>
              <a:gd name="connsiteY10" fmla="*/ 76970 h 2707623"/>
              <a:gd name="connsiteX11" fmla="*/ 367470 w 1764761"/>
              <a:gd name="connsiteY11" fmla="*/ 63286 h 2707623"/>
              <a:gd name="connsiteX12" fmla="*/ 340993 w 1764761"/>
              <a:gd name="connsiteY12" fmla="*/ 63286 h 2707623"/>
              <a:gd name="connsiteX13" fmla="*/ 323615 w 1764761"/>
              <a:gd name="connsiteY13" fmla="*/ 40161 h 2707623"/>
              <a:gd name="connsiteX14" fmla="*/ 307194 w 1764761"/>
              <a:gd name="connsiteY14" fmla="*/ 42692 h 2707623"/>
              <a:gd name="connsiteX15" fmla="*/ 299600 w 1764761"/>
              <a:gd name="connsiteY15" fmla="*/ 29009 h 2707623"/>
              <a:gd name="connsiteX16" fmla="*/ 257934 w 1764761"/>
              <a:gd name="connsiteY16" fmla="*/ 0 h 2707623"/>
              <a:gd name="connsiteX17" fmla="*/ 220988 w 1764761"/>
              <a:gd name="connsiteY17" fmla="*/ 11084 h 2707623"/>
              <a:gd name="connsiteX18" fmla="*/ 215926 w 1764761"/>
              <a:gd name="connsiteY18" fmla="*/ 37630 h 2707623"/>
              <a:gd name="connsiteX19" fmla="*/ 168033 w 1764761"/>
              <a:gd name="connsiteY19" fmla="*/ 56581 h 2707623"/>
              <a:gd name="connsiteX20" fmla="*/ 174328 w 1764761"/>
              <a:gd name="connsiteY20" fmla="*/ 67939 h 2707623"/>
              <a:gd name="connsiteX21" fmla="*/ 164202 w 1764761"/>
              <a:gd name="connsiteY21" fmla="*/ 74233 h 2707623"/>
              <a:gd name="connsiteX22" fmla="*/ 128830 w 1764761"/>
              <a:gd name="connsiteY22" fmla="*/ 71702 h 2707623"/>
              <a:gd name="connsiteX23" fmla="*/ 123767 w 1764761"/>
              <a:gd name="connsiteY23" fmla="*/ 54050 h 2707623"/>
              <a:gd name="connsiteX24" fmla="*/ 101052 w 1764761"/>
              <a:gd name="connsiteY24" fmla="*/ 56581 h 2707623"/>
              <a:gd name="connsiteX25" fmla="*/ 109879 w 1764761"/>
              <a:gd name="connsiteY25" fmla="*/ 83127 h 2707623"/>
              <a:gd name="connsiteX26" fmla="*/ 108647 w 1764761"/>
              <a:gd name="connsiteY26" fmla="*/ 102079 h 2707623"/>
              <a:gd name="connsiteX27" fmla="*/ 69444 w 1764761"/>
              <a:gd name="connsiteY27" fmla="*/ 103310 h 2707623"/>
              <a:gd name="connsiteX28" fmla="*/ 53024 w 1764761"/>
              <a:gd name="connsiteY28" fmla="*/ 90653 h 2707623"/>
              <a:gd name="connsiteX29" fmla="*/ 0 w 1764761"/>
              <a:gd name="connsiteY29" fmla="*/ 103310 h 2707623"/>
              <a:gd name="connsiteX30" fmla="*/ 11357 w 1764761"/>
              <a:gd name="connsiteY30" fmla="*/ 131088 h 2707623"/>
              <a:gd name="connsiteX31" fmla="*/ 78338 w 1764761"/>
              <a:gd name="connsiteY31" fmla="*/ 151613 h 2707623"/>
              <a:gd name="connsiteX32" fmla="*/ 90927 w 1764761"/>
              <a:gd name="connsiteY32" fmla="*/ 179391 h 2707623"/>
              <a:gd name="connsiteX33" fmla="*/ 120004 w 1764761"/>
              <a:gd name="connsiteY33" fmla="*/ 207168 h 2707623"/>
              <a:gd name="connsiteX34" fmla="*/ 113710 w 1764761"/>
              <a:gd name="connsiteY34" fmla="*/ 250134 h 2707623"/>
              <a:gd name="connsiteX35" fmla="*/ 104816 w 1764761"/>
              <a:gd name="connsiteY35" fmla="*/ 308289 h 2707623"/>
              <a:gd name="connsiteX36" fmla="*/ 88395 w 1764761"/>
              <a:gd name="connsiteY36" fmla="*/ 327241 h 2707623"/>
              <a:gd name="connsiteX37" fmla="*/ 166733 w 1764761"/>
              <a:gd name="connsiteY37" fmla="*/ 355019 h 2707623"/>
              <a:gd name="connsiteX38" fmla="*/ 181922 w 1764761"/>
              <a:gd name="connsiteY38" fmla="*/ 348724 h 2707623"/>
              <a:gd name="connsiteX39" fmla="*/ 219825 w 1764761"/>
              <a:gd name="connsiteY39" fmla="*/ 368907 h 2707623"/>
              <a:gd name="connsiteX40" fmla="*/ 261492 w 1764761"/>
              <a:gd name="connsiteY40" fmla="*/ 365144 h 2707623"/>
              <a:gd name="connsiteX41" fmla="*/ 255197 w 1764761"/>
              <a:gd name="connsiteY41" fmla="*/ 334767 h 2707623"/>
              <a:gd name="connsiteX42" fmla="*/ 291800 w 1764761"/>
              <a:gd name="connsiteY42" fmla="*/ 319647 h 2707623"/>
              <a:gd name="connsiteX43" fmla="*/ 333535 w 1764761"/>
              <a:gd name="connsiteY43" fmla="*/ 323410 h 2707623"/>
              <a:gd name="connsiteX44" fmla="*/ 355019 w 1764761"/>
              <a:gd name="connsiteY44" fmla="*/ 338598 h 2707623"/>
              <a:gd name="connsiteX45" fmla="*/ 377733 w 1764761"/>
              <a:gd name="connsiteY45" fmla="*/ 334767 h 2707623"/>
              <a:gd name="connsiteX46" fmla="*/ 410574 w 1764761"/>
              <a:gd name="connsiteY46" fmla="*/ 309521 h 2707623"/>
              <a:gd name="connsiteX47" fmla="*/ 419399 w 1764761"/>
              <a:gd name="connsiteY47" fmla="*/ 289064 h 2707623"/>
              <a:gd name="connsiteX48" fmla="*/ 391553 w 1764761"/>
              <a:gd name="connsiteY48" fmla="*/ 285233 h 2707623"/>
              <a:gd name="connsiteX49" fmla="*/ 386490 w 1764761"/>
              <a:gd name="connsiteY49" fmla="*/ 248629 h 2707623"/>
              <a:gd name="connsiteX50" fmla="*/ 399148 w 1764761"/>
              <a:gd name="connsiteY50" fmla="*/ 238503 h 2707623"/>
              <a:gd name="connsiteX51" fmla="*/ 392853 w 1764761"/>
              <a:gd name="connsiteY51" fmla="*/ 215789 h 2707623"/>
              <a:gd name="connsiteX52" fmla="*/ 383959 w 1764761"/>
              <a:gd name="connsiteY52" fmla="*/ 191774 h 2707623"/>
              <a:gd name="connsiteX53" fmla="*/ 360013 w 1764761"/>
              <a:gd name="connsiteY53" fmla="*/ 205458 h 2707623"/>
              <a:gd name="connsiteX54" fmla="*/ 366307 w 1764761"/>
              <a:gd name="connsiteY54" fmla="*/ 184933 h 2707623"/>
              <a:gd name="connsiteX55" fmla="*/ 1756756 w 1764761"/>
              <a:gd name="connsiteY55" fmla="*/ 2683951 h 2707623"/>
              <a:gd name="connsiteX56" fmla="*/ 1744236 w 1764761"/>
              <a:gd name="connsiteY56" fmla="*/ 2703450 h 2707623"/>
              <a:gd name="connsiteX57" fmla="*/ 1764761 w 1764761"/>
              <a:gd name="connsiteY57" fmla="*/ 2707623 h 270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64761" h="2707623">
                <a:moveTo>
                  <a:pt x="469960" y="351392"/>
                </a:moveTo>
                <a:lnTo>
                  <a:pt x="448887" y="361518"/>
                </a:lnTo>
                <a:lnTo>
                  <a:pt x="449640" y="384917"/>
                </a:lnTo>
                <a:lnTo>
                  <a:pt x="465239" y="406810"/>
                </a:lnTo>
                <a:lnTo>
                  <a:pt x="477760" y="390390"/>
                </a:lnTo>
                <a:lnTo>
                  <a:pt x="481659" y="349340"/>
                </a:lnTo>
                <a:lnTo>
                  <a:pt x="473039" y="338393"/>
                </a:lnTo>
                <a:close/>
                <a:moveTo>
                  <a:pt x="415773" y="143745"/>
                </a:moveTo>
                <a:lnTo>
                  <a:pt x="417073" y="110905"/>
                </a:lnTo>
                <a:lnTo>
                  <a:pt x="434725" y="88122"/>
                </a:lnTo>
                <a:lnTo>
                  <a:pt x="387995" y="76970"/>
                </a:lnTo>
                <a:lnTo>
                  <a:pt x="367470" y="63286"/>
                </a:lnTo>
                <a:lnTo>
                  <a:pt x="340993" y="63286"/>
                </a:lnTo>
                <a:lnTo>
                  <a:pt x="323615" y="40161"/>
                </a:lnTo>
                <a:lnTo>
                  <a:pt x="307194" y="42692"/>
                </a:lnTo>
                <a:lnTo>
                  <a:pt x="299600" y="29009"/>
                </a:lnTo>
                <a:lnTo>
                  <a:pt x="257934" y="0"/>
                </a:lnTo>
                <a:lnTo>
                  <a:pt x="220988" y="11084"/>
                </a:lnTo>
                <a:lnTo>
                  <a:pt x="215926" y="37630"/>
                </a:lnTo>
                <a:lnTo>
                  <a:pt x="168033" y="56581"/>
                </a:lnTo>
                <a:lnTo>
                  <a:pt x="174328" y="67939"/>
                </a:lnTo>
                <a:lnTo>
                  <a:pt x="164202" y="74233"/>
                </a:lnTo>
                <a:lnTo>
                  <a:pt x="128830" y="71702"/>
                </a:lnTo>
                <a:lnTo>
                  <a:pt x="123767" y="54050"/>
                </a:lnTo>
                <a:lnTo>
                  <a:pt x="101052" y="56581"/>
                </a:lnTo>
                <a:lnTo>
                  <a:pt x="109879" y="83127"/>
                </a:lnTo>
                <a:lnTo>
                  <a:pt x="108647" y="102079"/>
                </a:lnTo>
                <a:lnTo>
                  <a:pt x="69444" y="103310"/>
                </a:lnTo>
                <a:lnTo>
                  <a:pt x="53024" y="90653"/>
                </a:lnTo>
                <a:lnTo>
                  <a:pt x="0" y="103310"/>
                </a:lnTo>
                <a:lnTo>
                  <a:pt x="11357" y="131088"/>
                </a:lnTo>
                <a:lnTo>
                  <a:pt x="78338" y="151613"/>
                </a:lnTo>
                <a:lnTo>
                  <a:pt x="90927" y="179391"/>
                </a:lnTo>
                <a:lnTo>
                  <a:pt x="120004" y="207168"/>
                </a:lnTo>
                <a:lnTo>
                  <a:pt x="113710" y="250134"/>
                </a:lnTo>
                <a:lnTo>
                  <a:pt x="104816" y="308289"/>
                </a:lnTo>
                <a:lnTo>
                  <a:pt x="88395" y="327241"/>
                </a:lnTo>
                <a:lnTo>
                  <a:pt x="166733" y="355019"/>
                </a:lnTo>
                <a:lnTo>
                  <a:pt x="181922" y="348724"/>
                </a:lnTo>
                <a:lnTo>
                  <a:pt x="219825" y="368907"/>
                </a:lnTo>
                <a:lnTo>
                  <a:pt x="261492" y="365144"/>
                </a:lnTo>
                <a:lnTo>
                  <a:pt x="255197" y="334767"/>
                </a:lnTo>
                <a:lnTo>
                  <a:pt x="291800" y="319647"/>
                </a:lnTo>
                <a:lnTo>
                  <a:pt x="333535" y="323410"/>
                </a:lnTo>
                <a:lnTo>
                  <a:pt x="355019" y="338598"/>
                </a:lnTo>
                <a:lnTo>
                  <a:pt x="377733" y="334767"/>
                </a:lnTo>
                <a:lnTo>
                  <a:pt x="410574" y="309521"/>
                </a:lnTo>
                <a:lnTo>
                  <a:pt x="419399" y="289064"/>
                </a:lnTo>
                <a:lnTo>
                  <a:pt x="391553" y="285233"/>
                </a:lnTo>
                <a:lnTo>
                  <a:pt x="386490" y="248629"/>
                </a:lnTo>
                <a:lnTo>
                  <a:pt x="399148" y="238503"/>
                </a:lnTo>
                <a:lnTo>
                  <a:pt x="392853" y="215789"/>
                </a:lnTo>
                <a:lnTo>
                  <a:pt x="383959" y="191774"/>
                </a:lnTo>
                <a:lnTo>
                  <a:pt x="360013" y="205458"/>
                </a:lnTo>
                <a:lnTo>
                  <a:pt x="366307" y="184933"/>
                </a:lnTo>
                <a:close/>
                <a:moveTo>
                  <a:pt x="1756756" y="2683951"/>
                </a:moveTo>
                <a:lnTo>
                  <a:pt x="1744236" y="2703450"/>
                </a:lnTo>
                <a:lnTo>
                  <a:pt x="1764761" y="270762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8" name="Forme libre : forme 1438">
            <a:extLst>
              <a:ext uri="{FF2B5EF4-FFF2-40B4-BE49-F238E27FC236}">
                <a16:creationId xmlns:a16="http://schemas.microsoft.com/office/drawing/2014/main" id="{8C733DFE-2574-4F3D-8840-EF3AA6D50861}"/>
              </a:ext>
            </a:extLst>
          </p:cNvPr>
          <p:cNvSpPr/>
          <p:nvPr/>
        </p:nvSpPr>
        <p:spPr>
          <a:xfrm>
            <a:off x="5857011" y="2536176"/>
            <a:ext cx="1522685" cy="2336213"/>
          </a:xfrm>
          <a:custGeom>
            <a:avLst/>
            <a:gdLst>
              <a:gd name="connsiteX0" fmla="*/ 469960 w 1764761"/>
              <a:gd name="connsiteY0" fmla="*/ 351392 h 2707623"/>
              <a:gd name="connsiteX1" fmla="*/ 448887 w 1764761"/>
              <a:gd name="connsiteY1" fmla="*/ 361518 h 2707623"/>
              <a:gd name="connsiteX2" fmla="*/ 449640 w 1764761"/>
              <a:gd name="connsiteY2" fmla="*/ 384917 h 2707623"/>
              <a:gd name="connsiteX3" fmla="*/ 465239 w 1764761"/>
              <a:gd name="connsiteY3" fmla="*/ 406810 h 2707623"/>
              <a:gd name="connsiteX4" fmla="*/ 477760 w 1764761"/>
              <a:gd name="connsiteY4" fmla="*/ 390390 h 2707623"/>
              <a:gd name="connsiteX5" fmla="*/ 481659 w 1764761"/>
              <a:gd name="connsiteY5" fmla="*/ 349340 h 2707623"/>
              <a:gd name="connsiteX6" fmla="*/ 473039 w 1764761"/>
              <a:gd name="connsiteY6" fmla="*/ 338393 h 2707623"/>
              <a:gd name="connsiteX7" fmla="*/ 415773 w 1764761"/>
              <a:gd name="connsiteY7" fmla="*/ 143745 h 2707623"/>
              <a:gd name="connsiteX8" fmla="*/ 417073 w 1764761"/>
              <a:gd name="connsiteY8" fmla="*/ 110905 h 2707623"/>
              <a:gd name="connsiteX9" fmla="*/ 434725 w 1764761"/>
              <a:gd name="connsiteY9" fmla="*/ 88122 h 2707623"/>
              <a:gd name="connsiteX10" fmla="*/ 387995 w 1764761"/>
              <a:gd name="connsiteY10" fmla="*/ 76970 h 2707623"/>
              <a:gd name="connsiteX11" fmla="*/ 367470 w 1764761"/>
              <a:gd name="connsiteY11" fmla="*/ 63286 h 2707623"/>
              <a:gd name="connsiteX12" fmla="*/ 340993 w 1764761"/>
              <a:gd name="connsiteY12" fmla="*/ 63286 h 2707623"/>
              <a:gd name="connsiteX13" fmla="*/ 323615 w 1764761"/>
              <a:gd name="connsiteY13" fmla="*/ 40161 h 2707623"/>
              <a:gd name="connsiteX14" fmla="*/ 307194 w 1764761"/>
              <a:gd name="connsiteY14" fmla="*/ 42692 h 2707623"/>
              <a:gd name="connsiteX15" fmla="*/ 299600 w 1764761"/>
              <a:gd name="connsiteY15" fmla="*/ 29009 h 2707623"/>
              <a:gd name="connsiteX16" fmla="*/ 257934 w 1764761"/>
              <a:gd name="connsiteY16" fmla="*/ 0 h 2707623"/>
              <a:gd name="connsiteX17" fmla="*/ 220988 w 1764761"/>
              <a:gd name="connsiteY17" fmla="*/ 11084 h 2707623"/>
              <a:gd name="connsiteX18" fmla="*/ 215926 w 1764761"/>
              <a:gd name="connsiteY18" fmla="*/ 37630 h 2707623"/>
              <a:gd name="connsiteX19" fmla="*/ 168033 w 1764761"/>
              <a:gd name="connsiteY19" fmla="*/ 56581 h 2707623"/>
              <a:gd name="connsiteX20" fmla="*/ 174328 w 1764761"/>
              <a:gd name="connsiteY20" fmla="*/ 67939 h 2707623"/>
              <a:gd name="connsiteX21" fmla="*/ 164202 w 1764761"/>
              <a:gd name="connsiteY21" fmla="*/ 74233 h 2707623"/>
              <a:gd name="connsiteX22" fmla="*/ 128830 w 1764761"/>
              <a:gd name="connsiteY22" fmla="*/ 71702 h 2707623"/>
              <a:gd name="connsiteX23" fmla="*/ 123767 w 1764761"/>
              <a:gd name="connsiteY23" fmla="*/ 54050 h 2707623"/>
              <a:gd name="connsiteX24" fmla="*/ 101052 w 1764761"/>
              <a:gd name="connsiteY24" fmla="*/ 56581 h 2707623"/>
              <a:gd name="connsiteX25" fmla="*/ 109879 w 1764761"/>
              <a:gd name="connsiteY25" fmla="*/ 83127 h 2707623"/>
              <a:gd name="connsiteX26" fmla="*/ 108647 w 1764761"/>
              <a:gd name="connsiteY26" fmla="*/ 102079 h 2707623"/>
              <a:gd name="connsiteX27" fmla="*/ 69444 w 1764761"/>
              <a:gd name="connsiteY27" fmla="*/ 103310 h 2707623"/>
              <a:gd name="connsiteX28" fmla="*/ 53024 w 1764761"/>
              <a:gd name="connsiteY28" fmla="*/ 90653 h 2707623"/>
              <a:gd name="connsiteX29" fmla="*/ 0 w 1764761"/>
              <a:gd name="connsiteY29" fmla="*/ 103310 h 2707623"/>
              <a:gd name="connsiteX30" fmla="*/ 11357 w 1764761"/>
              <a:gd name="connsiteY30" fmla="*/ 131088 h 2707623"/>
              <a:gd name="connsiteX31" fmla="*/ 78338 w 1764761"/>
              <a:gd name="connsiteY31" fmla="*/ 151613 h 2707623"/>
              <a:gd name="connsiteX32" fmla="*/ 90927 w 1764761"/>
              <a:gd name="connsiteY32" fmla="*/ 179391 h 2707623"/>
              <a:gd name="connsiteX33" fmla="*/ 120004 w 1764761"/>
              <a:gd name="connsiteY33" fmla="*/ 207168 h 2707623"/>
              <a:gd name="connsiteX34" fmla="*/ 113710 w 1764761"/>
              <a:gd name="connsiteY34" fmla="*/ 250134 h 2707623"/>
              <a:gd name="connsiteX35" fmla="*/ 104816 w 1764761"/>
              <a:gd name="connsiteY35" fmla="*/ 308289 h 2707623"/>
              <a:gd name="connsiteX36" fmla="*/ 88395 w 1764761"/>
              <a:gd name="connsiteY36" fmla="*/ 327241 h 2707623"/>
              <a:gd name="connsiteX37" fmla="*/ 166733 w 1764761"/>
              <a:gd name="connsiteY37" fmla="*/ 355019 h 2707623"/>
              <a:gd name="connsiteX38" fmla="*/ 181922 w 1764761"/>
              <a:gd name="connsiteY38" fmla="*/ 348724 h 2707623"/>
              <a:gd name="connsiteX39" fmla="*/ 219825 w 1764761"/>
              <a:gd name="connsiteY39" fmla="*/ 368907 h 2707623"/>
              <a:gd name="connsiteX40" fmla="*/ 261492 w 1764761"/>
              <a:gd name="connsiteY40" fmla="*/ 365144 h 2707623"/>
              <a:gd name="connsiteX41" fmla="*/ 255197 w 1764761"/>
              <a:gd name="connsiteY41" fmla="*/ 334767 h 2707623"/>
              <a:gd name="connsiteX42" fmla="*/ 291800 w 1764761"/>
              <a:gd name="connsiteY42" fmla="*/ 319647 h 2707623"/>
              <a:gd name="connsiteX43" fmla="*/ 333535 w 1764761"/>
              <a:gd name="connsiteY43" fmla="*/ 323410 h 2707623"/>
              <a:gd name="connsiteX44" fmla="*/ 355019 w 1764761"/>
              <a:gd name="connsiteY44" fmla="*/ 338598 h 2707623"/>
              <a:gd name="connsiteX45" fmla="*/ 377733 w 1764761"/>
              <a:gd name="connsiteY45" fmla="*/ 334767 h 2707623"/>
              <a:gd name="connsiteX46" fmla="*/ 410574 w 1764761"/>
              <a:gd name="connsiteY46" fmla="*/ 309521 h 2707623"/>
              <a:gd name="connsiteX47" fmla="*/ 419399 w 1764761"/>
              <a:gd name="connsiteY47" fmla="*/ 289064 h 2707623"/>
              <a:gd name="connsiteX48" fmla="*/ 391553 w 1764761"/>
              <a:gd name="connsiteY48" fmla="*/ 285233 h 2707623"/>
              <a:gd name="connsiteX49" fmla="*/ 386490 w 1764761"/>
              <a:gd name="connsiteY49" fmla="*/ 248629 h 2707623"/>
              <a:gd name="connsiteX50" fmla="*/ 399148 w 1764761"/>
              <a:gd name="connsiteY50" fmla="*/ 238503 h 2707623"/>
              <a:gd name="connsiteX51" fmla="*/ 392853 w 1764761"/>
              <a:gd name="connsiteY51" fmla="*/ 215789 h 2707623"/>
              <a:gd name="connsiteX52" fmla="*/ 383959 w 1764761"/>
              <a:gd name="connsiteY52" fmla="*/ 191774 h 2707623"/>
              <a:gd name="connsiteX53" fmla="*/ 360013 w 1764761"/>
              <a:gd name="connsiteY53" fmla="*/ 205458 h 2707623"/>
              <a:gd name="connsiteX54" fmla="*/ 366307 w 1764761"/>
              <a:gd name="connsiteY54" fmla="*/ 184933 h 2707623"/>
              <a:gd name="connsiteX55" fmla="*/ 1756756 w 1764761"/>
              <a:gd name="connsiteY55" fmla="*/ 2683951 h 2707623"/>
              <a:gd name="connsiteX56" fmla="*/ 1744236 w 1764761"/>
              <a:gd name="connsiteY56" fmla="*/ 2703450 h 2707623"/>
              <a:gd name="connsiteX57" fmla="*/ 1764761 w 1764761"/>
              <a:gd name="connsiteY57" fmla="*/ 2707623 h 270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64761" h="2707623">
                <a:moveTo>
                  <a:pt x="469960" y="351392"/>
                </a:moveTo>
                <a:lnTo>
                  <a:pt x="448887" y="361518"/>
                </a:lnTo>
                <a:lnTo>
                  <a:pt x="449640" y="384917"/>
                </a:lnTo>
                <a:lnTo>
                  <a:pt x="465239" y="406810"/>
                </a:lnTo>
                <a:lnTo>
                  <a:pt x="477760" y="390390"/>
                </a:lnTo>
                <a:lnTo>
                  <a:pt x="481659" y="349340"/>
                </a:lnTo>
                <a:lnTo>
                  <a:pt x="473039" y="338393"/>
                </a:lnTo>
                <a:close/>
                <a:moveTo>
                  <a:pt x="415773" y="143745"/>
                </a:moveTo>
                <a:lnTo>
                  <a:pt x="417073" y="110905"/>
                </a:lnTo>
                <a:lnTo>
                  <a:pt x="434725" y="88122"/>
                </a:lnTo>
                <a:lnTo>
                  <a:pt x="387995" y="76970"/>
                </a:lnTo>
                <a:lnTo>
                  <a:pt x="367470" y="63286"/>
                </a:lnTo>
                <a:lnTo>
                  <a:pt x="340993" y="63286"/>
                </a:lnTo>
                <a:lnTo>
                  <a:pt x="323615" y="40161"/>
                </a:lnTo>
                <a:lnTo>
                  <a:pt x="307194" y="42692"/>
                </a:lnTo>
                <a:lnTo>
                  <a:pt x="299600" y="29009"/>
                </a:lnTo>
                <a:lnTo>
                  <a:pt x="257934" y="0"/>
                </a:lnTo>
                <a:lnTo>
                  <a:pt x="220988" y="11084"/>
                </a:lnTo>
                <a:lnTo>
                  <a:pt x="215926" y="37630"/>
                </a:lnTo>
                <a:lnTo>
                  <a:pt x="168033" y="56581"/>
                </a:lnTo>
                <a:lnTo>
                  <a:pt x="174328" y="67939"/>
                </a:lnTo>
                <a:lnTo>
                  <a:pt x="164202" y="74233"/>
                </a:lnTo>
                <a:lnTo>
                  <a:pt x="128830" y="71702"/>
                </a:lnTo>
                <a:lnTo>
                  <a:pt x="123767" y="54050"/>
                </a:lnTo>
                <a:lnTo>
                  <a:pt x="101052" y="56581"/>
                </a:lnTo>
                <a:lnTo>
                  <a:pt x="109879" y="83127"/>
                </a:lnTo>
                <a:lnTo>
                  <a:pt x="108647" y="102079"/>
                </a:lnTo>
                <a:lnTo>
                  <a:pt x="69444" y="103310"/>
                </a:lnTo>
                <a:lnTo>
                  <a:pt x="53024" y="90653"/>
                </a:lnTo>
                <a:lnTo>
                  <a:pt x="0" y="103310"/>
                </a:lnTo>
                <a:lnTo>
                  <a:pt x="11357" y="131088"/>
                </a:lnTo>
                <a:lnTo>
                  <a:pt x="78338" y="151613"/>
                </a:lnTo>
                <a:lnTo>
                  <a:pt x="90927" y="179391"/>
                </a:lnTo>
                <a:lnTo>
                  <a:pt x="120004" y="207168"/>
                </a:lnTo>
                <a:lnTo>
                  <a:pt x="113710" y="250134"/>
                </a:lnTo>
                <a:lnTo>
                  <a:pt x="104816" y="308289"/>
                </a:lnTo>
                <a:lnTo>
                  <a:pt x="88395" y="327241"/>
                </a:lnTo>
                <a:lnTo>
                  <a:pt x="166733" y="355019"/>
                </a:lnTo>
                <a:lnTo>
                  <a:pt x="181922" y="348724"/>
                </a:lnTo>
                <a:lnTo>
                  <a:pt x="219825" y="368907"/>
                </a:lnTo>
                <a:lnTo>
                  <a:pt x="261492" y="365144"/>
                </a:lnTo>
                <a:lnTo>
                  <a:pt x="255197" y="334767"/>
                </a:lnTo>
                <a:lnTo>
                  <a:pt x="291800" y="319647"/>
                </a:lnTo>
                <a:lnTo>
                  <a:pt x="333535" y="323410"/>
                </a:lnTo>
                <a:lnTo>
                  <a:pt x="355019" y="338598"/>
                </a:lnTo>
                <a:lnTo>
                  <a:pt x="377733" y="334767"/>
                </a:lnTo>
                <a:lnTo>
                  <a:pt x="410574" y="309521"/>
                </a:lnTo>
                <a:lnTo>
                  <a:pt x="419399" y="289064"/>
                </a:lnTo>
                <a:lnTo>
                  <a:pt x="391553" y="285233"/>
                </a:lnTo>
                <a:lnTo>
                  <a:pt x="386490" y="248629"/>
                </a:lnTo>
                <a:lnTo>
                  <a:pt x="399148" y="238503"/>
                </a:lnTo>
                <a:lnTo>
                  <a:pt x="392853" y="215789"/>
                </a:lnTo>
                <a:lnTo>
                  <a:pt x="383959" y="191774"/>
                </a:lnTo>
                <a:lnTo>
                  <a:pt x="360013" y="205458"/>
                </a:lnTo>
                <a:lnTo>
                  <a:pt x="366307" y="184933"/>
                </a:lnTo>
                <a:close/>
                <a:moveTo>
                  <a:pt x="1756756" y="2683951"/>
                </a:moveTo>
                <a:lnTo>
                  <a:pt x="1744236" y="2703450"/>
                </a:lnTo>
                <a:lnTo>
                  <a:pt x="1764761" y="2707623"/>
                </a:lnTo>
                <a:close/>
              </a:path>
            </a:pathLst>
          </a:custGeom>
          <a:solidFill>
            <a:srgbClr val="FF0000"/>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199" name="Forme libre : forme 1439">
            <a:extLst>
              <a:ext uri="{FF2B5EF4-FFF2-40B4-BE49-F238E27FC236}">
                <a16:creationId xmlns:a16="http://schemas.microsoft.com/office/drawing/2014/main" id="{668F6344-2379-4AF5-ADDF-F339B5BCC40F}"/>
              </a:ext>
            </a:extLst>
          </p:cNvPr>
          <p:cNvSpPr/>
          <p:nvPr/>
        </p:nvSpPr>
        <p:spPr>
          <a:xfrm>
            <a:off x="6783291" y="5043024"/>
            <a:ext cx="255847" cy="252305"/>
          </a:xfrm>
          <a:custGeom>
            <a:avLst/>
            <a:gdLst>
              <a:gd name="connsiteX0" fmla="*/ 32019 w 296521"/>
              <a:gd name="connsiteY0" fmla="*/ 140666 h 292416"/>
              <a:gd name="connsiteX1" fmla="*/ 65407 w 296521"/>
              <a:gd name="connsiteY1" fmla="*/ 189380 h 292416"/>
              <a:gd name="connsiteX2" fmla="*/ 97426 w 296521"/>
              <a:gd name="connsiteY2" fmla="*/ 211616 h 292416"/>
              <a:gd name="connsiteX3" fmla="*/ 104405 w 296521"/>
              <a:gd name="connsiteY3" fmla="*/ 254787 h 292416"/>
              <a:gd name="connsiteX4" fmla="*/ 142035 w 296521"/>
              <a:gd name="connsiteY4" fmla="*/ 260397 h 292416"/>
              <a:gd name="connsiteX5" fmla="*/ 143403 w 296521"/>
              <a:gd name="connsiteY5" fmla="*/ 275654 h 292416"/>
              <a:gd name="connsiteX6" fmla="*/ 225572 w 296521"/>
              <a:gd name="connsiteY6" fmla="*/ 292417 h 292416"/>
              <a:gd name="connsiteX7" fmla="*/ 268676 w 296521"/>
              <a:gd name="connsiteY7" fmla="*/ 240898 h 292416"/>
              <a:gd name="connsiteX8" fmla="*/ 277022 w 296521"/>
              <a:gd name="connsiteY8" fmla="*/ 210247 h 292416"/>
              <a:gd name="connsiteX9" fmla="*/ 296522 w 296521"/>
              <a:gd name="connsiteY9" fmla="*/ 174054 h 292416"/>
              <a:gd name="connsiteX10" fmla="*/ 292348 w 296521"/>
              <a:gd name="connsiteY10" fmla="*/ 41803 h 292416"/>
              <a:gd name="connsiteX11" fmla="*/ 201900 w 296521"/>
              <a:gd name="connsiteY11" fmla="*/ 1437 h 292416"/>
              <a:gd name="connsiteX12" fmla="*/ 164271 w 296521"/>
              <a:gd name="connsiteY12" fmla="*/ 0 h 292416"/>
              <a:gd name="connsiteX13" fmla="*/ 142035 w 296521"/>
              <a:gd name="connsiteY13" fmla="*/ 12589 h 292416"/>
              <a:gd name="connsiteX14" fmla="*/ 136425 w 296521"/>
              <a:gd name="connsiteY14" fmla="*/ 38998 h 292416"/>
              <a:gd name="connsiteX15" fmla="*/ 71017 w 296521"/>
              <a:gd name="connsiteY15" fmla="*/ 97495 h 292416"/>
              <a:gd name="connsiteX16" fmla="*/ 0 w 296521"/>
              <a:gd name="connsiteY16" fmla="*/ 90517 h 292416"/>
              <a:gd name="connsiteX17" fmla="*/ 32019 w 296521"/>
              <a:gd name="connsiteY17" fmla="*/ 140666 h 29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521" h="292416">
                <a:moveTo>
                  <a:pt x="32019" y="140666"/>
                </a:moveTo>
                <a:lnTo>
                  <a:pt x="65407" y="189380"/>
                </a:lnTo>
                <a:lnTo>
                  <a:pt x="97426" y="211616"/>
                </a:lnTo>
                <a:lnTo>
                  <a:pt x="104405" y="254787"/>
                </a:lnTo>
                <a:lnTo>
                  <a:pt x="142035" y="260397"/>
                </a:lnTo>
                <a:lnTo>
                  <a:pt x="143403" y="275654"/>
                </a:lnTo>
                <a:lnTo>
                  <a:pt x="225572" y="292417"/>
                </a:lnTo>
                <a:lnTo>
                  <a:pt x="268676" y="240898"/>
                </a:lnTo>
                <a:lnTo>
                  <a:pt x="277022" y="210247"/>
                </a:lnTo>
                <a:lnTo>
                  <a:pt x="296522" y="174054"/>
                </a:lnTo>
                <a:lnTo>
                  <a:pt x="292348" y="41803"/>
                </a:lnTo>
                <a:lnTo>
                  <a:pt x="201900" y="1437"/>
                </a:lnTo>
                <a:lnTo>
                  <a:pt x="164271" y="0"/>
                </a:lnTo>
                <a:lnTo>
                  <a:pt x="142035" y="12589"/>
                </a:lnTo>
                <a:lnTo>
                  <a:pt x="136425" y="38998"/>
                </a:lnTo>
                <a:lnTo>
                  <a:pt x="71017" y="97495"/>
                </a:lnTo>
                <a:lnTo>
                  <a:pt x="0" y="90517"/>
                </a:lnTo>
                <a:lnTo>
                  <a:pt x="32019" y="14066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0" name="Forme libre : forme 1440">
            <a:extLst>
              <a:ext uri="{FF2B5EF4-FFF2-40B4-BE49-F238E27FC236}">
                <a16:creationId xmlns:a16="http://schemas.microsoft.com/office/drawing/2014/main" id="{4A0ECC8C-AEF3-4159-A56F-F9AFF51B3B88}"/>
              </a:ext>
            </a:extLst>
          </p:cNvPr>
          <p:cNvSpPr/>
          <p:nvPr/>
        </p:nvSpPr>
        <p:spPr>
          <a:xfrm>
            <a:off x="6612746" y="5121123"/>
            <a:ext cx="294277" cy="338728"/>
          </a:xfrm>
          <a:custGeom>
            <a:avLst/>
            <a:gdLst>
              <a:gd name="connsiteX0" fmla="*/ 41735 w 341061"/>
              <a:gd name="connsiteY0" fmla="*/ 23672 h 392579"/>
              <a:gd name="connsiteX1" fmla="*/ 38930 w 341061"/>
              <a:gd name="connsiteY1" fmla="*/ 182401 h 392579"/>
              <a:gd name="connsiteX2" fmla="*/ 4173 w 341061"/>
              <a:gd name="connsiteY2" fmla="*/ 180964 h 392579"/>
              <a:gd name="connsiteX3" fmla="*/ 0 w 341061"/>
              <a:gd name="connsiteY3" fmla="*/ 300695 h 392579"/>
              <a:gd name="connsiteX4" fmla="*/ 27846 w 341061"/>
              <a:gd name="connsiteY4" fmla="*/ 339693 h 392579"/>
              <a:gd name="connsiteX5" fmla="*/ 25041 w 341061"/>
              <a:gd name="connsiteY5" fmla="*/ 391211 h 392579"/>
              <a:gd name="connsiteX6" fmla="*/ 61234 w 341061"/>
              <a:gd name="connsiteY6" fmla="*/ 392580 h 392579"/>
              <a:gd name="connsiteX7" fmla="*/ 100232 w 341061"/>
              <a:gd name="connsiteY7" fmla="*/ 353650 h 392579"/>
              <a:gd name="connsiteX8" fmla="*/ 118294 w 341061"/>
              <a:gd name="connsiteY8" fmla="*/ 317389 h 392579"/>
              <a:gd name="connsiteX9" fmla="*/ 175354 w 341061"/>
              <a:gd name="connsiteY9" fmla="*/ 349476 h 392579"/>
              <a:gd name="connsiteX10" fmla="*/ 210179 w 341061"/>
              <a:gd name="connsiteY10" fmla="*/ 346671 h 392579"/>
              <a:gd name="connsiteX11" fmla="*/ 219962 w 341061"/>
              <a:gd name="connsiteY11" fmla="*/ 288175 h 392579"/>
              <a:gd name="connsiteX12" fmla="*/ 251982 w 341061"/>
              <a:gd name="connsiteY12" fmla="*/ 288175 h 392579"/>
              <a:gd name="connsiteX13" fmla="*/ 268676 w 341061"/>
              <a:gd name="connsiteY13" fmla="*/ 243635 h 392579"/>
              <a:gd name="connsiteX14" fmla="*/ 341062 w 341061"/>
              <a:gd name="connsiteY14" fmla="*/ 185138 h 392579"/>
              <a:gd name="connsiteX15" fmla="*/ 339693 w 341061"/>
              <a:gd name="connsiteY15" fmla="*/ 169880 h 392579"/>
              <a:gd name="connsiteX16" fmla="*/ 302063 w 341061"/>
              <a:gd name="connsiteY16" fmla="*/ 164271 h 392579"/>
              <a:gd name="connsiteX17" fmla="*/ 295085 w 341061"/>
              <a:gd name="connsiteY17" fmla="*/ 121099 h 392579"/>
              <a:gd name="connsiteX18" fmla="*/ 263065 w 341061"/>
              <a:gd name="connsiteY18" fmla="*/ 98863 h 392579"/>
              <a:gd name="connsiteX19" fmla="*/ 197658 w 341061"/>
              <a:gd name="connsiteY19" fmla="*/ 0 h 392579"/>
              <a:gd name="connsiteX20" fmla="*/ 140598 w 341061"/>
              <a:gd name="connsiteY20" fmla="*/ 26478 h 392579"/>
              <a:gd name="connsiteX21" fmla="*/ 130814 w 341061"/>
              <a:gd name="connsiteY21" fmla="*/ 8347 h 392579"/>
              <a:gd name="connsiteX22" fmla="*/ 41735 w 341061"/>
              <a:gd name="connsiteY22" fmla="*/ 23672 h 3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061" h="392579">
                <a:moveTo>
                  <a:pt x="41735" y="23672"/>
                </a:moveTo>
                <a:lnTo>
                  <a:pt x="38930" y="182401"/>
                </a:lnTo>
                <a:lnTo>
                  <a:pt x="4173" y="180964"/>
                </a:lnTo>
                <a:lnTo>
                  <a:pt x="0" y="300695"/>
                </a:lnTo>
                <a:lnTo>
                  <a:pt x="27846" y="339693"/>
                </a:lnTo>
                <a:lnTo>
                  <a:pt x="25041" y="391211"/>
                </a:lnTo>
                <a:lnTo>
                  <a:pt x="61234" y="392580"/>
                </a:lnTo>
                <a:lnTo>
                  <a:pt x="100232" y="353650"/>
                </a:lnTo>
                <a:lnTo>
                  <a:pt x="118294" y="317389"/>
                </a:lnTo>
                <a:lnTo>
                  <a:pt x="175354" y="349476"/>
                </a:lnTo>
                <a:lnTo>
                  <a:pt x="210179" y="346671"/>
                </a:lnTo>
                <a:lnTo>
                  <a:pt x="219962" y="288175"/>
                </a:lnTo>
                <a:lnTo>
                  <a:pt x="251982" y="288175"/>
                </a:lnTo>
                <a:lnTo>
                  <a:pt x="268676" y="243635"/>
                </a:lnTo>
                <a:lnTo>
                  <a:pt x="341062" y="185138"/>
                </a:lnTo>
                <a:lnTo>
                  <a:pt x="339693" y="169880"/>
                </a:lnTo>
                <a:lnTo>
                  <a:pt x="302063" y="164271"/>
                </a:lnTo>
                <a:lnTo>
                  <a:pt x="295085" y="121099"/>
                </a:lnTo>
                <a:lnTo>
                  <a:pt x="263065" y="98863"/>
                </a:lnTo>
                <a:lnTo>
                  <a:pt x="197658" y="0"/>
                </a:lnTo>
                <a:lnTo>
                  <a:pt x="140598" y="26478"/>
                </a:lnTo>
                <a:lnTo>
                  <a:pt x="130814" y="8347"/>
                </a:lnTo>
                <a:lnTo>
                  <a:pt x="41735" y="2367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1" name="Forme libre : forme 1441">
            <a:extLst>
              <a:ext uri="{FF2B5EF4-FFF2-40B4-BE49-F238E27FC236}">
                <a16:creationId xmlns:a16="http://schemas.microsoft.com/office/drawing/2014/main" id="{9B0503E0-A35D-43A8-8E60-FBFC72F8F60B}"/>
              </a:ext>
            </a:extLst>
          </p:cNvPr>
          <p:cNvSpPr/>
          <p:nvPr/>
        </p:nvSpPr>
        <p:spPr>
          <a:xfrm>
            <a:off x="6347276" y="5100699"/>
            <a:ext cx="436013" cy="437253"/>
          </a:xfrm>
          <a:custGeom>
            <a:avLst/>
            <a:gdLst>
              <a:gd name="connsiteX0" fmla="*/ 5542 w 505331"/>
              <a:gd name="connsiteY0" fmla="*/ 38998 h 506768"/>
              <a:gd name="connsiteX1" fmla="*/ 108579 w 505331"/>
              <a:gd name="connsiteY1" fmla="*/ 229746 h 506768"/>
              <a:gd name="connsiteX2" fmla="*/ 102968 w 505331"/>
              <a:gd name="connsiteY2" fmla="*/ 302132 h 506768"/>
              <a:gd name="connsiteX3" fmla="*/ 118294 w 505331"/>
              <a:gd name="connsiteY3" fmla="*/ 331346 h 506768"/>
              <a:gd name="connsiteX4" fmla="*/ 119731 w 505331"/>
              <a:gd name="connsiteY4" fmla="*/ 400927 h 506768"/>
              <a:gd name="connsiteX5" fmla="*/ 169812 w 505331"/>
              <a:gd name="connsiteY5" fmla="*/ 490075 h 506768"/>
              <a:gd name="connsiteX6" fmla="*/ 183769 w 505331"/>
              <a:gd name="connsiteY6" fmla="*/ 490075 h 506768"/>
              <a:gd name="connsiteX7" fmla="*/ 190680 w 505331"/>
              <a:gd name="connsiteY7" fmla="*/ 462229 h 506768"/>
              <a:gd name="connsiteX8" fmla="*/ 208810 w 505331"/>
              <a:gd name="connsiteY8" fmla="*/ 470576 h 506768"/>
              <a:gd name="connsiteX9" fmla="*/ 208810 w 505331"/>
              <a:gd name="connsiteY9" fmla="*/ 498422 h 506768"/>
              <a:gd name="connsiteX10" fmla="*/ 268675 w 505331"/>
              <a:gd name="connsiteY10" fmla="*/ 506769 h 506768"/>
              <a:gd name="connsiteX11" fmla="*/ 307673 w 505331"/>
              <a:gd name="connsiteY11" fmla="*/ 481728 h 506768"/>
              <a:gd name="connsiteX12" fmla="*/ 307673 w 505331"/>
              <a:gd name="connsiteY12" fmla="*/ 324368 h 506768"/>
              <a:gd name="connsiteX13" fmla="*/ 311847 w 505331"/>
              <a:gd name="connsiteY13" fmla="*/ 204637 h 506768"/>
              <a:gd name="connsiteX14" fmla="*/ 346603 w 505331"/>
              <a:gd name="connsiteY14" fmla="*/ 206074 h 506768"/>
              <a:gd name="connsiteX15" fmla="*/ 349408 w 505331"/>
              <a:gd name="connsiteY15" fmla="*/ 47345 h 506768"/>
              <a:gd name="connsiteX16" fmla="*/ 438488 w 505331"/>
              <a:gd name="connsiteY16" fmla="*/ 32019 h 506768"/>
              <a:gd name="connsiteX17" fmla="*/ 448271 w 505331"/>
              <a:gd name="connsiteY17" fmla="*/ 50150 h 506768"/>
              <a:gd name="connsiteX18" fmla="*/ 505332 w 505331"/>
              <a:gd name="connsiteY18" fmla="*/ 23673 h 506768"/>
              <a:gd name="connsiteX19" fmla="*/ 491443 w 505331"/>
              <a:gd name="connsiteY19" fmla="*/ 6979 h 506768"/>
              <a:gd name="connsiteX20" fmla="*/ 437119 w 505331"/>
              <a:gd name="connsiteY20" fmla="*/ 13957 h 506768"/>
              <a:gd name="connsiteX21" fmla="*/ 360560 w 505331"/>
              <a:gd name="connsiteY21" fmla="*/ 29283 h 506768"/>
              <a:gd name="connsiteX22" fmla="*/ 272849 w 505331"/>
              <a:gd name="connsiteY22" fmla="*/ 19499 h 506768"/>
              <a:gd name="connsiteX23" fmla="*/ 256155 w 505331"/>
              <a:gd name="connsiteY23" fmla="*/ 8347 h 506768"/>
              <a:gd name="connsiteX24" fmla="*/ 93253 w 505331"/>
              <a:gd name="connsiteY24" fmla="*/ 6979 h 506768"/>
              <a:gd name="connsiteX25" fmla="*/ 0 w 505331"/>
              <a:gd name="connsiteY25" fmla="*/ 0 h 506768"/>
              <a:gd name="connsiteX26" fmla="*/ 5542 w 505331"/>
              <a:gd name="connsiteY26" fmla="*/ 38998 h 50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5331" h="506768">
                <a:moveTo>
                  <a:pt x="5542" y="38998"/>
                </a:moveTo>
                <a:lnTo>
                  <a:pt x="108579" y="229746"/>
                </a:lnTo>
                <a:lnTo>
                  <a:pt x="102968" y="302132"/>
                </a:lnTo>
                <a:lnTo>
                  <a:pt x="118294" y="331346"/>
                </a:lnTo>
                <a:lnTo>
                  <a:pt x="119731" y="400927"/>
                </a:lnTo>
                <a:lnTo>
                  <a:pt x="169812" y="490075"/>
                </a:lnTo>
                <a:lnTo>
                  <a:pt x="183769" y="490075"/>
                </a:lnTo>
                <a:lnTo>
                  <a:pt x="190680" y="462229"/>
                </a:lnTo>
                <a:lnTo>
                  <a:pt x="208810" y="470576"/>
                </a:lnTo>
                <a:lnTo>
                  <a:pt x="208810" y="498422"/>
                </a:lnTo>
                <a:lnTo>
                  <a:pt x="268675" y="506769"/>
                </a:lnTo>
                <a:lnTo>
                  <a:pt x="307673" y="481728"/>
                </a:lnTo>
                <a:lnTo>
                  <a:pt x="307673" y="324368"/>
                </a:lnTo>
                <a:lnTo>
                  <a:pt x="311847" y="204637"/>
                </a:lnTo>
                <a:lnTo>
                  <a:pt x="346603" y="206074"/>
                </a:lnTo>
                <a:lnTo>
                  <a:pt x="349408" y="47345"/>
                </a:lnTo>
                <a:lnTo>
                  <a:pt x="438488" y="32019"/>
                </a:lnTo>
                <a:lnTo>
                  <a:pt x="448271" y="50150"/>
                </a:lnTo>
                <a:lnTo>
                  <a:pt x="505332" y="23673"/>
                </a:lnTo>
                <a:lnTo>
                  <a:pt x="491443" y="6979"/>
                </a:lnTo>
                <a:lnTo>
                  <a:pt x="437119" y="13957"/>
                </a:lnTo>
                <a:lnTo>
                  <a:pt x="360560" y="29283"/>
                </a:lnTo>
                <a:lnTo>
                  <a:pt x="272849" y="19499"/>
                </a:lnTo>
                <a:lnTo>
                  <a:pt x="256155" y="8347"/>
                </a:lnTo>
                <a:lnTo>
                  <a:pt x="93253" y="6979"/>
                </a:lnTo>
                <a:lnTo>
                  <a:pt x="0" y="0"/>
                </a:lnTo>
                <a:lnTo>
                  <a:pt x="5542" y="3899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2" name="Forme libre : forme 1442">
            <a:extLst>
              <a:ext uri="{FF2B5EF4-FFF2-40B4-BE49-F238E27FC236}">
                <a16:creationId xmlns:a16="http://schemas.microsoft.com/office/drawing/2014/main" id="{50DA6A78-A59D-4F73-952B-C38188807B08}"/>
              </a:ext>
            </a:extLst>
          </p:cNvPr>
          <p:cNvSpPr/>
          <p:nvPr/>
        </p:nvSpPr>
        <p:spPr>
          <a:xfrm>
            <a:off x="6505837" y="5280866"/>
            <a:ext cx="514115" cy="475684"/>
          </a:xfrm>
          <a:custGeom>
            <a:avLst/>
            <a:gdLst>
              <a:gd name="connsiteX0" fmla="*/ 19431 w 595848"/>
              <a:gd name="connsiteY0" fmla="*/ 352282 h 551308"/>
              <a:gd name="connsiteX1" fmla="*/ 54255 w 595848"/>
              <a:gd name="connsiteY1" fmla="*/ 414884 h 551308"/>
              <a:gd name="connsiteX2" fmla="*/ 55692 w 595848"/>
              <a:gd name="connsiteY2" fmla="*/ 462229 h 551308"/>
              <a:gd name="connsiteX3" fmla="*/ 38930 w 595848"/>
              <a:gd name="connsiteY3" fmla="*/ 463665 h 551308"/>
              <a:gd name="connsiteX4" fmla="*/ 66776 w 595848"/>
              <a:gd name="connsiteY4" fmla="*/ 517921 h 551308"/>
              <a:gd name="connsiteX5" fmla="*/ 111383 w 595848"/>
              <a:gd name="connsiteY5" fmla="*/ 551308 h 551308"/>
              <a:gd name="connsiteX6" fmla="*/ 143335 w 595848"/>
              <a:gd name="connsiteY6" fmla="*/ 530441 h 551308"/>
              <a:gd name="connsiteX7" fmla="*/ 185138 w 595848"/>
              <a:gd name="connsiteY7" fmla="*/ 533246 h 551308"/>
              <a:gd name="connsiteX8" fmla="*/ 199027 w 595848"/>
              <a:gd name="connsiteY8" fmla="*/ 517921 h 551308"/>
              <a:gd name="connsiteX9" fmla="*/ 295153 w 595848"/>
              <a:gd name="connsiteY9" fmla="*/ 517921 h 551308"/>
              <a:gd name="connsiteX10" fmla="*/ 371712 w 595848"/>
              <a:gd name="connsiteY10" fmla="*/ 499858 h 551308"/>
              <a:gd name="connsiteX11" fmla="*/ 508137 w 595848"/>
              <a:gd name="connsiteY11" fmla="*/ 361997 h 551308"/>
              <a:gd name="connsiteX12" fmla="*/ 558219 w 595848"/>
              <a:gd name="connsiteY12" fmla="*/ 292416 h 551308"/>
              <a:gd name="connsiteX13" fmla="*/ 594411 w 595848"/>
              <a:gd name="connsiteY13" fmla="*/ 247808 h 551308"/>
              <a:gd name="connsiteX14" fmla="*/ 595848 w 595848"/>
              <a:gd name="connsiteY14" fmla="*/ 213052 h 551308"/>
              <a:gd name="connsiteX15" fmla="*/ 570807 w 595848"/>
              <a:gd name="connsiteY15" fmla="*/ 200532 h 551308"/>
              <a:gd name="connsiteX16" fmla="*/ 561024 w 595848"/>
              <a:gd name="connsiteY16" fmla="*/ 229746 h 551308"/>
              <a:gd name="connsiteX17" fmla="*/ 531809 w 595848"/>
              <a:gd name="connsiteY17" fmla="*/ 226941 h 551308"/>
              <a:gd name="connsiteX18" fmla="*/ 520657 w 595848"/>
              <a:gd name="connsiteY18" fmla="*/ 196358 h 551308"/>
              <a:gd name="connsiteX19" fmla="*/ 547135 w 595848"/>
              <a:gd name="connsiteY19" fmla="*/ 157360 h 551308"/>
              <a:gd name="connsiteX20" fmla="*/ 566565 w 595848"/>
              <a:gd name="connsiteY20" fmla="*/ 171249 h 551308"/>
              <a:gd name="connsiteX21" fmla="*/ 566565 w 595848"/>
              <a:gd name="connsiteY21" fmla="*/ 155992 h 551308"/>
              <a:gd name="connsiteX22" fmla="*/ 569370 w 595848"/>
              <a:gd name="connsiteY22" fmla="*/ 90516 h 551308"/>
              <a:gd name="connsiteX23" fmla="*/ 547135 w 595848"/>
              <a:gd name="connsiteY23" fmla="*/ 16762 h 551308"/>
              <a:gd name="connsiteX24" fmla="*/ 464966 w 595848"/>
              <a:gd name="connsiteY24" fmla="*/ 0 h 551308"/>
              <a:gd name="connsiteX25" fmla="*/ 392580 w 595848"/>
              <a:gd name="connsiteY25" fmla="*/ 58497 h 551308"/>
              <a:gd name="connsiteX26" fmla="*/ 375886 w 595848"/>
              <a:gd name="connsiteY26" fmla="*/ 103037 h 551308"/>
              <a:gd name="connsiteX27" fmla="*/ 343866 w 595848"/>
              <a:gd name="connsiteY27" fmla="*/ 103037 h 551308"/>
              <a:gd name="connsiteX28" fmla="*/ 334083 w 595848"/>
              <a:gd name="connsiteY28" fmla="*/ 161534 h 551308"/>
              <a:gd name="connsiteX29" fmla="*/ 299258 w 595848"/>
              <a:gd name="connsiteY29" fmla="*/ 164339 h 551308"/>
              <a:gd name="connsiteX30" fmla="*/ 242198 w 595848"/>
              <a:gd name="connsiteY30" fmla="*/ 132251 h 551308"/>
              <a:gd name="connsiteX31" fmla="*/ 224136 w 595848"/>
              <a:gd name="connsiteY31" fmla="*/ 168512 h 551308"/>
              <a:gd name="connsiteX32" fmla="*/ 185138 w 595848"/>
              <a:gd name="connsiteY32" fmla="*/ 207442 h 551308"/>
              <a:gd name="connsiteX33" fmla="*/ 148945 w 595848"/>
              <a:gd name="connsiteY33" fmla="*/ 206074 h 551308"/>
              <a:gd name="connsiteX34" fmla="*/ 151750 w 595848"/>
              <a:gd name="connsiteY34" fmla="*/ 154555 h 551308"/>
              <a:gd name="connsiteX35" fmla="*/ 123904 w 595848"/>
              <a:gd name="connsiteY35" fmla="*/ 115557 h 551308"/>
              <a:gd name="connsiteX36" fmla="*/ 123904 w 595848"/>
              <a:gd name="connsiteY36" fmla="*/ 272918 h 551308"/>
              <a:gd name="connsiteX37" fmla="*/ 84906 w 595848"/>
              <a:gd name="connsiteY37" fmla="*/ 297958 h 551308"/>
              <a:gd name="connsiteX38" fmla="*/ 25041 w 595848"/>
              <a:gd name="connsiteY38" fmla="*/ 289611 h 551308"/>
              <a:gd name="connsiteX39" fmla="*/ 25041 w 595848"/>
              <a:gd name="connsiteY39" fmla="*/ 261765 h 551308"/>
              <a:gd name="connsiteX40" fmla="*/ 6910 w 595848"/>
              <a:gd name="connsiteY40" fmla="*/ 253418 h 551308"/>
              <a:gd name="connsiteX41" fmla="*/ 0 w 595848"/>
              <a:gd name="connsiteY41" fmla="*/ 281264 h 551308"/>
              <a:gd name="connsiteX42" fmla="*/ 19431 w 595848"/>
              <a:gd name="connsiteY42" fmla="*/ 352282 h 55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5848" h="551308">
                <a:moveTo>
                  <a:pt x="19431" y="352282"/>
                </a:moveTo>
                <a:lnTo>
                  <a:pt x="54255" y="414884"/>
                </a:lnTo>
                <a:lnTo>
                  <a:pt x="55692" y="462229"/>
                </a:lnTo>
                <a:lnTo>
                  <a:pt x="38930" y="463665"/>
                </a:lnTo>
                <a:lnTo>
                  <a:pt x="66776" y="517921"/>
                </a:lnTo>
                <a:lnTo>
                  <a:pt x="111383" y="551308"/>
                </a:lnTo>
                <a:lnTo>
                  <a:pt x="143335" y="530441"/>
                </a:lnTo>
                <a:lnTo>
                  <a:pt x="185138" y="533246"/>
                </a:lnTo>
                <a:lnTo>
                  <a:pt x="199027" y="517921"/>
                </a:lnTo>
                <a:lnTo>
                  <a:pt x="295153" y="517921"/>
                </a:lnTo>
                <a:lnTo>
                  <a:pt x="371712" y="499858"/>
                </a:lnTo>
                <a:lnTo>
                  <a:pt x="508137" y="361997"/>
                </a:lnTo>
                <a:lnTo>
                  <a:pt x="558219" y="292416"/>
                </a:lnTo>
                <a:lnTo>
                  <a:pt x="594411" y="247808"/>
                </a:lnTo>
                <a:lnTo>
                  <a:pt x="595848" y="213052"/>
                </a:lnTo>
                <a:lnTo>
                  <a:pt x="570807" y="200532"/>
                </a:lnTo>
                <a:lnTo>
                  <a:pt x="561024" y="229746"/>
                </a:lnTo>
                <a:lnTo>
                  <a:pt x="531809" y="226941"/>
                </a:lnTo>
                <a:lnTo>
                  <a:pt x="520657" y="196358"/>
                </a:lnTo>
                <a:lnTo>
                  <a:pt x="547135" y="157360"/>
                </a:lnTo>
                <a:lnTo>
                  <a:pt x="566565" y="171249"/>
                </a:lnTo>
                <a:lnTo>
                  <a:pt x="566565" y="155992"/>
                </a:lnTo>
                <a:lnTo>
                  <a:pt x="569370" y="90516"/>
                </a:lnTo>
                <a:lnTo>
                  <a:pt x="547135" y="16762"/>
                </a:lnTo>
                <a:lnTo>
                  <a:pt x="464966" y="0"/>
                </a:lnTo>
                <a:lnTo>
                  <a:pt x="392580" y="58497"/>
                </a:lnTo>
                <a:lnTo>
                  <a:pt x="375886" y="103037"/>
                </a:lnTo>
                <a:lnTo>
                  <a:pt x="343866" y="103037"/>
                </a:lnTo>
                <a:lnTo>
                  <a:pt x="334083" y="161534"/>
                </a:lnTo>
                <a:lnTo>
                  <a:pt x="299258" y="164339"/>
                </a:lnTo>
                <a:lnTo>
                  <a:pt x="242198" y="132251"/>
                </a:lnTo>
                <a:lnTo>
                  <a:pt x="224136" y="168512"/>
                </a:lnTo>
                <a:lnTo>
                  <a:pt x="185138" y="207442"/>
                </a:lnTo>
                <a:lnTo>
                  <a:pt x="148945" y="206074"/>
                </a:lnTo>
                <a:lnTo>
                  <a:pt x="151750" y="154555"/>
                </a:lnTo>
                <a:lnTo>
                  <a:pt x="123904" y="115557"/>
                </a:lnTo>
                <a:lnTo>
                  <a:pt x="123904" y="272918"/>
                </a:lnTo>
                <a:lnTo>
                  <a:pt x="84906" y="297958"/>
                </a:lnTo>
                <a:lnTo>
                  <a:pt x="25041" y="289611"/>
                </a:lnTo>
                <a:lnTo>
                  <a:pt x="25041" y="261765"/>
                </a:lnTo>
                <a:lnTo>
                  <a:pt x="6910" y="253418"/>
                </a:lnTo>
                <a:lnTo>
                  <a:pt x="0" y="281264"/>
                </a:lnTo>
                <a:lnTo>
                  <a:pt x="19431" y="35228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3" name="Forme libre : forme 1443">
            <a:extLst>
              <a:ext uri="{FF2B5EF4-FFF2-40B4-BE49-F238E27FC236}">
                <a16:creationId xmlns:a16="http://schemas.microsoft.com/office/drawing/2014/main" id="{5E8DF408-729E-4D3F-ACFA-8F8146F6A105}"/>
              </a:ext>
            </a:extLst>
          </p:cNvPr>
          <p:cNvSpPr/>
          <p:nvPr/>
        </p:nvSpPr>
        <p:spPr>
          <a:xfrm>
            <a:off x="6833764" y="5519947"/>
            <a:ext cx="79280" cy="84061"/>
          </a:xfrm>
          <a:custGeom>
            <a:avLst/>
            <a:gdLst>
              <a:gd name="connsiteX0" fmla="*/ 55692 w 91884"/>
              <a:gd name="connsiteY0" fmla="*/ 0 h 97426"/>
              <a:gd name="connsiteX1" fmla="*/ 0 w 91884"/>
              <a:gd name="connsiteY1" fmla="*/ 47345 h 97426"/>
              <a:gd name="connsiteX2" fmla="*/ 27846 w 91884"/>
              <a:gd name="connsiteY2" fmla="*/ 97426 h 97426"/>
              <a:gd name="connsiteX3" fmla="*/ 48713 w 91884"/>
              <a:gd name="connsiteY3" fmla="*/ 72386 h 97426"/>
              <a:gd name="connsiteX4" fmla="*/ 66776 w 91884"/>
              <a:gd name="connsiteY4" fmla="*/ 72386 h 97426"/>
              <a:gd name="connsiteX5" fmla="*/ 91885 w 91884"/>
              <a:gd name="connsiteY5" fmla="*/ 36193 h 97426"/>
              <a:gd name="connsiteX6" fmla="*/ 55692 w 91884"/>
              <a:gd name="connsiteY6" fmla="*/ 0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84" h="97426">
                <a:moveTo>
                  <a:pt x="55692" y="0"/>
                </a:moveTo>
                <a:lnTo>
                  <a:pt x="0" y="47345"/>
                </a:lnTo>
                <a:lnTo>
                  <a:pt x="27846" y="97426"/>
                </a:lnTo>
                <a:lnTo>
                  <a:pt x="48713" y="72386"/>
                </a:lnTo>
                <a:lnTo>
                  <a:pt x="66776" y="72386"/>
                </a:lnTo>
                <a:lnTo>
                  <a:pt x="91885" y="36193"/>
                </a:lnTo>
                <a:lnTo>
                  <a:pt x="55692"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4" name="Forme libre : forme 1444">
            <a:extLst>
              <a:ext uri="{FF2B5EF4-FFF2-40B4-BE49-F238E27FC236}">
                <a16:creationId xmlns:a16="http://schemas.microsoft.com/office/drawing/2014/main" id="{6886F227-AE89-408B-944E-7858D69EFE97}"/>
              </a:ext>
            </a:extLst>
          </p:cNvPr>
          <p:cNvSpPr/>
          <p:nvPr/>
        </p:nvSpPr>
        <p:spPr>
          <a:xfrm>
            <a:off x="6955077" y="5416640"/>
            <a:ext cx="43271" cy="62456"/>
          </a:xfrm>
          <a:custGeom>
            <a:avLst/>
            <a:gdLst>
              <a:gd name="connsiteX0" fmla="*/ 26478 w 50150"/>
              <a:gd name="connsiteY0" fmla="*/ 0 h 72385"/>
              <a:gd name="connsiteX1" fmla="*/ 0 w 50150"/>
              <a:gd name="connsiteY1" fmla="*/ 38998 h 72385"/>
              <a:gd name="connsiteX2" fmla="*/ 11152 w 50150"/>
              <a:gd name="connsiteY2" fmla="*/ 69580 h 72385"/>
              <a:gd name="connsiteX3" fmla="*/ 40366 w 50150"/>
              <a:gd name="connsiteY3" fmla="*/ 72386 h 72385"/>
              <a:gd name="connsiteX4" fmla="*/ 50150 w 50150"/>
              <a:gd name="connsiteY4" fmla="*/ 43171 h 72385"/>
              <a:gd name="connsiteX5" fmla="*/ 45908 w 50150"/>
              <a:gd name="connsiteY5" fmla="*/ 13889 h 72385"/>
              <a:gd name="connsiteX6" fmla="*/ 26478 w 50150"/>
              <a:gd name="connsiteY6" fmla="*/ 0 h 7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50" h="72385">
                <a:moveTo>
                  <a:pt x="26478" y="0"/>
                </a:moveTo>
                <a:lnTo>
                  <a:pt x="0" y="38998"/>
                </a:lnTo>
                <a:lnTo>
                  <a:pt x="11152" y="69580"/>
                </a:lnTo>
                <a:lnTo>
                  <a:pt x="40366" y="72386"/>
                </a:lnTo>
                <a:lnTo>
                  <a:pt x="50150" y="43171"/>
                </a:lnTo>
                <a:lnTo>
                  <a:pt x="45908" y="13889"/>
                </a:lnTo>
                <a:lnTo>
                  <a:pt x="26478"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5" name="Forme libre : forme 1445">
            <a:extLst>
              <a:ext uri="{FF2B5EF4-FFF2-40B4-BE49-F238E27FC236}">
                <a16:creationId xmlns:a16="http://schemas.microsoft.com/office/drawing/2014/main" id="{F4C503E0-16CF-4050-B250-264F2A635508}"/>
              </a:ext>
            </a:extLst>
          </p:cNvPr>
          <p:cNvSpPr/>
          <p:nvPr/>
        </p:nvSpPr>
        <p:spPr>
          <a:xfrm>
            <a:off x="7368305" y="4907307"/>
            <a:ext cx="242623" cy="506912"/>
          </a:xfrm>
          <a:custGeom>
            <a:avLst/>
            <a:gdLst>
              <a:gd name="connsiteX0" fmla="*/ 164271 w 281195"/>
              <a:gd name="connsiteY0" fmla="*/ 125272 h 587501"/>
              <a:gd name="connsiteX1" fmla="*/ 52887 w 281195"/>
              <a:gd name="connsiteY1" fmla="*/ 182401 h 587501"/>
              <a:gd name="connsiteX2" fmla="*/ 32019 w 281195"/>
              <a:gd name="connsiteY2" fmla="*/ 256155 h 587501"/>
              <a:gd name="connsiteX3" fmla="*/ 47344 w 281195"/>
              <a:gd name="connsiteY3" fmla="*/ 346672 h 587501"/>
              <a:gd name="connsiteX4" fmla="*/ 1368 w 281195"/>
              <a:gd name="connsiteY4" fmla="*/ 421863 h 587501"/>
              <a:gd name="connsiteX5" fmla="*/ 0 w 281195"/>
              <a:gd name="connsiteY5" fmla="*/ 474749 h 587501"/>
              <a:gd name="connsiteX6" fmla="*/ 23672 w 281195"/>
              <a:gd name="connsiteY6" fmla="*/ 561024 h 587501"/>
              <a:gd name="connsiteX7" fmla="*/ 64039 w 281195"/>
              <a:gd name="connsiteY7" fmla="*/ 587501 h 587501"/>
              <a:gd name="connsiteX8" fmla="*/ 130883 w 281195"/>
              <a:gd name="connsiteY8" fmla="*/ 558287 h 587501"/>
              <a:gd name="connsiteX9" fmla="*/ 240829 w 281195"/>
              <a:gd name="connsiteY9" fmla="*/ 254787 h 587501"/>
              <a:gd name="connsiteX10" fmla="*/ 239461 w 281195"/>
              <a:gd name="connsiteY10" fmla="*/ 217157 h 587501"/>
              <a:gd name="connsiteX11" fmla="*/ 258960 w 281195"/>
              <a:gd name="connsiteY11" fmla="*/ 196290 h 587501"/>
              <a:gd name="connsiteX12" fmla="*/ 254787 w 281195"/>
              <a:gd name="connsiteY12" fmla="*/ 144772 h 587501"/>
              <a:gd name="connsiteX13" fmla="*/ 281196 w 281195"/>
              <a:gd name="connsiteY13" fmla="*/ 155924 h 587501"/>
              <a:gd name="connsiteX14" fmla="*/ 260328 w 281195"/>
              <a:gd name="connsiteY14" fmla="*/ 41735 h 587501"/>
              <a:gd name="connsiteX15" fmla="*/ 240829 w 281195"/>
              <a:gd name="connsiteY15" fmla="*/ 0 h 587501"/>
              <a:gd name="connsiteX16" fmla="*/ 221330 w 281195"/>
              <a:gd name="connsiteY16" fmla="*/ 57060 h 587501"/>
              <a:gd name="connsiteX17" fmla="*/ 187943 w 281195"/>
              <a:gd name="connsiteY17" fmla="*/ 68212 h 587501"/>
              <a:gd name="connsiteX18" fmla="*/ 164271 w 281195"/>
              <a:gd name="connsiteY18" fmla="*/ 125272 h 58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1195" h="587501">
                <a:moveTo>
                  <a:pt x="164271" y="125272"/>
                </a:moveTo>
                <a:lnTo>
                  <a:pt x="52887" y="182401"/>
                </a:lnTo>
                <a:lnTo>
                  <a:pt x="32019" y="256155"/>
                </a:lnTo>
                <a:lnTo>
                  <a:pt x="47344" y="346672"/>
                </a:lnTo>
                <a:lnTo>
                  <a:pt x="1368" y="421863"/>
                </a:lnTo>
                <a:lnTo>
                  <a:pt x="0" y="474749"/>
                </a:lnTo>
                <a:lnTo>
                  <a:pt x="23672" y="561024"/>
                </a:lnTo>
                <a:lnTo>
                  <a:pt x="64039" y="587501"/>
                </a:lnTo>
                <a:lnTo>
                  <a:pt x="130883" y="558287"/>
                </a:lnTo>
                <a:lnTo>
                  <a:pt x="240829" y="254787"/>
                </a:lnTo>
                <a:lnTo>
                  <a:pt x="239461" y="217157"/>
                </a:lnTo>
                <a:lnTo>
                  <a:pt x="258960" y="196290"/>
                </a:lnTo>
                <a:lnTo>
                  <a:pt x="254787" y="144772"/>
                </a:lnTo>
                <a:lnTo>
                  <a:pt x="281196" y="155924"/>
                </a:lnTo>
                <a:lnTo>
                  <a:pt x="260328" y="41735"/>
                </a:lnTo>
                <a:lnTo>
                  <a:pt x="240829" y="0"/>
                </a:lnTo>
                <a:lnTo>
                  <a:pt x="221330" y="57060"/>
                </a:lnTo>
                <a:lnTo>
                  <a:pt x="187943" y="68212"/>
                </a:lnTo>
                <a:lnTo>
                  <a:pt x="164271" y="12527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6" name="Forme libre : forme 1446">
            <a:extLst>
              <a:ext uri="{FF2B5EF4-FFF2-40B4-BE49-F238E27FC236}">
                <a16:creationId xmlns:a16="http://schemas.microsoft.com/office/drawing/2014/main" id="{6B5705FD-4F30-4295-A2D7-6AB45FC5B499}"/>
              </a:ext>
            </a:extLst>
          </p:cNvPr>
          <p:cNvSpPr/>
          <p:nvPr/>
        </p:nvSpPr>
        <p:spPr>
          <a:xfrm>
            <a:off x="6683290" y="3598793"/>
            <a:ext cx="538908" cy="502484"/>
          </a:xfrm>
          <a:custGeom>
            <a:avLst/>
            <a:gdLst>
              <a:gd name="connsiteX0" fmla="*/ 205458 w 624583"/>
              <a:gd name="connsiteY0" fmla="*/ 534272 h 582369"/>
              <a:gd name="connsiteX1" fmla="*/ 383138 w 624583"/>
              <a:gd name="connsiteY1" fmla="*/ 558150 h 582369"/>
              <a:gd name="connsiteX2" fmla="*/ 407016 w 624583"/>
              <a:gd name="connsiteY2" fmla="*/ 524010 h 582369"/>
              <a:gd name="connsiteX3" fmla="*/ 471465 w 624583"/>
              <a:gd name="connsiteY3" fmla="*/ 549324 h 582369"/>
              <a:gd name="connsiteX4" fmla="*/ 473312 w 624583"/>
              <a:gd name="connsiteY4" fmla="*/ 529962 h 582369"/>
              <a:gd name="connsiteX5" fmla="*/ 491033 w 624583"/>
              <a:gd name="connsiteY5" fmla="*/ 533314 h 582369"/>
              <a:gd name="connsiteX6" fmla="*/ 522299 w 624583"/>
              <a:gd name="connsiteY6" fmla="*/ 447929 h 582369"/>
              <a:gd name="connsiteX7" fmla="*/ 538377 w 624583"/>
              <a:gd name="connsiteY7" fmla="*/ 447929 h 582369"/>
              <a:gd name="connsiteX8" fmla="*/ 546793 w 624583"/>
              <a:gd name="connsiteY8" fmla="*/ 379512 h 582369"/>
              <a:gd name="connsiteX9" fmla="*/ 544261 w 624583"/>
              <a:gd name="connsiteY9" fmla="*/ 349887 h 582369"/>
              <a:gd name="connsiteX10" fmla="*/ 562050 w 624583"/>
              <a:gd name="connsiteY10" fmla="*/ 308495 h 582369"/>
              <a:gd name="connsiteX11" fmla="*/ 562050 w 624583"/>
              <a:gd name="connsiteY11" fmla="*/ 264570 h 582369"/>
              <a:gd name="connsiteX12" fmla="*/ 624583 w 624583"/>
              <a:gd name="connsiteY12" fmla="*/ 219757 h 582369"/>
              <a:gd name="connsiteX13" fmla="*/ 569644 w 624583"/>
              <a:gd name="connsiteY13" fmla="*/ 174122 h 582369"/>
              <a:gd name="connsiteX14" fmla="*/ 565402 w 624583"/>
              <a:gd name="connsiteY14" fmla="*/ 82854 h 582369"/>
              <a:gd name="connsiteX15" fmla="*/ 549393 w 624583"/>
              <a:gd name="connsiteY15" fmla="*/ 45634 h 582369"/>
              <a:gd name="connsiteX16" fmla="*/ 500337 w 624583"/>
              <a:gd name="connsiteY16" fmla="*/ 0 h 582369"/>
              <a:gd name="connsiteX17" fmla="*/ 443687 w 624583"/>
              <a:gd name="connsiteY17" fmla="*/ 60002 h 582369"/>
              <a:gd name="connsiteX18" fmla="*/ 430209 w 624583"/>
              <a:gd name="connsiteY18" fmla="*/ 60823 h 582369"/>
              <a:gd name="connsiteX19" fmla="*/ 412421 w 624583"/>
              <a:gd name="connsiteY19" fmla="*/ 50697 h 582369"/>
              <a:gd name="connsiteX20" fmla="*/ 352419 w 624583"/>
              <a:gd name="connsiteY20" fmla="*/ 49055 h 582369"/>
              <a:gd name="connsiteX21" fmla="*/ 349066 w 624583"/>
              <a:gd name="connsiteY21" fmla="*/ 41393 h 582369"/>
              <a:gd name="connsiteX22" fmla="*/ 337230 w 624583"/>
              <a:gd name="connsiteY22" fmla="*/ 49876 h 582369"/>
              <a:gd name="connsiteX23" fmla="*/ 109879 w 624583"/>
              <a:gd name="connsiteY23" fmla="*/ 49055 h 582369"/>
              <a:gd name="connsiteX24" fmla="*/ 111520 w 624583"/>
              <a:gd name="connsiteY24" fmla="*/ 133551 h 582369"/>
              <a:gd name="connsiteX25" fmla="*/ 71838 w 624583"/>
              <a:gd name="connsiteY25" fmla="*/ 134372 h 582369"/>
              <a:gd name="connsiteX26" fmla="*/ 71017 w 624583"/>
              <a:gd name="connsiteY26" fmla="*/ 151271 h 582369"/>
              <a:gd name="connsiteX27" fmla="*/ 74370 w 624583"/>
              <a:gd name="connsiteY27" fmla="*/ 319510 h 582369"/>
              <a:gd name="connsiteX28" fmla="*/ 44745 w 624583"/>
              <a:gd name="connsiteY28" fmla="*/ 320331 h 582369"/>
              <a:gd name="connsiteX29" fmla="*/ 17720 w 624583"/>
              <a:gd name="connsiteY29" fmla="*/ 370207 h 582369"/>
              <a:gd name="connsiteX30" fmla="*/ 21141 w 624583"/>
              <a:gd name="connsiteY30" fmla="*/ 386217 h 582369"/>
              <a:gd name="connsiteX31" fmla="*/ 5063 w 624583"/>
              <a:gd name="connsiteY31" fmla="*/ 403184 h 582369"/>
              <a:gd name="connsiteX32" fmla="*/ 12657 w 624583"/>
              <a:gd name="connsiteY32" fmla="*/ 425967 h 582369"/>
              <a:gd name="connsiteX33" fmla="*/ 0 w 624583"/>
              <a:gd name="connsiteY33" fmla="*/ 447929 h 582369"/>
              <a:gd name="connsiteX34" fmla="*/ 19431 w 624583"/>
              <a:gd name="connsiteY34" fmla="*/ 451350 h 582369"/>
              <a:gd name="connsiteX35" fmla="*/ 41393 w 624583"/>
              <a:gd name="connsiteY35" fmla="*/ 523189 h 582369"/>
              <a:gd name="connsiteX36" fmla="*/ 69307 w 624583"/>
              <a:gd name="connsiteY36" fmla="*/ 566292 h 582369"/>
              <a:gd name="connsiteX37" fmla="*/ 66365 w 624583"/>
              <a:gd name="connsiteY37" fmla="*/ 582370 h 582369"/>
              <a:gd name="connsiteX38" fmla="*/ 150792 w 624583"/>
              <a:gd name="connsiteY38" fmla="*/ 571834 h 582369"/>
              <a:gd name="connsiteX39" fmla="*/ 205458 w 624583"/>
              <a:gd name="connsiteY39" fmla="*/ 534272 h 5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4583" h="582369">
                <a:moveTo>
                  <a:pt x="205458" y="534272"/>
                </a:moveTo>
                <a:lnTo>
                  <a:pt x="383138" y="558150"/>
                </a:lnTo>
                <a:lnTo>
                  <a:pt x="407016" y="524010"/>
                </a:lnTo>
                <a:lnTo>
                  <a:pt x="471465" y="549324"/>
                </a:lnTo>
                <a:lnTo>
                  <a:pt x="473312" y="529962"/>
                </a:lnTo>
                <a:lnTo>
                  <a:pt x="491033" y="533314"/>
                </a:lnTo>
                <a:lnTo>
                  <a:pt x="522299" y="447929"/>
                </a:lnTo>
                <a:lnTo>
                  <a:pt x="538377" y="447929"/>
                </a:lnTo>
                <a:lnTo>
                  <a:pt x="546793" y="379512"/>
                </a:lnTo>
                <a:lnTo>
                  <a:pt x="544261" y="349887"/>
                </a:lnTo>
                <a:lnTo>
                  <a:pt x="562050" y="308495"/>
                </a:lnTo>
                <a:lnTo>
                  <a:pt x="562050" y="264570"/>
                </a:lnTo>
                <a:lnTo>
                  <a:pt x="624583" y="219757"/>
                </a:lnTo>
                <a:lnTo>
                  <a:pt x="569644" y="174122"/>
                </a:lnTo>
                <a:lnTo>
                  <a:pt x="565402" y="82854"/>
                </a:lnTo>
                <a:lnTo>
                  <a:pt x="549393" y="45634"/>
                </a:lnTo>
                <a:lnTo>
                  <a:pt x="500337" y="0"/>
                </a:lnTo>
                <a:lnTo>
                  <a:pt x="443687" y="60002"/>
                </a:lnTo>
                <a:lnTo>
                  <a:pt x="430209" y="60823"/>
                </a:lnTo>
                <a:lnTo>
                  <a:pt x="412421" y="50697"/>
                </a:lnTo>
                <a:lnTo>
                  <a:pt x="352419" y="49055"/>
                </a:lnTo>
                <a:lnTo>
                  <a:pt x="349066" y="41393"/>
                </a:lnTo>
                <a:lnTo>
                  <a:pt x="337230" y="49876"/>
                </a:lnTo>
                <a:lnTo>
                  <a:pt x="109879" y="49055"/>
                </a:lnTo>
                <a:lnTo>
                  <a:pt x="111520" y="133551"/>
                </a:lnTo>
                <a:lnTo>
                  <a:pt x="71838" y="134372"/>
                </a:lnTo>
                <a:lnTo>
                  <a:pt x="71017" y="151271"/>
                </a:lnTo>
                <a:lnTo>
                  <a:pt x="74370" y="319510"/>
                </a:lnTo>
                <a:lnTo>
                  <a:pt x="44745" y="320331"/>
                </a:lnTo>
                <a:lnTo>
                  <a:pt x="17720" y="370207"/>
                </a:lnTo>
                <a:lnTo>
                  <a:pt x="21141" y="386217"/>
                </a:lnTo>
                <a:lnTo>
                  <a:pt x="5063" y="403184"/>
                </a:lnTo>
                <a:lnTo>
                  <a:pt x="12657" y="425967"/>
                </a:lnTo>
                <a:lnTo>
                  <a:pt x="0" y="447929"/>
                </a:lnTo>
                <a:lnTo>
                  <a:pt x="19431" y="451350"/>
                </a:lnTo>
                <a:lnTo>
                  <a:pt x="41393" y="523189"/>
                </a:lnTo>
                <a:lnTo>
                  <a:pt x="69307" y="566292"/>
                </a:lnTo>
                <a:lnTo>
                  <a:pt x="66365" y="582370"/>
                </a:lnTo>
                <a:lnTo>
                  <a:pt x="150792" y="571834"/>
                </a:lnTo>
                <a:lnTo>
                  <a:pt x="205458" y="53427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07" name="Forme libre : forme 1447">
            <a:extLst>
              <a:ext uri="{FF2B5EF4-FFF2-40B4-BE49-F238E27FC236}">
                <a16:creationId xmlns:a16="http://schemas.microsoft.com/office/drawing/2014/main" id="{AFC8C27E-8FA3-4BC1-B201-49B03F0DB1A4}"/>
              </a:ext>
            </a:extLst>
          </p:cNvPr>
          <p:cNvSpPr/>
          <p:nvPr/>
        </p:nvSpPr>
        <p:spPr>
          <a:xfrm>
            <a:off x="6735062" y="4050922"/>
            <a:ext cx="405493" cy="272729"/>
          </a:xfrm>
          <a:custGeom>
            <a:avLst/>
            <a:gdLst>
              <a:gd name="connsiteX0" fmla="*/ 27914 w 469959"/>
              <a:gd name="connsiteY0" fmla="*/ 98042 h 316088"/>
              <a:gd name="connsiteX1" fmla="*/ 25383 w 469959"/>
              <a:gd name="connsiteY1" fmla="*/ 114941 h 316088"/>
              <a:gd name="connsiteX2" fmla="*/ 70128 w 469959"/>
              <a:gd name="connsiteY2" fmla="*/ 130199 h 316088"/>
              <a:gd name="connsiteX3" fmla="*/ 68418 w 469959"/>
              <a:gd name="connsiteY3" fmla="*/ 148740 h 316088"/>
              <a:gd name="connsiteX4" fmla="*/ 113231 w 469959"/>
              <a:gd name="connsiteY4" fmla="*/ 180896 h 316088"/>
              <a:gd name="connsiteX5" fmla="*/ 115762 w 469959"/>
              <a:gd name="connsiteY5" fmla="*/ 204568 h 316088"/>
              <a:gd name="connsiteX6" fmla="*/ 146208 w 469959"/>
              <a:gd name="connsiteY6" fmla="*/ 229883 h 316088"/>
              <a:gd name="connsiteX7" fmla="*/ 144498 w 469959"/>
              <a:gd name="connsiteY7" fmla="*/ 246782 h 316088"/>
              <a:gd name="connsiteX8" fmla="*/ 185069 w 469959"/>
              <a:gd name="connsiteY8" fmla="*/ 288243 h 316088"/>
              <a:gd name="connsiteX9" fmla="*/ 232414 w 469959"/>
              <a:gd name="connsiteY9" fmla="*/ 271344 h 316088"/>
              <a:gd name="connsiteX10" fmla="*/ 277227 w 469959"/>
              <a:gd name="connsiteY10" fmla="*/ 316089 h 316088"/>
              <a:gd name="connsiteX11" fmla="*/ 386285 w 469959"/>
              <a:gd name="connsiteY11" fmla="*/ 311026 h 316088"/>
              <a:gd name="connsiteX12" fmla="*/ 420904 w 469959"/>
              <a:gd name="connsiteY12" fmla="*/ 272165 h 316088"/>
              <a:gd name="connsiteX13" fmla="*/ 468249 w 469959"/>
              <a:gd name="connsiteY13" fmla="*/ 272986 h 316088"/>
              <a:gd name="connsiteX14" fmla="*/ 469960 w 469959"/>
              <a:gd name="connsiteY14" fmla="*/ 238367 h 316088"/>
              <a:gd name="connsiteX15" fmla="*/ 449640 w 469959"/>
              <a:gd name="connsiteY15" fmla="*/ 234946 h 316088"/>
              <a:gd name="connsiteX16" fmla="*/ 398942 w 469959"/>
              <a:gd name="connsiteY16" fmla="*/ 146208 h 316088"/>
              <a:gd name="connsiteX17" fmla="*/ 365965 w 469959"/>
              <a:gd name="connsiteY17" fmla="*/ 139503 h 316088"/>
              <a:gd name="connsiteX18" fmla="*/ 367676 w 469959"/>
              <a:gd name="connsiteY18" fmla="*/ 109058 h 316088"/>
              <a:gd name="connsiteX19" fmla="*/ 404005 w 469959"/>
              <a:gd name="connsiteY19" fmla="*/ 105637 h 316088"/>
              <a:gd name="connsiteX20" fmla="*/ 411463 w 469959"/>
              <a:gd name="connsiteY20" fmla="*/ 25314 h 316088"/>
              <a:gd name="connsiteX21" fmla="*/ 347013 w 469959"/>
              <a:gd name="connsiteY21" fmla="*/ 0 h 316088"/>
              <a:gd name="connsiteX22" fmla="*/ 323136 w 469959"/>
              <a:gd name="connsiteY22" fmla="*/ 34140 h 316088"/>
              <a:gd name="connsiteX23" fmla="*/ 145456 w 469959"/>
              <a:gd name="connsiteY23" fmla="*/ 10263 h 316088"/>
              <a:gd name="connsiteX24" fmla="*/ 90790 w 469959"/>
              <a:gd name="connsiteY24" fmla="*/ 47824 h 316088"/>
              <a:gd name="connsiteX25" fmla="*/ 6363 w 469959"/>
              <a:gd name="connsiteY25" fmla="*/ 58360 h 316088"/>
              <a:gd name="connsiteX26" fmla="*/ 0 w 469959"/>
              <a:gd name="connsiteY26" fmla="*/ 92979 h 316088"/>
              <a:gd name="connsiteX27" fmla="*/ 27914 w 469959"/>
              <a:gd name="connsiteY27" fmla="*/ 98042 h 3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9959" h="316088">
                <a:moveTo>
                  <a:pt x="27914" y="98042"/>
                </a:moveTo>
                <a:lnTo>
                  <a:pt x="25383" y="114941"/>
                </a:lnTo>
                <a:lnTo>
                  <a:pt x="70128" y="130199"/>
                </a:lnTo>
                <a:lnTo>
                  <a:pt x="68418" y="148740"/>
                </a:lnTo>
                <a:lnTo>
                  <a:pt x="113231" y="180896"/>
                </a:lnTo>
                <a:lnTo>
                  <a:pt x="115762" y="204568"/>
                </a:lnTo>
                <a:lnTo>
                  <a:pt x="146208" y="229883"/>
                </a:lnTo>
                <a:lnTo>
                  <a:pt x="144498" y="246782"/>
                </a:lnTo>
                <a:lnTo>
                  <a:pt x="185069" y="288243"/>
                </a:lnTo>
                <a:lnTo>
                  <a:pt x="232414" y="271344"/>
                </a:lnTo>
                <a:lnTo>
                  <a:pt x="277227" y="316089"/>
                </a:lnTo>
                <a:lnTo>
                  <a:pt x="386285" y="311026"/>
                </a:lnTo>
                <a:lnTo>
                  <a:pt x="420904" y="272165"/>
                </a:lnTo>
                <a:lnTo>
                  <a:pt x="468249" y="272986"/>
                </a:lnTo>
                <a:lnTo>
                  <a:pt x="469960" y="238367"/>
                </a:lnTo>
                <a:lnTo>
                  <a:pt x="449640" y="234946"/>
                </a:lnTo>
                <a:lnTo>
                  <a:pt x="398942" y="146208"/>
                </a:lnTo>
                <a:lnTo>
                  <a:pt x="365965" y="139503"/>
                </a:lnTo>
                <a:lnTo>
                  <a:pt x="367676" y="109058"/>
                </a:lnTo>
                <a:lnTo>
                  <a:pt x="404005" y="105637"/>
                </a:lnTo>
                <a:lnTo>
                  <a:pt x="411463" y="25314"/>
                </a:lnTo>
                <a:lnTo>
                  <a:pt x="347013" y="0"/>
                </a:lnTo>
                <a:lnTo>
                  <a:pt x="323136" y="34140"/>
                </a:lnTo>
                <a:lnTo>
                  <a:pt x="145456" y="10263"/>
                </a:lnTo>
                <a:lnTo>
                  <a:pt x="90790" y="47824"/>
                </a:lnTo>
                <a:lnTo>
                  <a:pt x="6363" y="58360"/>
                </a:lnTo>
                <a:lnTo>
                  <a:pt x="0" y="92979"/>
                </a:lnTo>
                <a:lnTo>
                  <a:pt x="27914" y="9804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246" name="Ellipse 1562">
            <a:extLst>
              <a:ext uri="{FF2B5EF4-FFF2-40B4-BE49-F238E27FC236}">
                <a16:creationId xmlns:a16="http://schemas.microsoft.com/office/drawing/2014/main" id="{D00000EA-B894-418F-8B0A-4657128CE940}"/>
              </a:ext>
            </a:extLst>
          </p:cNvPr>
          <p:cNvSpPr/>
          <p:nvPr/>
        </p:nvSpPr>
        <p:spPr>
          <a:xfrm rot="277618">
            <a:off x="5614480" y="3341082"/>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1" name="Corde 1563">
            <a:extLst>
              <a:ext uri="{FF2B5EF4-FFF2-40B4-BE49-F238E27FC236}">
                <a16:creationId xmlns:a16="http://schemas.microsoft.com/office/drawing/2014/main" id="{96B57CDA-9C87-45FA-AF50-95EA5483C4D0}"/>
              </a:ext>
            </a:extLst>
          </p:cNvPr>
          <p:cNvSpPr/>
          <p:nvPr/>
        </p:nvSpPr>
        <p:spPr>
          <a:xfrm rot="6704108">
            <a:off x="5594508" y="3412727"/>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2" name="Ellipse 1562">
            <a:extLst>
              <a:ext uri="{FF2B5EF4-FFF2-40B4-BE49-F238E27FC236}">
                <a16:creationId xmlns:a16="http://schemas.microsoft.com/office/drawing/2014/main" id="{B53FE9E5-EA1F-4141-9866-B7C30116C119}"/>
              </a:ext>
            </a:extLst>
          </p:cNvPr>
          <p:cNvSpPr/>
          <p:nvPr/>
        </p:nvSpPr>
        <p:spPr>
          <a:xfrm rot="277618">
            <a:off x="5734072" y="2913341"/>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3" name="Corde 1563">
            <a:extLst>
              <a:ext uri="{FF2B5EF4-FFF2-40B4-BE49-F238E27FC236}">
                <a16:creationId xmlns:a16="http://schemas.microsoft.com/office/drawing/2014/main" id="{6522BCCD-FCF2-4948-9D9E-0B39A6509BC7}"/>
              </a:ext>
            </a:extLst>
          </p:cNvPr>
          <p:cNvSpPr/>
          <p:nvPr/>
        </p:nvSpPr>
        <p:spPr>
          <a:xfrm rot="6704108">
            <a:off x="5714100" y="2984985"/>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4" name="Ellipse 1562">
            <a:extLst>
              <a:ext uri="{FF2B5EF4-FFF2-40B4-BE49-F238E27FC236}">
                <a16:creationId xmlns:a16="http://schemas.microsoft.com/office/drawing/2014/main" id="{18B56022-338C-425B-B1E6-7F862BD8E63E}"/>
              </a:ext>
            </a:extLst>
          </p:cNvPr>
          <p:cNvSpPr/>
          <p:nvPr/>
        </p:nvSpPr>
        <p:spPr>
          <a:xfrm rot="277618">
            <a:off x="5887447" y="2869502"/>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5" name="Corde 1563">
            <a:extLst>
              <a:ext uri="{FF2B5EF4-FFF2-40B4-BE49-F238E27FC236}">
                <a16:creationId xmlns:a16="http://schemas.microsoft.com/office/drawing/2014/main" id="{97843243-6FCA-4DF3-BE50-F3EB5286474C}"/>
              </a:ext>
            </a:extLst>
          </p:cNvPr>
          <p:cNvSpPr/>
          <p:nvPr/>
        </p:nvSpPr>
        <p:spPr>
          <a:xfrm rot="6704108">
            <a:off x="5867475" y="2941147"/>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6" name="Ellipse 1562">
            <a:extLst>
              <a:ext uri="{FF2B5EF4-FFF2-40B4-BE49-F238E27FC236}">
                <a16:creationId xmlns:a16="http://schemas.microsoft.com/office/drawing/2014/main" id="{B2AB16D7-8565-48B7-9C9F-E2E59C0E1AA4}"/>
              </a:ext>
            </a:extLst>
          </p:cNvPr>
          <p:cNvSpPr/>
          <p:nvPr/>
        </p:nvSpPr>
        <p:spPr>
          <a:xfrm rot="277618">
            <a:off x="8464291" y="358469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7" name="Corde 1563">
            <a:extLst>
              <a:ext uri="{FF2B5EF4-FFF2-40B4-BE49-F238E27FC236}">
                <a16:creationId xmlns:a16="http://schemas.microsoft.com/office/drawing/2014/main" id="{E8D05368-443E-40AF-BE90-DBC24165823B}"/>
              </a:ext>
            </a:extLst>
          </p:cNvPr>
          <p:cNvSpPr/>
          <p:nvPr/>
        </p:nvSpPr>
        <p:spPr>
          <a:xfrm rot="6704108">
            <a:off x="8444319" y="3656344"/>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8" name="Ellipse 1562">
            <a:extLst>
              <a:ext uri="{FF2B5EF4-FFF2-40B4-BE49-F238E27FC236}">
                <a16:creationId xmlns:a16="http://schemas.microsoft.com/office/drawing/2014/main" id="{55BBA67C-442E-4EAC-BE66-6AA2475D3183}"/>
              </a:ext>
            </a:extLst>
          </p:cNvPr>
          <p:cNvSpPr/>
          <p:nvPr/>
        </p:nvSpPr>
        <p:spPr>
          <a:xfrm rot="277618">
            <a:off x="9289155" y="4244206"/>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59" name="Corde 1563">
            <a:extLst>
              <a:ext uri="{FF2B5EF4-FFF2-40B4-BE49-F238E27FC236}">
                <a16:creationId xmlns:a16="http://schemas.microsoft.com/office/drawing/2014/main" id="{4F28099E-938E-4345-BD8E-E00E00A99478}"/>
              </a:ext>
            </a:extLst>
          </p:cNvPr>
          <p:cNvSpPr/>
          <p:nvPr/>
        </p:nvSpPr>
        <p:spPr>
          <a:xfrm rot="6704108">
            <a:off x="9269183" y="4315851"/>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62" name="Ellipse 1562">
            <a:extLst>
              <a:ext uri="{FF2B5EF4-FFF2-40B4-BE49-F238E27FC236}">
                <a16:creationId xmlns:a16="http://schemas.microsoft.com/office/drawing/2014/main" id="{F8138660-0D0D-4581-A06F-E46DA50CB7A2}"/>
              </a:ext>
            </a:extLst>
          </p:cNvPr>
          <p:cNvSpPr/>
          <p:nvPr/>
        </p:nvSpPr>
        <p:spPr>
          <a:xfrm rot="277618">
            <a:off x="10245163" y="2997245"/>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63" name="Corde 1563">
            <a:extLst>
              <a:ext uri="{FF2B5EF4-FFF2-40B4-BE49-F238E27FC236}">
                <a16:creationId xmlns:a16="http://schemas.microsoft.com/office/drawing/2014/main" id="{62A8A47A-72E1-494A-8A94-55B98F48C09E}"/>
              </a:ext>
            </a:extLst>
          </p:cNvPr>
          <p:cNvSpPr/>
          <p:nvPr/>
        </p:nvSpPr>
        <p:spPr>
          <a:xfrm rot="6704108">
            <a:off x="10225191" y="3068889"/>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64" name="Ellipse 1562">
            <a:extLst>
              <a:ext uri="{FF2B5EF4-FFF2-40B4-BE49-F238E27FC236}">
                <a16:creationId xmlns:a16="http://schemas.microsoft.com/office/drawing/2014/main" id="{6C1CD3EA-D435-4AB4-BC3E-9FC3BD45D89B}"/>
              </a:ext>
            </a:extLst>
          </p:cNvPr>
          <p:cNvSpPr/>
          <p:nvPr/>
        </p:nvSpPr>
        <p:spPr>
          <a:xfrm rot="277618">
            <a:off x="9821493" y="347798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65" name="Corde 1563">
            <a:extLst>
              <a:ext uri="{FF2B5EF4-FFF2-40B4-BE49-F238E27FC236}">
                <a16:creationId xmlns:a16="http://schemas.microsoft.com/office/drawing/2014/main" id="{4626B79C-08BF-40A7-8D6F-7740B99C7827}"/>
              </a:ext>
            </a:extLst>
          </p:cNvPr>
          <p:cNvSpPr/>
          <p:nvPr/>
        </p:nvSpPr>
        <p:spPr>
          <a:xfrm rot="6704108">
            <a:off x="9801521" y="354962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68" name="Ellipse 1562">
            <a:extLst>
              <a:ext uri="{FF2B5EF4-FFF2-40B4-BE49-F238E27FC236}">
                <a16:creationId xmlns:a16="http://schemas.microsoft.com/office/drawing/2014/main" id="{94E71319-AC75-46B5-9148-627DB4E80CC9}"/>
              </a:ext>
            </a:extLst>
          </p:cNvPr>
          <p:cNvSpPr/>
          <p:nvPr/>
        </p:nvSpPr>
        <p:spPr>
          <a:xfrm rot="277618">
            <a:off x="9445303" y="3411297"/>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69" name="Corde 1563">
            <a:extLst>
              <a:ext uri="{FF2B5EF4-FFF2-40B4-BE49-F238E27FC236}">
                <a16:creationId xmlns:a16="http://schemas.microsoft.com/office/drawing/2014/main" id="{970AFDE2-6882-4FAD-8CCE-D06BF67C780A}"/>
              </a:ext>
            </a:extLst>
          </p:cNvPr>
          <p:cNvSpPr/>
          <p:nvPr/>
        </p:nvSpPr>
        <p:spPr>
          <a:xfrm rot="6704108">
            <a:off x="9425331" y="3482941"/>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70" name="Ellipse 1562">
            <a:extLst>
              <a:ext uri="{FF2B5EF4-FFF2-40B4-BE49-F238E27FC236}">
                <a16:creationId xmlns:a16="http://schemas.microsoft.com/office/drawing/2014/main" id="{AFF528CF-BC9A-4387-BCC2-FD0EC9A25F8F}"/>
              </a:ext>
            </a:extLst>
          </p:cNvPr>
          <p:cNvSpPr/>
          <p:nvPr/>
        </p:nvSpPr>
        <p:spPr>
          <a:xfrm rot="277618">
            <a:off x="7700245" y="346202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71" name="Corde 1563">
            <a:extLst>
              <a:ext uri="{FF2B5EF4-FFF2-40B4-BE49-F238E27FC236}">
                <a16:creationId xmlns:a16="http://schemas.microsoft.com/office/drawing/2014/main" id="{50E50FBA-B818-46A6-84B1-9916C8EAC962}"/>
              </a:ext>
            </a:extLst>
          </p:cNvPr>
          <p:cNvSpPr/>
          <p:nvPr/>
        </p:nvSpPr>
        <p:spPr>
          <a:xfrm rot="6704108">
            <a:off x="7680273" y="353366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72" name="Ellipse 1562">
            <a:extLst>
              <a:ext uri="{FF2B5EF4-FFF2-40B4-BE49-F238E27FC236}">
                <a16:creationId xmlns:a16="http://schemas.microsoft.com/office/drawing/2014/main" id="{AD5F4EB1-2ADF-46B9-9F1C-1A0A3B83E934}"/>
              </a:ext>
            </a:extLst>
          </p:cNvPr>
          <p:cNvSpPr/>
          <p:nvPr/>
        </p:nvSpPr>
        <p:spPr>
          <a:xfrm rot="277618">
            <a:off x="7056055" y="295658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87" name="Corde 1563">
            <a:extLst>
              <a:ext uri="{FF2B5EF4-FFF2-40B4-BE49-F238E27FC236}">
                <a16:creationId xmlns:a16="http://schemas.microsoft.com/office/drawing/2014/main" id="{66238920-03EB-441B-8898-229D47F7CB23}"/>
              </a:ext>
            </a:extLst>
          </p:cNvPr>
          <p:cNvSpPr/>
          <p:nvPr/>
        </p:nvSpPr>
        <p:spPr>
          <a:xfrm rot="6704108">
            <a:off x="7036083" y="302822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94" name="Ellipse 1562">
            <a:extLst>
              <a:ext uri="{FF2B5EF4-FFF2-40B4-BE49-F238E27FC236}">
                <a16:creationId xmlns:a16="http://schemas.microsoft.com/office/drawing/2014/main" id="{8E9BD2C3-6838-4C03-8D60-CB92FC41EEAB}"/>
              </a:ext>
            </a:extLst>
          </p:cNvPr>
          <p:cNvSpPr/>
          <p:nvPr/>
        </p:nvSpPr>
        <p:spPr>
          <a:xfrm rot="277618">
            <a:off x="5955580" y="2395530"/>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95" name="Corde 1563">
            <a:extLst>
              <a:ext uri="{FF2B5EF4-FFF2-40B4-BE49-F238E27FC236}">
                <a16:creationId xmlns:a16="http://schemas.microsoft.com/office/drawing/2014/main" id="{24C87FBA-974D-4ACC-9EBE-3A40F8741DCE}"/>
              </a:ext>
            </a:extLst>
          </p:cNvPr>
          <p:cNvSpPr/>
          <p:nvPr/>
        </p:nvSpPr>
        <p:spPr>
          <a:xfrm rot="6704108">
            <a:off x="5935608" y="2467175"/>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96" name="Ellipse 1562">
            <a:extLst>
              <a:ext uri="{FF2B5EF4-FFF2-40B4-BE49-F238E27FC236}">
                <a16:creationId xmlns:a16="http://schemas.microsoft.com/office/drawing/2014/main" id="{22E882AE-CE0B-4C71-BF99-06F899795F3B}"/>
              </a:ext>
            </a:extLst>
          </p:cNvPr>
          <p:cNvSpPr/>
          <p:nvPr/>
        </p:nvSpPr>
        <p:spPr>
          <a:xfrm rot="277618">
            <a:off x="5849953" y="2422302"/>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97" name="Corde 1563">
            <a:extLst>
              <a:ext uri="{FF2B5EF4-FFF2-40B4-BE49-F238E27FC236}">
                <a16:creationId xmlns:a16="http://schemas.microsoft.com/office/drawing/2014/main" id="{B6A7F14F-B85C-4309-B95F-42E51BB027C3}"/>
              </a:ext>
            </a:extLst>
          </p:cNvPr>
          <p:cNvSpPr/>
          <p:nvPr/>
        </p:nvSpPr>
        <p:spPr>
          <a:xfrm rot="6704108">
            <a:off x="5829981" y="2493947"/>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98" name="Ellipse 1562">
            <a:extLst>
              <a:ext uri="{FF2B5EF4-FFF2-40B4-BE49-F238E27FC236}">
                <a16:creationId xmlns:a16="http://schemas.microsoft.com/office/drawing/2014/main" id="{F0B194A9-9275-41EE-8ECA-23E30B173A93}"/>
              </a:ext>
            </a:extLst>
          </p:cNvPr>
          <p:cNvSpPr/>
          <p:nvPr/>
        </p:nvSpPr>
        <p:spPr>
          <a:xfrm rot="277618">
            <a:off x="6401151" y="2122831"/>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299" name="Corde 1563">
            <a:extLst>
              <a:ext uri="{FF2B5EF4-FFF2-40B4-BE49-F238E27FC236}">
                <a16:creationId xmlns:a16="http://schemas.microsoft.com/office/drawing/2014/main" id="{1B032D52-249E-47EF-BE86-B995A335C302}"/>
              </a:ext>
            </a:extLst>
          </p:cNvPr>
          <p:cNvSpPr/>
          <p:nvPr/>
        </p:nvSpPr>
        <p:spPr>
          <a:xfrm rot="6704108">
            <a:off x="6381179" y="2194476"/>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00" name="Ellipse 1562">
            <a:extLst>
              <a:ext uri="{FF2B5EF4-FFF2-40B4-BE49-F238E27FC236}">
                <a16:creationId xmlns:a16="http://schemas.microsoft.com/office/drawing/2014/main" id="{21D0BC72-388B-4DA6-8BAC-3597C9D0AA6D}"/>
              </a:ext>
            </a:extLst>
          </p:cNvPr>
          <p:cNvSpPr/>
          <p:nvPr/>
        </p:nvSpPr>
        <p:spPr>
          <a:xfrm rot="277618">
            <a:off x="6659567" y="2061757"/>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01" name="Corde 1563">
            <a:extLst>
              <a:ext uri="{FF2B5EF4-FFF2-40B4-BE49-F238E27FC236}">
                <a16:creationId xmlns:a16="http://schemas.microsoft.com/office/drawing/2014/main" id="{559A297A-7F64-4209-9215-59E2DF9B474B}"/>
              </a:ext>
            </a:extLst>
          </p:cNvPr>
          <p:cNvSpPr/>
          <p:nvPr/>
        </p:nvSpPr>
        <p:spPr>
          <a:xfrm rot="6704108">
            <a:off x="6639595" y="2133401"/>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02" name="Ellipse 1562">
            <a:extLst>
              <a:ext uri="{FF2B5EF4-FFF2-40B4-BE49-F238E27FC236}">
                <a16:creationId xmlns:a16="http://schemas.microsoft.com/office/drawing/2014/main" id="{D0FE3BCA-B44F-44F2-85AE-FECCD2F47B30}"/>
              </a:ext>
            </a:extLst>
          </p:cNvPr>
          <p:cNvSpPr/>
          <p:nvPr/>
        </p:nvSpPr>
        <p:spPr>
          <a:xfrm rot="277618">
            <a:off x="7042440" y="312643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03" name="Corde 1563">
            <a:extLst>
              <a:ext uri="{FF2B5EF4-FFF2-40B4-BE49-F238E27FC236}">
                <a16:creationId xmlns:a16="http://schemas.microsoft.com/office/drawing/2014/main" id="{CCB327D2-19C2-48D6-A03D-B2322A8974E4}"/>
              </a:ext>
            </a:extLst>
          </p:cNvPr>
          <p:cNvSpPr/>
          <p:nvPr/>
        </p:nvSpPr>
        <p:spPr>
          <a:xfrm rot="6704108">
            <a:off x="7022468" y="3198077"/>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06" name="Ellipse 1562">
            <a:extLst>
              <a:ext uri="{FF2B5EF4-FFF2-40B4-BE49-F238E27FC236}">
                <a16:creationId xmlns:a16="http://schemas.microsoft.com/office/drawing/2014/main" id="{A81BD16A-8155-4760-A4CF-9E4E41BE7194}"/>
              </a:ext>
            </a:extLst>
          </p:cNvPr>
          <p:cNvSpPr/>
          <p:nvPr/>
        </p:nvSpPr>
        <p:spPr>
          <a:xfrm rot="277618">
            <a:off x="6531116" y="2440935"/>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07" name="Corde 1563">
            <a:extLst>
              <a:ext uri="{FF2B5EF4-FFF2-40B4-BE49-F238E27FC236}">
                <a16:creationId xmlns:a16="http://schemas.microsoft.com/office/drawing/2014/main" id="{8717898B-861B-408E-945C-8FAEBD9C3F0D}"/>
              </a:ext>
            </a:extLst>
          </p:cNvPr>
          <p:cNvSpPr/>
          <p:nvPr/>
        </p:nvSpPr>
        <p:spPr>
          <a:xfrm rot="6704108">
            <a:off x="6511144" y="2512580"/>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14" name="Ellipse 1562">
            <a:extLst>
              <a:ext uri="{FF2B5EF4-FFF2-40B4-BE49-F238E27FC236}">
                <a16:creationId xmlns:a16="http://schemas.microsoft.com/office/drawing/2014/main" id="{C6F35FF6-CFA8-4C40-B7A6-086F51EA6046}"/>
              </a:ext>
            </a:extLst>
          </p:cNvPr>
          <p:cNvSpPr/>
          <p:nvPr/>
        </p:nvSpPr>
        <p:spPr>
          <a:xfrm rot="277618">
            <a:off x="6250069" y="2420325"/>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15" name="Corde 1563">
            <a:extLst>
              <a:ext uri="{FF2B5EF4-FFF2-40B4-BE49-F238E27FC236}">
                <a16:creationId xmlns:a16="http://schemas.microsoft.com/office/drawing/2014/main" id="{3DEA5012-C8A4-412C-9B81-EF182567CA3F}"/>
              </a:ext>
            </a:extLst>
          </p:cNvPr>
          <p:cNvSpPr/>
          <p:nvPr/>
        </p:nvSpPr>
        <p:spPr>
          <a:xfrm rot="6704108">
            <a:off x="6230097" y="2491969"/>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16" name="Ellipse 1562">
            <a:extLst>
              <a:ext uri="{FF2B5EF4-FFF2-40B4-BE49-F238E27FC236}">
                <a16:creationId xmlns:a16="http://schemas.microsoft.com/office/drawing/2014/main" id="{9E30310C-2CF3-4B51-B890-62CDEC41DE5D}"/>
              </a:ext>
            </a:extLst>
          </p:cNvPr>
          <p:cNvSpPr/>
          <p:nvPr/>
        </p:nvSpPr>
        <p:spPr>
          <a:xfrm rot="277618">
            <a:off x="6722664" y="265184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17" name="Corde 1563">
            <a:extLst>
              <a:ext uri="{FF2B5EF4-FFF2-40B4-BE49-F238E27FC236}">
                <a16:creationId xmlns:a16="http://schemas.microsoft.com/office/drawing/2014/main" id="{A1CA3B3B-88D7-4DC2-898C-7220179DCDA1}"/>
              </a:ext>
            </a:extLst>
          </p:cNvPr>
          <p:cNvSpPr/>
          <p:nvPr/>
        </p:nvSpPr>
        <p:spPr>
          <a:xfrm rot="6704108">
            <a:off x="6702692" y="2723493"/>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2" name="Ellipse 1562">
            <a:extLst>
              <a:ext uri="{FF2B5EF4-FFF2-40B4-BE49-F238E27FC236}">
                <a16:creationId xmlns:a16="http://schemas.microsoft.com/office/drawing/2014/main" id="{6855C4D3-D369-49F3-A61B-4E9CF1F8BD9A}"/>
              </a:ext>
            </a:extLst>
          </p:cNvPr>
          <p:cNvSpPr/>
          <p:nvPr/>
        </p:nvSpPr>
        <p:spPr>
          <a:xfrm rot="277618">
            <a:off x="6635648" y="2867851"/>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3" name="Corde 1563">
            <a:extLst>
              <a:ext uri="{FF2B5EF4-FFF2-40B4-BE49-F238E27FC236}">
                <a16:creationId xmlns:a16="http://schemas.microsoft.com/office/drawing/2014/main" id="{331AD51E-72C6-4847-AC9B-28A251986055}"/>
              </a:ext>
            </a:extLst>
          </p:cNvPr>
          <p:cNvSpPr/>
          <p:nvPr/>
        </p:nvSpPr>
        <p:spPr>
          <a:xfrm rot="6704108">
            <a:off x="6615676" y="2939496"/>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4" name="Ellipse 1562">
            <a:extLst>
              <a:ext uri="{FF2B5EF4-FFF2-40B4-BE49-F238E27FC236}">
                <a16:creationId xmlns:a16="http://schemas.microsoft.com/office/drawing/2014/main" id="{23481CF9-69D8-4A03-8A4C-60C312027369}"/>
              </a:ext>
            </a:extLst>
          </p:cNvPr>
          <p:cNvSpPr/>
          <p:nvPr/>
        </p:nvSpPr>
        <p:spPr>
          <a:xfrm rot="277618">
            <a:off x="6524415" y="2596077"/>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5" name="Corde 1563">
            <a:extLst>
              <a:ext uri="{FF2B5EF4-FFF2-40B4-BE49-F238E27FC236}">
                <a16:creationId xmlns:a16="http://schemas.microsoft.com/office/drawing/2014/main" id="{DBBCA161-ED96-4D5D-9ABB-3DE5FB4C6CFF}"/>
              </a:ext>
            </a:extLst>
          </p:cNvPr>
          <p:cNvSpPr/>
          <p:nvPr/>
        </p:nvSpPr>
        <p:spPr>
          <a:xfrm rot="6704108">
            <a:off x="6504443" y="2667721"/>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6" name="Ellipse 1562">
            <a:extLst>
              <a:ext uri="{FF2B5EF4-FFF2-40B4-BE49-F238E27FC236}">
                <a16:creationId xmlns:a16="http://schemas.microsoft.com/office/drawing/2014/main" id="{8F590C16-011D-4FE1-9D6B-30E67BC260B3}"/>
              </a:ext>
            </a:extLst>
          </p:cNvPr>
          <p:cNvSpPr/>
          <p:nvPr/>
        </p:nvSpPr>
        <p:spPr>
          <a:xfrm rot="277618">
            <a:off x="6437157" y="252582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7" name="Corde 1563">
            <a:extLst>
              <a:ext uri="{FF2B5EF4-FFF2-40B4-BE49-F238E27FC236}">
                <a16:creationId xmlns:a16="http://schemas.microsoft.com/office/drawing/2014/main" id="{5BE9CF9B-8306-4CB2-A818-D092E3508100}"/>
              </a:ext>
            </a:extLst>
          </p:cNvPr>
          <p:cNvSpPr/>
          <p:nvPr/>
        </p:nvSpPr>
        <p:spPr>
          <a:xfrm rot="6704108">
            <a:off x="6417185" y="259746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8" name="Ellipse 1562">
            <a:extLst>
              <a:ext uri="{FF2B5EF4-FFF2-40B4-BE49-F238E27FC236}">
                <a16:creationId xmlns:a16="http://schemas.microsoft.com/office/drawing/2014/main" id="{40984FEE-AEAA-4B4B-B201-72719108A6A9}"/>
              </a:ext>
            </a:extLst>
          </p:cNvPr>
          <p:cNvSpPr/>
          <p:nvPr/>
        </p:nvSpPr>
        <p:spPr>
          <a:xfrm rot="277618">
            <a:off x="6341525" y="2541007"/>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29" name="Corde 1563">
            <a:extLst>
              <a:ext uri="{FF2B5EF4-FFF2-40B4-BE49-F238E27FC236}">
                <a16:creationId xmlns:a16="http://schemas.microsoft.com/office/drawing/2014/main" id="{F4005A46-4413-4D85-849E-868681CB31A1}"/>
              </a:ext>
            </a:extLst>
          </p:cNvPr>
          <p:cNvSpPr/>
          <p:nvPr/>
        </p:nvSpPr>
        <p:spPr>
          <a:xfrm rot="6704108">
            <a:off x="6321553" y="2612652"/>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34" name="Ellipse 1562">
            <a:extLst>
              <a:ext uri="{FF2B5EF4-FFF2-40B4-BE49-F238E27FC236}">
                <a16:creationId xmlns:a16="http://schemas.microsoft.com/office/drawing/2014/main" id="{3CF7130B-E889-43FE-80EE-6F3A8180785F}"/>
              </a:ext>
            </a:extLst>
          </p:cNvPr>
          <p:cNvSpPr/>
          <p:nvPr/>
        </p:nvSpPr>
        <p:spPr>
          <a:xfrm rot="277618">
            <a:off x="6130469" y="2449407"/>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35" name="Corde 1563">
            <a:extLst>
              <a:ext uri="{FF2B5EF4-FFF2-40B4-BE49-F238E27FC236}">
                <a16:creationId xmlns:a16="http://schemas.microsoft.com/office/drawing/2014/main" id="{F2EB6AA4-BB16-44FD-8D63-4B484A0E336B}"/>
              </a:ext>
            </a:extLst>
          </p:cNvPr>
          <p:cNvSpPr/>
          <p:nvPr/>
        </p:nvSpPr>
        <p:spPr>
          <a:xfrm rot="6704108">
            <a:off x="6110497" y="2521052"/>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36" name="Ellipse 1562">
            <a:extLst>
              <a:ext uri="{FF2B5EF4-FFF2-40B4-BE49-F238E27FC236}">
                <a16:creationId xmlns:a16="http://schemas.microsoft.com/office/drawing/2014/main" id="{D21681A5-535A-421D-B196-FE612E5A0644}"/>
              </a:ext>
            </a:extLst>
          </p:cNvPr>
          <p:cNvSpPr/>
          <p:nvPr/>
        </p:nvSpPr>
        <p:spPr>
          <a:xfrm rot="277618">
            <a:off x="6168847" y="252833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37" name="Corde 1563">
            <a:extLst>
              <a:ext uri="{FF2B5EF4-FFF2-40B4-BE49-F238E27FC236}">
                <a16:creationId xmlns:a16="http://schemas.microsoft.com/office/drawing/2014/main" id="{D594CD9C-18CC-40C2-9CB2-C21D2BBB1435}"/>
              </a:ext>
            </a:extLst>
          </p:cNvPr>
          <p:cNvSpPr/>
          <p:nvPr/>
        </p:nvSpPr>
        <p:spPr>
          <a:xfrm rot="6704108">
            <a:off x="6148875" y="2599977"/>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38" name="Ellipse 1562">
            <a:extLst>
              <a:ext uri="{FF2B5EF4-FFF2-40B4-BE49-F238E27FC236}">
                <a16:creationId xmlns:a16="http://schemas.microsoft.com/office/drawing/2014/main" id="{488909A5-6A5E-41E6-99BD-C095D3270E31}"/>
              </a:ext>
            </a:extLst>
          </p:cNvPr>
          <p:cNvSpPr/>
          <p:nvPr/>
        </p:nvSpPr>
        <p:spPr>
          <a:xfrm rot="277618">
            <a:off x="6175336" y="2680658"/>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39" name="Corde 1563">
            <a:extLst>
              <a:ext uri="{FF2B5EF4-FFF2-40B4-BE49-F238E27FC236}">
                <a16:creationId xmlns:a16="http://schemas.microsoft.com/office/drawing/2014/main" id="{37354D59-C5BC-440A-A680-9DD9482CF67F}"/>
              </a:ext>
            </a:extLst>
          </p:cNvPr>
          <p:cNvSpPr/>
          <p:nvPr/>
        </p:nvSpPr>
        <p:spPr>
          <a:xfrm rot="6704108">
            <a:off x="6155364" y="2752303"/>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40" name="Ellipse 1562">
            <a:extLst>
              <a:ext uri="{FF2B5EF4-FFF2-40B4-BE49-F238E27FC236}">
                <a16:creationId xmlns:a16="http://schemas.microsoft.com/office/drawing/2014/main" id="{7DA06C1F-9A2A-43D9-9DF0-C2E15D2BE473}"/>
              </a:ext>
            </a:extLst>
          </p:cNvPr>
          <p:cNvSpPr/>
          <p:nvPr/>
        </p:nvSpPr>
        <p:spPr>
          <a:xfrm rot="277618">
            <a:off x="5994795" y="2560666"/>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41" name="Corde 1563">
            <a:extLst>
              <a:ext uri="{FF2B5EF4-FFF2-40B4-BE49-F238E27FC236}">
                <a16:creationId xmlns:a16="http://schemas.microsoft.com/office/drawing/2014/main" id="{FE1FFF4C-D4C2-48F6-B26F-591755E5B0AB}"/>
              </a:ext>
            </a:extLst>
          </p:cNvPr>
          <p:cNvSpPr/>
          <p:nvPr/>
        </p:nvSpPr>
        <p:spPr>
          <a:xfrm rot="6704108">
            <a:off x="5974823" y="2632311"/>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42" name="Ellipse 1562">
            <a:extLst>
              <a:ext uri="{FF2B5EF4-FFF2-40B4-BE49-F238E27FC236}">
                <a16:creationId xmlns:a16="http://schemas.microsoft.com/office/drawing/2014/main" id="{DAAA3EED-0AA2-466F-A758-66AF1A7FD6F0}"/>
              </a:ext>
            </a:extLst>
          </p:cNvPr>
          <p:cNvSpPr/>
          <p:nvPr/>
        </p:nvSpPr>
        <p:spPr>
          <a:xfrm rot="277618">
            <a:off x="6052584" y="258685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43" name="Corde 1563">
            <a:extLst>
              <a:ext uri="{FF2B5EF4-FFF2-40B4-BE49-F238E27FC236}">
                <a16:creationId xmlns:a16="http://schemas.microsoft.com/office/drawing/2014/main" id="{72228224-2684-45A3-A787-9EA5EA1BE5EC}"/>
              </a:ext>
            </a:extLst>
          </p:cNvPr>
          <p:cNvSpPr/>
          <p:nvPr/>
        </p:nvSpPr>
        <p:spPr>
          <a:xfrm rot="6704108">
            <a:off x="6032612" y="2658504"/>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44" name="Ellipse 1562">
            <a:extLst>
              <a:ext uri="{FF2B5EF4-FFF2-40B4-BE49-F238E27FC236}">
                <a16:creationId xmlns:a16="http://schemas.microsoft.com/office/drawing/2014/main" id="{A9B090FE-125D-48B2-A0D0-1ABFA33BA49E}"/>
              </a:ext>
            </a:extLst>
          </p:cNvPr>
          <p:cNvSpPr/>
          <p:nvPr/>
        </p:nvSpPr>
        <p:spPr>
          <a:xfrm rot="277618">
            <a:off x="6329140" y="2791550"/>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45" name="Corde 1563">
            <a:extLst>
              <a:ext uri="{FF2B5EF4-FFF2-40B4-BE49-F238E27FC236}">
                <a16:creationId xmlns:a16="http://schemas.microsoft.com/office/drawing/2014/main" id="{45517269-B10E-473A-A167-D9118C87505B}"/>
              </a:ext>
            </a:extLst>
          </p:cNvPr>
          <p:cNvSpPr/>
          <p:nvPr/>
        </p:nvSpPr>
        <p:spPr>
          <a:xfrm rot="6704108">
            <a:off x="6309168" y="2863195"/>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50" name="Forme libre : forme 1247">
            <a:extLst>
              <a:ext uri="{FF2B5EF4-FFF2-40B4-BE49-F238E27FC236}">
                <a16:creationId xmlns:a16="http://schemas.microsoft.com/office/drawing/2014/main" id="{2B9651A5-BCE2-4C98-B67F-817E7B0541A4}"/>
              </a:ext>
            </a:extLst>
          </p:cNvPr>
          <p:cNvSpPr/>
          <p:nvPr/>
        </p:nvSpPr>
        <p:spPr>
          <a:xfrm>
            <a:off x="2713438" y="1173567"/>
            <a:ext cx="2527773" cy="1313828"/>
          </a:xfrm>
          <a:custGeom>
            <a:avLst/>
            <a:gdLst>
              <a:gd name="connsiteX0" fmla="*/ 1117258 w 2929637"/>
              <a:gd name="connsiteY0" fmla="*/ 344414 h 1522700"/>
              <a:gd name="connsiteX1" fmla="*/ 1205174 w 2929637"/>
              <a:gd name="connsiteY1" fmla="*/ 356934 h 1522700"/>
              <a:gd name="connsiteX2" fmla="*/ 1102890 w 2929637"/>
              <a:gd name="connsiteY2" fmla="*/ 371302 h 1522700"/>
              <a:gd name="connsiteX3" fmla="*/ 1104669 w 2929637"/>
              <a:gd name="connsiteY3" fmla="*/ 383891 h 1522700"/>
              <a:gd name="connsiteX4" fmla="*/ 1257240 w 2929637"/>
              <a:gd name="connsiteY4" fmla="*/ 392853 h 1522700"/>
              <a:gd name="connsiteX5" fmla="*/ 1210306 w 2929637"/>
              <a:gd name="connsiteY5" fmla="*/ 401816 h 1522700"/>
              <a:gd name="connsiteX6" fmla="*/ 1081065 w 2929637"/>
              <a:gd name="connsiteY6" fmla="*/ 409000 h 1522700"/>
              <a:gd name="connsiteX7" fmla="*/ 1097280 w 2929637"/>
              <a:gd name="connsiteY7" fmla="*/ 434109 h 1522700"/>
              <a:gd name="connsiteX8" fmla="*/ 1152903 w 2929637"/>
              <a:gd name="connsiteY8" fmla="*/ 432330 h 1522700"/>
              <a:gd name="connsiteX9" fmla="*/ 1146062 w 2929637"/>
              <a:gd name="connsiteY9" fmla="*/ 462844 h 1522700"/>
              <a:gd name="connsiteX10" fmla="*/ 1269897 w 2929637"/>
              <a:gd name="connsiteY10" fmla="*/ 457440 h 1522700"/>
              <a:gd name="connsiteX11" fmla="*/ 1356035 w 2929637"/>
              <a:gd name="connsiteY11" fmla="*/ 432330 h 1522700"/>
              <a:gd name="connsiteX12" fmla="*/ 1460098 w 2929637"/>
              <a:gd name="connsiteY12" fmla="*/ 452034 h 1522700"/>
              <a:gd name="connsiteX13" fmla="*/ 1537273 w 2929637"/>
              <a:gd name="connsiteY13" fmla="*/ 412558 h 1522700"/>
              <a:gd name="connsiteX14" fmla="*/ 1474466 w 2929637"/>
              <a:gd name="connsiteY14" fmla="*/ 374928 h 1522700"/>
              <a:gd name="connsiteX15" fmla="*/ 1526531 w 2929637"/>
              <a:gd name="connsiteY15" fmla="*/ 308495 h 1522700"/>
              <a:gd name="connsiteX16" fmla="*/ 1478023 w 2929637"/>
              <a:gd name="connsiteY16" fmla="*/ 292348 h 1522700"/>
              <a:gd name="connsiteX17" fmla="*/ 1426026 w 2929637"/>
              <a:gd name="connsiteY17" fmla="*/ 360766 h 1522700"/>
              <a:gd name="connsiteX18" fmla="*/ 1406254 w 2929637"/>
              <a:gd name="connsiteY18" fmla="*/ 355361 h 1522700"/>
              <a:gd name="connsiteX19" fmla="*/ 1424179 w 2929637"/>
              <a:gd name="connsiteY19" fmla="*/ 323068 h 1522700"/>
              <a:gd name="connsiteX20" fmla="*/ 1397291 w 2929637"/>
              <a:gd name="connsiteY20" fmla="*/ 303295 h 1522700"/>
              <a:gd name="connsiteX21" fmla="*/ 1390107 w 2929637"/>
              <a:gd name="connsiteY21" fmla="*/ 321289 h 1522700"/>
              <a:gd name="connsiteX22" fmla="*/ 1349056 w 2929637"/>
              <a:gd name="connsiteY22" fmla="*/ 326625 h 1522700"/>
              <a:gd name="connsiteX23" fmla="*/ 1363424 w 2929637"/>
              <a:gd name="connsiteY23" fmla="*/ 308700 h 1522700"/>
              <a:gd name="connsiteX24" fmla="*/ 1331063 w 2929637"/>
              <a:gd name="connsiteY24" fmla="*/ 305142 h 1522700"/>
              <a:gd name="connsiteX25" fmla="*/ 1279065 w 2929637"/>
              <a:gd name="connsiteY25" fmla="*/ 321289 h 1522700"/>
              <a:gd name="connsiteX26" fmla="*/ 1296991 w 2929637"/>
              <a:gd name="connsiteY26" fmla="*/ 292553 h 1522700"/>
              <a:gd name="connsiteX27" fmla="*/ 1117258 w 2929637"/>
              <a:gd name="connsiteY27" fmla="*/ 344414 h 1522700"/>
              <a:gd name="connsiteX28" fmla="*/ 1027563 w 2929637"/>
              <a:gd name="connsiteY28" fmla="*/ 358713 h 1522700"/>
              <a:gd name="connsiteX29" fmla="*/ 1067039 w 2929637"/>
              <a:gd name="connsiteY29" fmla="*/ 355155 h 1522700"/>
              <a:gd name="connsiteX30" fmla="*/ 1137031 w 2929637"/>
              <a:gd name="connsiteY30" fmla="*/ 319305 h 1522700"/>
              <a:gd name="connsiteX31" fmla="*/ 1287549 w 2929637"/>
              <a:gd name="connsiteY31" fmla="*/ 267307 h 1522700"/>
              <a:gd name="connsiteX32" fmla="*/ 1178081 w 2929637"/>
              <a:gd name="connsiteY32" fmla="*/ 251161 h 1522700"/>
              <a:gd name="connsiteX33" fmla="*/ 1082981 w 2929637"/>
              <a:gd name="connsiteY33" fmla="*/ 254718 h 1522700"/>
              <a:gd name="connsiteX34" fmla="*/ 1075797 w 2929637"/>
              <a:gd name="connsiteY34" fmla="*/ 279828 h 1522700"/>
              <a:gd name="connsiteX35" fmla="*/ 960924 w 2929637"/>
              <a:gd name="connsiteY35" fmla="*/ 335451 h 1522700"/>
              <a:gd name="connsiteX36" fmla="*/ 977070 w 2929637"/>
              <a:gd name="connsiteY36" fmla="*/ 369660 h 1522700"/>
              <a:gd name="connsiteX37" fmla="*/ 1635931 w 2929637"/>
              <a:gd name="connsiteY37" fmla="*/ 364118 h 1522700"/>
              <a:gd name="connsiteX38" fmla="*/ 1729253 w 2929637"/>
              <a:gd name="connsiteY38" fmla="*/ 337230 h 1522700"/>
              <a:gd name="connsiteX39" fmla="*/ 1775913 w 2929637"/>
              <a:gd name="connsiteY39" fmla="*/ 279759 h 1522700"/>
              <a:gd name="connsiteX40" fmla="*/ 1704075 w 2929637"/>
              <a:gd name="connsiteY40" fmla="*/ 272575 h 1522700"/>
              <a:gd name="connsiteX41" fmla="*/ 1661040 w 2929637"/>
              <a:gd name="connsiteY41" fmla="*/ 283385 h 1522700"/>
              <a:gd name="connsiteX42" fmla="*/ 1675408 w 2929637"/>
              <a:gd name="connsiteY42" fmla="*/ 303090 h 1522700"/>
              <a:gd name="connsiteX43" fmla="*/ 1643115 w 2929637"/>
              <a:gd name="connsiteY43" fmla="*/ 315678 h 1522700"/>
              <a:gd name="connsiteX44" fmla="*/ 1621563 w 2929637"/>
              <a:gd name="connsiteY44" fmla="*/ 299532 h 1522700"/>
              <a:gd name="connsiteX45" fmla="*/ 1592828 w 2929637"/>
              <a:gd name="connsiteY45" fmla="*/ 315678 h 1522700"/>
              <a:gd name="connsiteX46" fmla="*/ 1632305 w 2929637"/>
              <a:gd name="connsiteY46" fmla="*/ 346193 h 1522700"/>
              <a:gd name="connsiteX47" fmla="*/ 2109654 w 2929637"/>
              <a:gd name="connsiteY47" fmla="*/ 127257 h 1522700"/>
              <a:gd name="connsiteX48" fmla="*/ 2199418 w 2929637"/>
              <a:gd name="connsiteY48" fmla="*/ 114668 h 1522700"/>
              <a:gd name="connsiteX49" fmla="*/ 2280150 w 2929637"/>
              <a:gd name="connsiteY49" fmla="*/ 94963 h 1522700"/>
              <a:gd name="connsiteX50" fmla="*/ 2186829 w 2929637"/>
              <a:gd name="connsiteY50" fmla="*/ 37493 h 1522700"/>
              <a:gd name="connsiteX51" fmla="*/ 2057656 w 2929637"/>
              <a:gd name="connsiteY51" fmla="*/ 75191 h 1522700"/>
              <a:gd name="connsiteX52" fmla="*/ 2059435 w 2929637"/>
              <a:gd name="connsiteY52" fmla="*/ 109400 h 1522700"/>
              <a:gd name="connsiteX53" fmla="*/ 1899681 w 2929637"/>
              <a:gd name="connsiteY53" fmla="*/ 190064 h 1522700"/>
              <a:gd name="connsiteX54" fmla="*/ 1991223 w 2929637"/>
              <a:gd name="connsiteY54" fmla="*/ 193622 h 1522700"/>
              <a:gd name="connsiteX55" fmla="*/ 1951746 w 2929637"/>
              <a:gd name="connsiteY55" fmla="*/ 238503 h 1522700"/>
              <a:gd name="connsiteX56" fmla="*/ 2116838 w 2929637"/>
              <a:gd name="connsiteY56" fmla="*/ 245687 h 1522700"/>
              <a:gd name="connsiteX57" fmla="*/ 2242452 w 2929637"/>
              <a:gd name="connsiteY57" fmla="*/ 243908 h 1522700"/>
              <a:gd name="connsiteX58" fmla="*/ 2289113 w 2929637"/>
              <a:gd name="connsiteY58" fmla="*/ 216952 h 1522700"/>
              <a:gd name="connsiteX59" fmla="*/ 2228153 w 2929637"/>
              <a:gd name="connsiteY59" fmla="*/ 211615 h 1522700"/>
              <a:gd name="connsiteX60" fmla="*/ 2131205 w 2929637"/>
              <a:gd name="connsiteY60" fmla="*/ 218799 h 1522700"/>
              <a:gd name="connsiteX61" fmla="*/ 2039663 w 2929637"/>
              <a:gd name="connsiteY61" fmla="*/ 209837 h 1522700"/>
              <a:gd name="connsiteX62" fmla="*/ 2041510 w 2929637"/>
              <a:gd name="connsiteY62" fmla="*/ 182948 h 1522700"/>
              <a:gd name="connsiteX63" fmla="*/ 1926637 w 2929637"/>
              <a:gd name="connsiteY63" fmla="*/ 170360 h 1522700"/>
              <a:gd name="connsiteX64" fmla="*/ 1899681 w 2929637"/>
              <a:gd name="connsiteY64" fmla="*/ 190064 h 1522700"/>
              <a:gd name="connsiteX65" fmla="*/ 101532 w 2929637"/>
              <a:gd name="connsiteY65" fmla="*/ 1188207 h 1522700"/>
              <a:gd name="connsiteX66" fmla="*/ 35098 w 2929637"/>
              <a:gd name="connsiteY66" fmla="*/ 1160840 h 1522700"/>
              <a:gd name="connsiteX67" fmla="*/ 18952 w 2929637"/>
              <a:gd name="connsiteY67" fmla="*/ 1166245 h 1522700"/>
              <a:gd name="connsiteX68" fmla="*/ 78201 w 2929637"/>
              <a:gd name="connsiteY68" fmla="*/ 1254162 h 1522700"/>
              <a:gd name="connsiteX69" fmla="*/ 112410 w 2929637"/>
              <a:gd name="connsiteY69" fmla="*/ 1259566 h 1522700"/>
              <a:gd name="connsiteX70" fmla="*/ 123220 w 2929637"/>
              <a:gd name="connsiteY70" fmla="*/ 1236236 h 1522700"/>
              <a:gd name="connsiteX71" fmla="*/ 103447 w 2929637"/>
              <a:gd name="connsiteY71" fmla="*/ 1207501 h 1522700"/>
              <a:gd name="connsiteX72" fmla="*/ 2032479 w 2929637"/>
              <a:gd name="connsiteY72" fmla="*/ 1272566 h 1522700"/>
              <a:gd name="connsiteX73" fmla="*/ 2093508 w 2929637"/>
              <a:gd name="connsiteY73" fmla="*/ 1265724 h 1522700"/>
              <a:gd name="connsiteX74" fmla="*/ 2095355 w 2929637"/>
              <a:gd name="connsiteY74" fmla="*/ 1233431 h 1522700"/>
              <a:gd name="connsiteX75" fmla="*/ 2039663 w 2929637"/>
              <a:gd name="connsiteY75" fmla="*/ 1233431 h 1522700"/>
              <a:gd name="connsiteX76" fmla="*/ 1853020 w 2929637"/>
              <a:gd name="connsiteY76" fmla="*/ 1323126 h 1522700"/>
              <a:gd name="connsiteX77" fmla="*/ 1966114 w 2929637"/>
              <a:gd name="connsiteY77" fmla="*/ 1233431 h 1522700"/>
              <a:gd name="connsiteX78" fmla="*/ 2002033 w 2929637"/>
              <a:gd name="connsiteY78" fmla="*/ 1217284 h 1522700"/>
              <a:gd name="connsiteX79" fmla="*/ 2041510 w 2929637"/>
              <a:gd name="connsiteY79" fmla="*/ 1186770 h 1522700"/>
              <a:gd name="connsiteX80" fmla="*/ 2251483 w 2929637"/>
              <a:gd name="connsiteY80" fmla="*/ 1188549 h 1522700"/>
              <a:gd name="connsiteX81" fmla="*/ 2429369 w 2929637"/>
              <a:gd name="connsiteY81" fmla="*/ 1109595 h 1522700"/>
              <a:gd name="connsiteX82" fmla="*/ 2443737 w 2929637"/>
              <a:gd name="connsiteY82" fmla="*/ 1046788 h 1522700"/>
              <a:gd name="connsiteX83" fmla="*/ 2373403 w 2929637"/>
              <a:gd name="connsiteY83" fmla="*/ 985075 h 1522700"/>
              <a:gd name="connsiteX84" fmla="*/ 2316001 w 2929637"/>
              <a:gd name="connsiteY84" fmla="*/ 940193 h 1522700"/>
              <a:gd name="connsiteX85" fmla="*/ 2339195 w 2929637"/>
              <a:gd name="connsiteY85" fmla="*/ 900853 h 1522700"/>
              <a:gd name="connsiteX86" fmla="*/ 2310459 w 2929637"/>
              <a:gd name="connsiteY86" fmla="*/ 771613 h 1522700"/>
              <a:gd name="connsiteX87" fmla="*/ 2177866 w 2929637"/>
              <a:gd name="connsiteY87" fmla="*/ 859803 h 1522700"/>
              <a:gd name="connsiteX88" fmla="*/ 2125800 w 2929637"/>
              <a:gd name="connsiteY88" fmla="*/ 825594 h 1522700"/>
              <a:gd name="connsiteX89" fmla="*/ 2170682 w 2929637"/>
              <a:gd name="connsiteY89" fmla="*/ 748419 h 1522700"/>
              <a:gd name="connsiteX90" fmla="*/ 1976582 w 2929637"/>
              <a:gd name="connsiteY90" fmla="*/ 687186 h 1522700"/>
              <a:gd name="connsiteX91" fmla="*/ 1856372 w 2929637"/>
              <a:gd name="connsiteY91" fmla="*/ 841467 h 1522700"/>
              <a:gd name="connsiteX92" fmla="*/ 1868961 w 2929637"/>
              <a:gd name="connsiteY92" fmla="*/ 870202 h 1522700"/>
              <a:gd name="connsiteX93" fmla="*/ 1854593 w 2929637"/>
              <a:gd name="connsiteY93" fmla="*/ 938620 h 1522700"/>
              <a:gd name="connsiteX94" fmla="*/ 1716390 w 2929637"/>
              <a:gd name="connsiteY94" fmla="*/ 1004985 h 1522700"/>
              <a:gd name="connsiteX95" fmla="*/ 1696617 w 2929637"/>
              <a:gd name="connsiteY95" fmla="*/ 1116300 h 1522700"/>
              <a:gd name="connsiteX96" fmla="*/ 1621358 w 2929637"/>
              <a:gd name="connsiteY96" fmla="*/ 1150509 h 1522700"/>
              <a:gd name="connsiteX97" fmla="*/ 1581881 w 2929637"/>
              <a:gd name="connsiteY97" fmla="*/ 1076960 h 1522700"/>
              <a:gd name="connsiteX98" fmla="*/ 1642910 w 2929637"/>
              <a:gd name="connsiteY98" fmla="*/ 987196 h 1522700"/>
              <a:gd name="connsiteX99" fmla="*/ 1546167 w 2929637"/>
              <a:gd name="connsiteY99" fmla="*/ 969271 h 1522700"/>
              <a:gd name="connsiteX100" fmla="*/ 1463451 w 2929637"/>
              <a:gd name="connsiteY100" fmla="*/ 902495 h 1522700"/>
              <a:gd name="connsiteX101" fmla="*/ 1368282 w 2929637"/>
              <a:gd name="connsiteY101" fmla="*/ 906122 h 1522700"/>
              <a:gd name="connsiteX102" fmla="*/ 1397017 w 2929637"/>
              <a:gd name="connsiteY102" fmla="*/ 841467 h 1522700"/>
              <a:gd name="connsiteX103" fmla="*/ 1355967 w 2929637"/>
              <a:gd name="connsiteY103" fmla="*/ 827168 h 1522700"/>
              <a:gd name="connsiteX104" fmla="*/ 1508469 w 2929637"/>
              <a:gd name="connsiteY104" fmla="*/ 706890 h 1522700"/>
              <a:gd name="connsiteX105" fmla="*/ 1716595 w 2929637"/>
              <a:gd name="connsiteY105" fmla="*/ 620752 h 1522700"/>
              <a:gd name="connsiteX106" fmla="*/ 1831468 w 2929637"/>
              <a:gd name="connsiteY106" fmla="*/ 540019 h 1522700"/>
              <a:gd name="connsiteX107" fmla="*/ 1869166 w 2929637"/>
              <a:gd name="connsiteY107" fmla="*/ 541798 h 1522700"/>
              <a:gd name="connsiteX108" fmla="*/ 1917606 w 2929637"/>
              <a:gd name="connsiteY108" fmla="*/ 540019 h 1522700"/>
              <a:gd name="connsiteX109" fmla="*/ 1994781 w 2929637"/>
              <a:gd name="connsiteY109" fmla="*/ 505811 h 1522700"/>
              <a:gd name="connsiteX110" fmla="*/ 1994781 w 2929637"/>
              <a:gd name="connsiteY110" fmla="*/ 475296 h 1522700"/>
              <a:gd name="connsiteX111" fmla="*/ 2030632 w 2929637"/>
              <a:gd name="connsiteY111" fmla="*/ 455592 h 1522700"/>
              <a:gd name="connsiteX112" fmla="*/ 2036037 w 2929637"/>
              <a:gd name="connsiteY112" fmla="*/ 435820 h 1522700"/>
              <a:gd name="connsiteX113" fmla="*/ 1957083 w 2929637"/>
              <a:gd name="connsiteY113" fmla="*/ 416115 h 1522700"/>
              <a:gd name="connsiteX114" fmla="*/ 1843989 w 2929637"/>
              <a:gd name="connsiteY114" fmla="*/ 507658 h 1522700"/>
              <a:gd name="connsiteX115" fmla="*/ 1817101 w 2929637"/>
              <a:gd name="connsiteY115" fmla="*/ 491511 h 1522700"/>
              <a:gd name="connsiteX116" fmla="*/ 1854799 w 2929637"/>
              <a:gd name="connsiteY116" fmla="*/ 459150 h 1522700"/>
              <a:gd name="connsiteX117" fmla="*/ 1831468 w 2929637"/>
              <a:gd name="connsiteY117" fmla="*/ 434041 h 1522700"/>
              <a:gd name="connsiteX118" fmla="*/ 1775845 w 2929637"/>
              <a:gd name="connsiteY118" fmla="*/ 468249 h 1522700"/>
              <a:gd name="connsiteX119" fmla="*/ 1763256 w 2929637"/>
              <a:gd name="connsiteY119" fmla="*/ 419741 h 1522700"/>
              <a:gd name="connsiteX120" fmla="*/ 1799175 w 2929637"/>
              <a:gd name="connsiteY120" fmla="*/ 389227 h 1522700"/>
              <a:gd name="connsiteX121" fmla="*/ 1790144 w 2929637"/>
              <a:gd name="connsiteY121" fmla="*/ 349750 h 1522700"/>
              <a:gd name="connsiteX122" fmla="*/ 1843989 w 2929637"/>
              <a:gd name="connsiteY122" fmla="*/ 306716 h 1522700"/>
              <a:gd name="connsiteX123" fmla="*/ 1888871 w 2929637"/>
              <a:gd name="connsiteY123" fmla="*/ 306716 h 1522700"/>
              <a:gd name="connsiteX124" fmla="*/ 1948120 w 2929637"/>
              <a:gd name="connsiteY124" fmla="*/ 272507 h 1522700"/>
              <a:gd name="connsiteX125" fmla="*/ 1836805 w 2929637"/>
              <a:gd name="connsiteY125" fmla="*/ 258208 h 1522700"/>
              <a:gd name="connsiteX126" fmla="*/ 1718374 w 2929637"/>
              <a:gd name="connsiteY126" fmla="*/ 373012 h 1522700"/>
              <a:gd name="connsiteX127" fmla="*/ 1664530 w 2929637"/>
              <a:gd name="connsiteY127" fmla="*/ 410710 h 1522700"/>
              <a:gd name="connsiteX128" fmla="*/ 1704007 w 2929637"/>
              <a:gd name="connsiteY128" fmla="*/ 426857 h 1522700"/>
              <a:gd name="connsiteX129" fmla="*/ 1684302 w 2929637"/>
              <a:gd name="connsiteY129" fmla="*/ 457371 h 1522700"/>
              <a:gd name="connsiteX130" fmla="*/ 1603501 w 2929637"/>
              <a:gd name="connsiteY130" fmla="*/ 512994 h 1522700"/>
              <a:gd name="connsiteX131" fmla="*/ 1590981 w 2929637"/>
              <a:gd name="connsiteY131" fmla="*/ 471944 h 1522700"/>
              <a:gd name="connsiteX132" fmla="*/ 1648383 w 2929637"/>
              <a:gd name="connsiteY132" fmla="*/ 445056 h 1522700"/>
              <a:gd name="connsiteX133" fmla="*/ 1616090 w 2929637"/>
              <a:gd name="connsiteY133" fmla="*/ 407358 h 1522700"/>
              <a:gd name="connsiteX134" fmla="*/ 1542541 w 2929637"/>
              <a:gd name="connsiteY134" fmla="*/ 441567 h 1522700"/>
              <a:gd name="connsiteX135" fmla="*/ 1567650 w 2929637"/>
              <a:gd name="connsiteY135" fmla="*/ 455934 h 1522700"/>
              <a:gd name="connsiteX136" fmla="*/ 1564024 w 2929637"/>
              <a:gd name="connsiteY136" fmla="*/ 473860 h 1522700"/>
              <a:gd name="connsiteX137" fmla="*/ 1513806 w 2929637"/>
              <a:gd name="connsiteY137" fmla="*/ 491854 h 1522700"/>
              <a:gd name="connsiteX138" fmla="*/ 1406117 w 2929637"/>
              <a:gd name="connsiteY138" fmla="*/ 488227 h 1522700"/>
              <a:gd name="connsiteX139" fmla="*/ 1355898 w 2929637"/>
              <a:gd name="connsiteY139" fmla="*/ 457713 h 1522700"/>
              <a:gd name="connsiteX140" fmla="*/ 1260729 w 2929637"/>
              <a:gd name="connsiteY140" fmla="*/ 493632 h 1522700"/>
              <a:gd name="connsiteX141" fmla="*/ 1230284 w 2929637"/>
              <a:gd name="connsiteY141" fmla="*/ 529483 h 1522700"/>
              <a:gd name="connsiteX142" fmla="*/ 1208732 w 2929637"/>
              <a:gd name="connsiteY142" fmla="*/ 495274 h 1522700"/>
              <a:gd name="connsiteX143" fmla="*/ 1068750 w 2929637"/>
              <a:gd name="connsiteY143" fmla="*/ 489869 h 1522700"/>
              <a:gd name="connsiteX144" fmla="*/ 1113632 w 2929637"/>
              <a:gd name="connsiteY144" fmla="*/ 464760 h 1522700"/>
              <a:gd name="connsiteX145" fmla="*/ 1090301 w 2929637"/>
              <a:gd name="connsiteY145" fmla="*/ 448614 h 1522700"/>
              <a:gd name="connsiteX146" fmla="*/ 1070529 w 2929637"/>
              <a:gd name="connsiteY146" fmla="*/ 452171 h 1522700"/>
              <a:gd name="connsiteX147" fmla="*/ 953877 w 2929637"/>
              <a:gd name="connsiteY147" fmla="*/ 423504 h 1522700"/>
              <a:gd name="connsiteX148" fmla="*/ 869587 w 2929637"/>
              <a:gd name="connsiteY148" fmla="*/ 435614 h 1522700"/>
              <a:gd name="connsiteX149" fmla="*/ 892917 w 2929637"/>
              <a:gd name="connsiteY149" fmla="*/ 405100 h 1522700"/>
              <a:gd name="connsiteX150" fmla="*/ 833736 w 2929637"/>
              <a:gd name="connsiteY150" fmla="*/ 433835 h 1522700"/>
              <a:gd name="connsiteX151" fmla="*/ 824773 w 2929637"/>
              <a:gd name="connsiteY151" fmla="*/ 387722 h 1522700"/>
              <a:gd name="connsiteX152" fmla="*/ 533999 w 2929637"/>
              <a:gd name="connsiteY152" fmla="*/ 448750 h 1522700"/>
              <a:gd name="connsiteX153" fmla="*/ 414063 w 2929637"/>
              <a:gd name="connsiteY153" fmla="*/ 415089 h 1522700"/>
              <a:gd name="connsiteX154" fmla="*/ 0 w 2929637"/>
              <a:gd name="connsiteY154" fmla="*/ 764018 h 1522700"/>
              <a:gd name="connsiteX155" fmla="*/ 54734 w 2929637"/>
              <a:gd name="connsiteY155" fmla="*/ 828878 h 1522700"/>
              <a:gd name="connsiteX156" fmla="*/ 129514 w 2929637"/>
              <a:gd name="connsiteY156" fmla="*/ 798911 h 1522700"/>
              <a:gd name="connsiteX157" fmla="*/ 124520 w 2929637"/>
              <a:gd name="connsiteY157" fmla="*/ 913647 h 1522700"/>
              <a:gd name="connsiteX158" fmla="*/ 159481 w 2929637"/>
              <a:gd name="connsiteY158" fmla="*/ 953603 h 1522700"/>
              <a:gd name="connsiteX159" fmla="*/ 84632 w 2929637"/>
              <a:gd name="connsiteY159" fmla="*/ 1008337 h 1522700"/>
              <a:gd name="connsiteX160" fmla="*/ 74644 w 2929637"/>
              <a:gd name="connsiteY160" fmla="*/ 1138331 h 1522700"/>
              <a:gd name="connsiteX161" fmla="*/ 139503 w 2929637"/>
              <a:gd name="connsiteY161" fmla="*/ 1228094 h 1522700"/>
              <a:gd name="connsiteX162" fmla="*/ 1052945 w 2929637"/>
              <a:gd name="connsiteY162" fmla="*/ 1238357 h 1522700"/>
              <a:gd name="connsiteX163" fmla="*/ 1187591 w 2929637"/>
              <a:gd name="connsiteY163" fmla="*/ 1278244 h 1522700"/>
              <a:gd name="connsiteX164" fmla="*/ 1302396 w 2929637"/>
              <a:gd name="connsiteY164" fmla="*/ 1238357 h 1522700"/>
              <a:gd name="connsiteX165" fmla="*/ 1387165 w 2929637"/>
              <a:gd name="connsiteY165" fmla="*/ 1338110 h 1522700"/>
              <a:gd name="connsiteX166" fmla="*/ 1511343 w 2929637"/>
              <a:gd name="connsiteY166" fmla="*/ 1378066 h 1522700"/>
              <a:gd name="connsiteX167" fmla="*/ 1501559 w 2929637"/>
              <a:gd name="connsiteY167" fmla="*/ 1427668 h 1522700"/>
              <a:gd name="connsiteX168" fmla="*/ 1347141 w 2929637"/>
              <a:gd name="connsiteY168" fmla="*/ 1522700 h 1522700"/>
              <a:gd name="connsiteX169" fmla="*/ 1486781 w 2929637"/>
              <a:gd name="connsiteY169" fmla="*/ 1487807 h 1522700"/>
              <a:gd name="connsiteX170" fmla="*/ 1601517 w 2929637"/>
              <a:gd name="connsiteY170" fmla="*/ 1433073 h 1522700"/>
              <a:gd name="connsiteX171" fmla="*/ 1671371 w 2929637"/>
              <a:gd name="connsiteY171" fmla="*/ 1403106 h 1522700"/>
              <a:gd name="connsiteX172" fmla="*/ 1786108 w 2929637"/>
              <a:gd name="connsiteY172" fmla="*/ 1403106 h 1522700"/>
              <a:gd name="connsiteX173" fmla="*/ 1850967 w 2929637"/>
              <a:gd name="connsiteY173" fmla="*/ 1378202 h 1522700"/>
              <a:gd name="connsiteX174" fmla="*/ 1910833 w 2929637"/>
              <a:gd name="connsiteY174" fmla="*/ 1308348 h 1522700"/>
              <a:gd name="connsiteX175" fmla="*/ 1940800 w 2929637"/>
              <a:gd name="connsiteY175" fmla="*/ 1403106 h 1522700"/>
              <a:gd name="connsiteX176" fmla="*/ 2030563 w 2929637"/>
              <a:gd name="connsiteY176" fmla="*/ 1378202 h 1522700"/>
              <a:gd name="connsiteX177" fmla="*/ 1980687 w 2929637"/>
              <a:gd name="connsiteY177" fmla="*/ 1435741 h 1522700"/>
              <a:gd name="connsiteX178" fmla="*/ 1965703 w 2929637"/>
              <a:gd name="connsiteY178" fmla="*/ 1452983 h 1522700"/>
              <a:gd name="connsiteX179" fmla="*/ 2130384 w 2929637"/>
              <a:gd name="connsiteY179" fmla="*/ 1398249 h 1522700"/>
              <a:gd name="connsiteX180" fmla="*/ 2059641 w 2929637"/>
              <a:gd name="connsiteY180" fmla="*/ 1355009 h 1522700"/>
              <a:gd name="connsiteX181" fmla="*/ 2893924 w 2929637"/>
              <a:gd name="connsiteY181" fmla="*/ 0 h 1522700"/>
              <a:gd name="connsiteX182" fmla="*/ 2597813 w 2929637"/>
              <a:gd name="connsiteY182" fmla="*/ 5405 h 1522700"/>
              <a:gd name="connsiteX183" fmla="*/ 2459609 w 2929637"/>
              <a:gd name="connsiteY183" fmla="*/ 17994 h 1522700"/>
              <a:gd name="connsiteX184" fmla="*/ 2242452 w 2929637"/>
              <a:gd name="connsiteY184" fmla="*/ 23330 h 1522700"/>
              <a:gd name="connsiteX185" fmla="*/ 2292739 w 2929637"/>
              <a:gd name="connsiteY185" fmla="*/ 66433 h 1522700"/>
              <a:gd name="connsiteX186" fmla="*/ 2321474 w 2929637"/>
              <a:gd name="connsiteY186" fmla="*/ 89764 h 1522700"/>
              <a:gd name="connsiteX187" fmla="*/ 2267630 w 2929637"/>
              <a:gd name="connsiteY187" fmla="*/ 114873 h 1522700"/>
              <a:gd name="connsiteX188" fmla="*/ 2210159 w 2929637"/>
              <a:gd name="connsiteY188" fmla="*/ 127462 h 1522700"/>
              <a:gd name="connsiteX189" fmla="*/ 2242452 w 2929637"/>
              <a:gd name="connsiteY189" fmla="*/ 149013 h 1522700"/>
              <a:gd name="connsiteX190" fmla="*/ 2229727 w 2929637"/>
              <a:gd name="connsiteY190" fmla="*/ 163107 h 1522700"/>
              <a:gd name="connsiteX191" fmla="*/ 2089744 w 2929637"/>
              <a:gd name="connsiteY191" fmla="*/ 159550 h 1522700"/>
              <a:gd name="connsiteX192" fmla="*/ 2093302 w 2929637"/>
              <a:gd name="connsiteY192" fmla="*/ 188285 h 1522700"/>
              <a:gd name="connsiteX193" fmla="*/ 2367930 w 2929637"/>
              <a:gd name="connsiteY193" fmla="*/ 188285 h 1522700"/>
              <a:gd name="connsiteX194" fmla="*/ 2380451 w 2929637"/>
              <a:gd name="connsiteY194" fmla="*/ 161329 h 1522700"/>
              <a:gd name="connsiteX195" fmla="*/ 2543763 w 2929637"/>
              <a:gd name="connsiteY195" fmla="*/ 91337 h 1522700"/>
              <a:gd name="connsiteX196" fmla="*/ 2741148 w 2929637"/>
              <a:gd name="connsiteY196" fmla="*/ 51860 h 1522700"/>
              <a:gd name="connsiteX197" fmla="*/ 2929638 w 2929637"/>
              <a:gd name="connsiteY197" fmla="*/ 17652 h 1522700"/>
              <a:gd name="connsiteX198" fmla="*/ 2448663 w 2929637"/>
              <a:gd name="connsiteY198" fmla="*/ 421931 h 1522700"/>
              <a:gd name="connsiteX199" fmla="*/ 2312238 w 2929637"/>
              <a:gd name="connsiteY199" fmla="*/ 323204 h 1522700"/>
              <a:gd name="connsiteX200" fmla="*/ 2186624 w 2929637"/>
              <a:gd name="connsiteY200" fmla="*/ 310615 h 1522700"/>
              <a:gd name="connsiteX201" fmla="*/ 2172256 w 2929637"/>
              <a:gd name="connsiteY201" fmla="*/ 281949 h 1522700"/>
              <a:gd name="connsiteX202" fmla="*/ 2095149 w 2929637"/>
              <a:gd name="connsiteY202" fmla="*/ 290911 h 1522700"/>
              <a:gd name="connsiteX203" fmla="*/ 2021532 w 2929637"/>
              <a:gd name="connsiteY203" fmla="*/ 350092 h 1522700"/>
              <a:gd name="connsiteX204" fmla="*/ 1999981 w 2929637"/>
              <a:gd name="connsiteY204" fmla="*/ 335725 h 1522700"/>
              <a:gd name="connsiteX205" fmla="*/ 2089744 w 2929637"/>
              <a:gd name="connsiteY205" fmla="*/ 276544 h 1522700"/>
              <a:gd name="connsiteX206" fmla="*/ 2021327 w 2929637"/>
              <a:gd name="connsiteY206" fmla="*/ 278322 h 1522700"/>
              <a:gd name="connsiteX207" fmla="*/ 1877650 w 2929637"/>
              <a:gd name="connsiteY207" fmla="*/ 355497 h 1522700"/>
              <a:gd name="connsiteX208" fmla="*/ 1949420 w 2929637"/>
              <a:gd name="connsiteY208" fmla="*/ 364460 h 1522700"/>
              <a:gd name="connsiteX209" fmla="*/ 1936831 w 2929637"/>
              <a:gd name="connsiteY209" fmla="*/ 377049 h 1522700"/>
              <a:gd name="connsiteX210" fmla="*/ 1888392 w 2929637"/>
              <a:gd name="connsiteY210" fmla="*/ 377049 h 1522700"/>
              <a:gd name="connsiteX211" fmla="*/ 1892018 w 2929637"/>
              <a:gd name="connsiteY211" fmla="*/ 396753 h 1522700"/>
              <a:gd name="connsiteX212" fmla="*/ 2055262 w 2929637"/>
              <a:gd name="connsiteY212" fmla="*/ 407563 h 1522700"/>
              <a:gd name="connsiteX213" fmla="*/ 2150431 w 2929637"/>
              <a:gd name="connsiteY213" fmla="*/ 409342 h 1522700"/>
              <a:gd name="connsiteX214" fmla="*/ 2146805 w 2929637"/>
              <a:gd name="connsiteY214" fmla="*/ 389569 h 1522700"/>
              <a:gd name="connsiteX215" fmla="*/ 2182724 w 2929637"/>
              <a:gd name="connsiteY215" fmla="*/ 402158 h 1522700"/>
              <a:gd name="connsiteX216" fmla="*/ 2254494 w 2929637"/>
              <a:gd name="connsiteY216" fmla="*/ 484738 h 1522700"/>
              <a:gd name="connsiteX217" fmla="*/ 2250936 w 2929637"/>
              <a:gd name="connsiteY217" fmla="*/ 513405 h 1522700"/>
              <a:gd name="connsiteX218" fmla="*/ 2161172 w 2929637"/>
              <a:gd name="connsiteY218" fmla="*/ 558287 h 1522700"/>
              <a:gd name="connsiteX219" fmla="*/ 2159393 w 2929637"/>
              <a:gd name="connsiteY219" fmla="*/ 583396 h 1522700"/>
              <a:gd name="connsiteX220" fmla="*/ 2053483 w 2929637"/>
              <a:gd name="connsiteY220" fmla="*/ 581617 h 1522700"/>
              <a:gd name="connsiteX221" fmla="*/ 2015785 w 2929637"/>
              <a:gd name="connsiteY221" fmla="*/ 599543 h 1522700"/>
              <a:gd name="connsiteX222" fmla="*/ 2014006 w 2929637"/>
              <a:gd name="connsiteY222" fmla="*/ 624720 h 1522700"/>
              <a:gd name="connsiteX223" fmla="*/ 2154467 w 2929637"/>
              <a:gd name="connsiteY223" fmla="*/ 618973 h 1522700"/>
              <a:gd name="connsiteX224" fmla="*/ 2202907 w 2929637"/>
              <a:gd name="connsiteY224" fmla="*/ 683559 h 1522700"/>
              <a:gd name="connsiteX225" fmla="*/ 2305191 w 2929637"/>
              <a:gd name="connsiteY225" fmla="*/ 712295 h 1522700"/>
              <a:gd name="connsiteX226" fmla="*/ 2267562 w 2929637"/>
              <a:gd name="connsiteY226" fmla="*/ 631494 h 1522700"/>
              <a:gd name="connsiteX227" fmla="*/ 2353699 w 2929637"/>
              <a:gd name="connsiteY227" fmla="*/ 683559 h 1522700"/>
              <a:gd name="connsiteX228" fmla="*/ 2394750 w 2929637"/>
              <a:gd name="connsiteY228" fmla="*/ 636899 h 1522700"/>
              <a:gd name="connsiteX229" fmla="*/ 2351647 w 2929637"/>
              <a:gd name="connsiteY229" fmla="*/ 550761 h 1522700"/>
              <a:gd name="connsiteX230" fmla="*/ 2374977 w 2929637"/>
              <a:gd name="connsiteY230" fmla="*/ 536393 h 1522700"/>
              <a:gd name="connsiteX231" fmla="*/ 2437853 w 2929637"/>
              <a:gd name="connsiteY231" fmla="*/ 597422 h 1522700"/>
              <a:gd name="connsiteX232" fmla="*/ 2532953 w 2929637"/>
              <a:gd name="connsiteY232" fmla="*/ 531057 h 1522700"/>
              <a:gd name="connsiteX233" fmla="*/ 2393245 w 2929637"/>
              <a:gd name="connsiteY233" fmla="*/ 453882 h 1522700"/>
              <a:gd name="connsiteX234" fmla="*/ 1723437 w 2929637"/>
              <a:gd name="connsiteY234" fmla="*/ 644425 h 1522700"/>
              <a:gd name="connsiteX235" fmla="*/ 1771877 w 2929637"/>
              <a:gd name="connsiteY235" fmla="*/ 671381 h 1522700"/>
              <a:gd name="connsiteX236" fmla="*/ 1852609 w 2929637"/>
              <a:gd name="connsiteY236" fmla="*/ 633683 h 1522700"/>
              <a:gd name="connsiteX237" fmla="*/ 1888529 w 2929637"/>
              <a:gd name="connsiteY237" fmla="*/ 657013 h 1522700"/>
              <a:gd name="connsiteX238" fmla="*/ 1922737 w 2929637"/>
              <a:gd name="connsiteY238" fmla="*/ 642646 h 1522700"/>
              <a:gd name="connsiteX239" fmla="*/ 1815116 w 2929637"/>
              <a:gd name="connsiteY239" fmla="*/ 567386 h 1522700"/>
              <a:gd name="connsiteX240" fmla="*/ 2385650 w 2929637"/>
              <a:gd name="connsiteY240" fmla="*/ 1202575 h 1522700"/>
              <a:gd name="connsiteX241" fmla="*/ 2419859 w 2929637"/>
              <a:gd name="connsiteY241" fmla="*/ 1148730 h 1522700"/>
              <a:gd name="connsiteX242" fmla="*/ 2409117 w 2929637"/>
              <a:gd name="connsiteY242" fmla="*/ 1136141 h 1522700"/>
              <a:gd name="connsiteX243" fmla="*/ 2242179 w 2929637"/>
              <a:gd name="connsiteY243" fmla="*/ 1292270 h 1522700"/>
              <a:gd name="connsiteX244" fmla="*/ 2387566 w 2929637"/>
              <a:gd name="connsiteY244" fmla="*/ 1294049 h 1522700"/>
              <a:gd name="connsiteX245" fmla="*/ 2360678 w 2929637"/>
              <a:gd name="connsiteY245" fmla="*/ 1324563 h 1522700"/>
              <a:gd name="connsiteX246" fmla="*/ 2430669 w 2929637"/>
              <a:gd name="connsiteY246" fmla="*/ 1286933 h 1522700"/>
              <a:gd name="connsiteX247" fmla="*/ 2428821 w 2929637"/>
              <a:gd name="connsiteY247" fmla="*/ 1335373 h 1522700"/>
              <a:gd name="connsiteX248" fmla="*/ 2471925 w 2929637"/>
              <a:gd name="connsiteY248" fmla="*/ 1299454 h 1522700"/>
              <a:gd name="connsiteX249" fmla="*/ 2444968 w 2929637"/>
              <a:gd name="connsiteY249" fmla="*/ 1206132 h 15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2929637" h="1522700">
                <a:moveTo>
                  <a:pt x="1117258" y="344414"/>
                </a:moveTo>
                <a:cubicBezTo>
                  <a:pt x="1124442" y="344414"/>
                  <a:pt x="1205174" y="356934"/>
                  <a:pt x="1205174" y="356934"/>
                </a:cubicBezTo>
                <a:lnTo>
                  <a:pt x="1102890" y="371302"/>
                </a:lnTo>
                <a:lnTo>
                  <a:pt x="1104669" y="383891"/>
                </a:lnTo>
                <a:lnTo>
                  <a:pt x="1257240" y="392853"/>
                </a:lnTo>
                <a:lnTo>
                  <a:pt x="1210306" y="401816"/>
                </a:lnTo>
                <a:lnTo>
                  <a:pt x="1081065" y="409000"/>
                </a:lnTo>
                <a:cubicBezTo>
                  <a:pt x="1081065" y="409000"/>
                  <a:pt x="1086470" y="435888"/>
                  <a:pt x="1097280" y="434109"/>
                </a:cubicBezTo>
                <a:cubicBezTo>
                  <a:pt x="1108090" y="432330"/>
                  <a:pt x="1152903" y="432330"/>
                  <a:pt x="1152903" y="432330"/>
                </a:cubicBezTo>
                <a:lnTo>
                  <a:pt x="1146062" y="462844"/>
                </a:lnTo>
                <a:lnTo>
                  <a:pt x="1269897" y="457440"/>
                </a:lnTo>
                <a:lnTo>
                  <a:pt x="1356035" y="432330"/>
                </a:lnTo>
                <a:lnTo>
                  <a:pt x="1460098" y="452034"/>
                </a:lnTo>
                <a:lnTo>
                  <a:pt x="1537273" y="412558"/>
                </a:lnTo>
                <a:lnTo>
                  <a:pt x="1474466" y="374928"/>
                </a:lnTo>
                <a:lnTo>
                  <a:pt x="1526531" y="308495"/>
                </a:lnTo>
                <a:lnTo>
                  <a:pt x="1478023" y="292348"/>
                </a:lnTo>
                <a:lnTo>
                  <a:pt x="1426026" y="360766"/>
                </a:lnTo>
                <a:lnTo>
                  <a:pt x="1406254" y="355361"/>
                </a:lnTo>
                <a:lnTo>
                  <a:pt x="1424179" y="323068"/>
                </a:lnTo>
                <a:lnTo>
                  <a:pt x="1397291" y="303295"/>
                </a:lnTo>
                <a:lnTo>
                  <a:pt x="1390107" y="321289"/>
                </a:lnTo>
                <a:lnTo>
                  <a:pt x="1349056" y="326625"/>
                </a:lnTo>
                <a:lnTo>
                  <a:pt x="1363424" y="308700"/>
                </a:lnTo>
                <a:lnTo>
                  <a:pt x="1331063" y="305142"/>
                </a:lnTo>
                <a:lnTo>
                  <a:pt x="1279065" y="321289"/>
                </a:lnTo>
                <a:lnTo>
                  <a:pt x="1296991" y="292553"/>
                </a:lnTo>
                <a:cubicBezTo>
                  <a:pt x="1296991" y="292553"/>
                  <a:pt x="1110074" y="344414"/>
                  <a:pt x="1117258" y="344414"/>
                </a:cubicBezTo>
                <a:close/>
                <a:moveTo>
                  <a:pt x="1027563" y="358713"/>
                </a:moveTo>
                <a:lnTo>
                  <a:pt x="1067039" y="355155"/>
                </a:lnTo>
                <a:lnTo>
                  <a:pt x="1137031" y="319305"/>
                </a:lnTo>
                <a:lnTo>
                  <a:pt x="1287549" y="267307"/>
                </a:lnTo>
                <a:cubicBezTo>
                  <a:pt x="1287549" y="267307"/>
                  <a:pt x="1187044" y="251161"/>
                  <a:pt x="1178081" y="251161"/>
                </a:cubicBezTo>
                <a:cubicBezTo>
                  <a:pt x="1169118" y="251161"/>
                  <a:pt x="1082981" y="254718"/>
                  <a:pt x="1082981" y="254718"/>
                </a:cubicBezTo>
                <a:lnTo>
                  <a:pt x="1075797" y="279828"/>
                </a:lnTo>
                <a:cubicBezTo>
                  <a:pt x="1075797" y="279828"/>
                  <a:pt x="971665" y="333672"/>
                  <a:pt x="960924" y="335451"/>
                </a:cubicBezTo>
                <a:lnTo>
                  <a:pt x="977070" y="369660"/>
                </a:lnTo>
                <a:close/>
                <a:moveTo>
                  <a:pt x="1635931" y="364118"/>
                </a:moveTo>
                <a:lnTo>
                  <a:pt x="1729253" y="337230"/>
                </a:lnTo>
                <a:lnTo>
                  <a:pt x="1775913" y="279759"/>
                </a:lnTo>
                <a:lnTo>
                  <a:pt x="1704075" y="272575"/>
                </a:lnTo>
                <a:lnTo>
                  <a:pt x="1661040" y="283385"/>
                </a:lnTo>
                <a:lnTo>
                  <a:pt x="1675408" y="303090"/>
                </a:lnTo>
                <a:lnTo>
                  <a:pt x="1643115" y="315678"/>
                </a:lnTo>
                <a:lnTo>
                  <a:pt x="1621563" y="299532"/>
                </a:lnTo>
                <a:lnTo>
                  <a:pt x="1592828" y="315678"/>
                </a:lnTo>
                <a:cubicBezTo>
                  <a:pt x="1601791" y="317457"/>
                  <a:pt x="1632305" y="346193"/>
                  <a:pt x="1632305" y="346193"/>
                </a:cubicBezTo>
                <a:close/>
                <a:moveTo>
                  <a:pt x="2109654" y="127257"/>
                </a:moveTo>
                <a:lnTo>
                  <a:pt x="2199418" y="114668"/>
                </a:lnTo>
                <a:lnTo>
                  <a:pt x="2280150" y="94963"/>
                </a:lnTo>
                <a:lnTo>
                  <a:pt x="2186829" y="37493"/>
                </a:lnTo>
                <a:lnTo>
                  <a:pt x="2057656" y="75191"/>
                </a:lnTo>
                <a:lnTo>
                  <a:pt x="2059435" y="109400"/>
                </a:lnTo>
                <a:close/>
                <a:moveTo>
                  <a:pt x="1899681" y="190064"/>
                </a:moveTo>
                <a:cubicBezTo>
                  <a:pt x="1906522" y="191843"/>
                  <a:pt x="1991223" y="193622"/>
                  <a:pt x="1991223" y="193622"/>
                </a:cubicBezTo>
                <a:lnTo>
                  <a:pt x="1951746" y="238503"/>
                </a:lnTo>
                <a:lnTo>
                  <a:pt x="2116838" y="245687"/>
                </a:lnTo>
                <a:cubicBezTo>
                  <a:pt x="2116838" y="245687"/>
                  <a:pt x="2237116" y="245687"/>
                  <a:pt x="2242452" y="243908"/>
                </a:cubicBezTo>
                <a:cubicBezTo>
                  <a:pt x="2247789" y="242130"/>
                  <a:pt x="2289113" y="216952"/>
                  <a:pt x="2289113" y="216952"/>
                </a:cubicBezTo>
                <a:lnTo>
                  <a:pt x="2228153" y="211615"/>
                </a:lnTo>
                <a:lnTo>
                  <a:pt x="2131205" y="218799"/>
                </a:lnTo>
                <a:lnTo>
                  <a:pt x="2039663" y="209837"/>
                </a:lnTo>
                <a:lnTo>
                  <a:pt x="2041510" y="182948"/>
                </a:lnTo>
                <a:lnTo>
                  <a:pt x="1926637" y="170360"/>
                </a:lnTo>
                <a:cubicBezTo>
                  <a:pt x="1926637" y="170360"/>
                  <a:pt x="1892565" y="188285"/>
                  <a:pt x="1899681" y="190064"/>
                </a:cubicBezTo>
                <a:close/>
                <a:moveTo>
                  <a:pt x="101532" y="1188207"/>
                </a:moveTo>
                <a:lnTo>
                  <a:pt x="35098" y="1160840"/>
                </a:lnTo>
                <a:lnTo>
                  <a:pt x="18952" y="1166245"/>
                </a:lnTo>
                <a:cubicBezTo>
                  <a:pt x="27914" y="1173429"/>
                  <a:pt x="78201" y="1254162"/>
                  <a:pt x="78201" y="1254162"/>
                </a:cubicBezTo>
                <a:lnTo>
                  <a:pt x="112410" y="1259566"/>
                </a:lnTo>
                <a:lnTo>
                  <a:pt x="123220" y="1236236"/>
                </a:lnTo>
                <a:lnTo>
                  <a:pt x="103447" y="1207501"/>
                </a:lnTo>
                <a:close/>
                <a:moveTo>
                  <a:pt x="2032479" y="1272566"/>
                </a:moveTo>
                <a:lnTo>
                  <a:pt x="2093508" y="1265724"/>
                </a:lnTo>
                <a:lnTo>
                  <a:pt x="2095355" y="1233431"/>
                </a:lnTo>
                <a:lnTo>
                  <a:pt x="2039663" y="1233431"/>
                </a:lnTo>
                <a:lnTo>
                  <a:pt x="1853020" y="1323126"/>
                </a:lnTo>
                <a:lnTo>
                  <a:pt x="1966114" y="1233431"/>
                </a:lnTo>
                <a:lnTo>
                  <a:pt x="2002033" y="1217284"/>
                </a:lnTo>
                <a:lnTo>
                  <a:pt x="2041510" y="1186770"/>
                </a:lnTo>
                <a:lnTo>
                  <a:pt x="2251483" y="1188549"/>
                </a:lnTo>
                <a:lnTo>
                  <a:pt x="2429369" y="1109595"/>
                </a:lnTo>
                <a:lnTo>
                  <a:pt x="2443737" y="1046788"/>
                </a:lnTo>
                <a:lnTo>
                  <a:pt x="2373403" y="985075"/>
                </a:lnTo>
                <a:lnTo>
                  <a:pt x="2316001" y="940193"/>
                </a:lnTo>
                <a:lnTo>
                  <a:pt x="2339195" y="900853"/>
                </a:lnTo>
                <a:lnTo>
                  <a:pt x="2310459" y="771613"/>
                </a:lnTo>
                <a:lnTo>
                  <a:pt x="2177866" y="859803"/>
                </a:lnTo>
                <a:lnTo>
                  <a:pt x="2125800" y="825594"/>
                </a:lnTo>
                <a:lnTo>
                  <a:pt x="2170682" y="748419"/>
                </a:lnTo>
                <a:lnTo>
                  <a:pt x="1976582" y="687186"/>
                </a:lnTo>
                <a:lnTo>
                  <a:pt x="1856372" y="841467"/>
                </a:lnTo>
                <a:lnTo>
                  <a:pt x="1868961" y="870202"/>
                </a:lnTo>
                <a:lnTo>
                  <a:pt x="1854593" y="938620"/>
                </a:lnTo>
                <a:lnTo>
                  <a:pt x="1716390" y="1004985"/>
                </a:lnTo>
                <a:lnTo>
                  <a:pt x="1696617" y="1116300"/>
                </a:lnTo>
                <a:lnTo>
                  <a:pt x="1621358" y="1150509"/>
                </a:lnTo>
                <a:lnTo>
                  <a:pt x="1581881" y="1076960"/>
                </a:lnTo>
                <a:lnTo>
                  <a:pt x="1642910" y="987196"/>
                </a:lnTo>
                <a:lnTo>
                  <a:pt x="1546167" y="969271"/>
                </a:lnTo>
                <a:lnTo>
                  <a:pt x="1463451" y="902495"/>
                </a:lnTo>
                <a:lnTo>
                  <a:pt x="1368282" y="906122"/>
                </a:lnTo>
                <a:lnTo>
                  <a:pt x="1397017" y="841467"/>
                </a:lnTo>
                <a:lnTo>
                  <a:pt x="1355967" y="827168"/>
                </a:lnTo>
                <a:lnTo>
                  <a:pt x="1508469" y="706890"/>
                </a:lnTo>
                <a:lnTo>
                  <a:pt x="1716595" y="620752"/>
                </a:lnTo>
                <a:lnTo>
                  <a:pt x="1831468" y="540019"/>
                </a:lnTo>
                <a:lnTo>
                  <a:pt x="1869166" y="541798"/>
                </a:lnTo>
                <a:lnTo>
                  <a:pt x="1917606" y="540019"/>
                </a:lnTo>
                <a:lnTo>
                  <a:pt x="1994781" y="505811"/>
                </a:lnTo>
                <a:lnTo>
                  <a:pt x="1994781" y="475296"/>
                </a:lnTo>
                <a:lnTo>
                  <a:pt x="2030632" y="455592"/>
                </a:lnTo>
                <a:lnTo>
                  <a:pt x="2036037" y="435820"/>
                </a:lnTo>
                <a:lnTo>
                  <a:pt x="1957083" y="416115"/>
                </a:lnTo>
                <a:lnTo>
                  <a:pt x="1843989" y="507658"/>
                </a:lnTo>
                <a:lnTo>
                  <a:pt x="1817101" y="491511"/>
                </a:lnTo>
                <a:lnTo>
                  <a:pt x="1854799" y="459150"/>
                </a:lnTo>
                <a:lnTo>
                  <a:pt x="1831468" y="434041"/>
                </a:lnTo>
                <a:lnTo>
                  <a:pt x="1775845" y="468249"/>
                </a:lnTo>
                <a:lnTo>
                  <a:pt x="1763256" y="419741"/>
                </a:lnTo>
                <a:lnTo>
                  <a:pt x="1799175" y="389227"/>
                </a:lnTo>
                <a:lnTo>
                  <a:pt x="1790144" y="349750"/>
                </a:lnTo>
                <a:lnTo>
                  <a:pt x="1843989" y="306716"/>
                </a:lnTo>
                <a:lnTo>
                  <a:pt x="1888871" y="306716"/>
                </a:lnTo>
                <a:lnTo>
                  <a:pt x="1948120" y="272507"/>
                </a:lnTo>
                <a:lnTo>
                  <a:pt x="1836805" y="258208"/>
                </a:lnTo>
                <a:lnTo>
                  <a:pt x="1718374" y="373012"/>
                </a:lnTo>
                <a:lnTo>
                  <a:pt x="1664530" y="410710"/>
                </a:lnTo>
                <a:lnTo>
                  <a:pt x="1704007" y="426857"/>
                </a:lnTo>
                <a:lnTo>
                  <a:pt x="1684302" y="457371"/>
                </a:lnTo>
                <a:lnTo>
                  <a:pt x="1603501" y="512994"/>
                </a:lnTo>
                <a:lnTo>
                  <a:pt x="1590981" y="471944"/>
                </a:lnTo>
                <a:lnTo>
                  <a:pt x="1648383" y="445056"/>
                </a:lnTo>
                <a:lnTo>
                  <a:pt x="1616090" y="407358"/>
                </a:lnTo>
                <a:lnTo>
                  <a:pt x="1542541" y="441567"/>
                </a:lnTo>
                <a:lnTo>
                  <a:pt x="1567650" y="455934"/>
                </a:lnTo>
                <a:lnTo>
                  <a:pt x="1564024" y="473860"/>
                </a:lnTo>
                <a:lnTo>
                  <a:pt x="1513806" y="491854"/>
                </a:lnTo>
                <a:lnTo>
                  <a:pt x="1406117" y="488227"/>
                </a:lnTo>
                <a:lnTo>
                  <a:pt x="1355898" y="457713"/>
                </a:lnTo>
                <a:lnTo>
                  <a:pt x="1260729" y="493632"/>
                </a:lnTo>
                <a:lnTo>
                  <a:pt x="1230284" y="529483"/>
                </a:lnTo>
                <a:lnTo>
                  <a:pt x="1208732" y="495274"/>
                </a:lnTo>
                <a:lnTo>
                  <a:pt x="1068750" y="489869"/>
                </a:lnTo>
                <a:lnTo>
                  <a:pt x="1113632" y="464760"/>
                </a:lnTo>
                <a:lnTo>
                  <a:pt x="1090301" y="448614"/>
                </a:lnTo>
                <a:lnTo>
                  <a:pt x="1070529" y="452171"/>
                </a:lnTo>
                <a:lnTo>
                  <a:pt x="953877" y="423504"/>
                </a:lnTo>
                <a:lnTo>
                  <a:pt x="869587" y="435614"/>
                </a:lnTo>
                <a:lnTo>
                  <a:pt x="892917" y="405100"/>
                </a:lnTo>
                <a:lnTo>
                  <a:pt x="833736" y="433835"/>
                </a:lnTo>
                <a:lnTo>
                  <a:pt x="824773" y="387722"/>
                </a:lnTo>
                <a:lnTo>
                  <a:pt x="533999" y="448750"/>
                </a:lnTo>
                <a:lnTo>
                  <a:pt x="414063" y="415089"/>
                </a:lnTo>
                <a:lnTo>
                  <a:pt x="0" y="764018"/>
                </a:lnTo>
                <a:cubicBezTo>
                  <a:pt x="0" y="764018"/>
                  <a:pt x="39887" y="838867"/>
                  <a:pt x="54734" y="828878"/>
                </a:cubicBezTo>
                <a:cubicBezTo>
                  <a:pt x="69581" y="818889"/>
                  <a:pt x="129514" y="798911"/>
                  <a:pt x="129514" y="798911"/>
                </a:cubicBezTo>
                <a:lnTo>
                  <a:pt x="124520" y="913647"/>
                </a:lnTo>
                <a:lnTo>
                  <a:pt x="159481" y="953603"/>
                </a:lnTo>
                <a:lnTo>
                  <a:pt x="84632" y="1008337"/>
                </a:lnTo>
                <a:lnTo>
                  <a:pt x="74644" y="1138331"/>
                </a:lnTo>
                <a:lnTo>
                  <a:pt x="139503" y="1228094"/>
                </a:lnTo>
                <a:lnTo>
                  <a:pt x="1052945" y="1238357"/>
                </a:lnTo>
                <a:lnTo>
                  <a:pt x="1187591" y="1278244"/>
                </a:lnTo>
                <a:lnTo>
                  <a:pt x="1302396" y="1238357"/>
                </a:lnTo>
                <a:lnTo>
                  <a:pt x="1387165" y="1338110"/>
                </a:lnTo>
                <a:lnTo>
                  <a:pt x="1511343" y="1378066"/>
                </a:lnTo>
                <a:lnTo>
                  <a:pt x="1501559" y="1427668"/>
                </a:lnTo>
                <a:lnTo>
                  <a:pt x="1347141" y="1522700"/>
                </a:lnTo>
                <a:lnTo>
                  <a:pt x="1486781" y="1487807"/>
                </a:lnTo>
                <a:lnTo>
                  <a:pt x="1601517" y="1433073"/>
                </a:lnTo>
                <a:lnTo>
                  <a:pt x="1671371" y="1403106"/>
                </a:lnTo>
                <a:lnTo>
                  <a:pt x="1786108" y="1403106"/>
                </a:lnTo>
                <a:lnTo>
                  <a:pt x="1850967" y="1378202"/>
                </a:lnTo>
                <a:lnTo>
                  <a:pt x="1910833" y="1308348"/>
                </a:lnTo>
                <a:lnTo>
                  <a:pt x="1940800" y="1403106"/>
                </a:lnTo>
                <a:lnTo>
                  <a:pt x="2030563" y="1378202"/>
                </a:lnTo>
                <a:lnTo>
                  <a:pt x="1980687" y="1435741"/>
                </a:lnTo>
                <a:lnTo>
                  <a:pt x="1965703" y="1452983"/>
                </a:lnTo>
                <a:lnTo>
                  <a:pt x="2130384" y="1398249"/>
                </a:lnTo>
                <a:lnTo>
                  <a:pt x="2059641" y="1355009"/>
                </a:lnTo>
                <a:close/>
                <a:moveTo>
                  <a:pt x="2893924" y="0"/>
                </a:moveTo>
                <a:lnTo>
                  <a:pt x="2597813" y="5405"/>
                </a:lnTo>
                <a:lnTo>
                  <a:pt x="2459609" y="17994"/>
                </a:lnTo>
                <a:cubicBezTo>
                  <a:pt x="2459609" y="17994"/>
                  <a:pt x="2233490" y="21552"/>
                  <a:pt x="2242452" y="23330"/>
                </a:cubicBezTo>
                <a:cubicBezTo>
                  <a:pt x="2251415" y="25109"/>
                  <a:pt x="2292739" y="66433"/>
                  <a:pt x="2292739" y="66433"/>
                </a:cubicBezTo>
                <a:lnTo>
                  <a:pt x="2321474" y="89764"/>
                </a:lnTo>
                <a:lnTo>
                  <a:pt x="2267630" y="114873"/>
                </a:lnTo>
                <a:cubicBezTo>
                  <a:pt x="2262225" y="114873"/>
                  <a:pt x="2210159" y="127462"/>
                  <a:pt x="2210159" y="127462"/>
                </a:cubicBezTo>
                <a:lnTo>
                  <a:pt x="2242452" y="149013"/>
                </a:lnTo>
                <a:lnTo>
                  <a:pt x="2229727" y="163107"/>
                </a:lnTo>
                <a:lnTo>
                  <a:pt x="2089744" y="159550"/>
                </a:lnTo>
                <a:cubicBezTo>
                  <a:pt x="2089744" y="159550"/>
                  <a:pt x="2086118" y="190064"/>
                  <a:pt x="2093302" y="188285"/>
                </a:cubicBezTo>
                <a:cubicBezTo>
                  <a:pt x="2100486" y="186506"/>
                  <a:pt x="2367930" y="188285"/>
                  <a:pt x="2367930" y="188285"/>
                </a:cubicBezTo>
                <a:lnTo>
                  <a:pt x="2380451" y="161329"/>
                </a:lnTo>
                <a:lnTo>
                  <a:pt x="2543763" y="91337"/>
                </a:lnTo>
                <a:lnTo>
                  <a:pt x="2741148" y="51860"/>
                </a:lnTo>
                <a:lnTo>
                  <a:pt x="2929638" y="17652"/>
                </a:lnTo>
                <a:close/>
                <a:moveTo>
                  <a:pt x="2448663" y="421931"/>
                </a:moveTo>
                <a:lnTo>
                  <a:pt x="2312238" y="323204"/>
                </a:lnTo>
                <a:lnTo>
                  <a:pt x="2186624" y="310615"/>
                </a:lnTo>
                <a:lnTo>
                  <a:pt x="2172256" y="281949"/>
                </a:lnTo>
                <a:lnTo>
                  <a:pt x="2095149" y="290911"/>
                </a:lnTo>
                <a:lnTo>
                  <a:pt x="2021532" y="350092"/>
                </a:lnTo>
                <a:lnTo>
                  <a:pt x="1999981" y="335725"/>
                </a:lnTo>
                <a:lnTo>
                  <a:pt x="2089744" y="276544"/>
                </a:lnTo>
                <a:lnTo>
                  <a:pt x="2021327" y="278322"/>
                </a:lnTo>
                <a:cubicBezTo>
                  <a:pt x="2021327" y="278322"/>
                  <a:pt x="1870808" y="355497"/>
                  <a:pt x="1877650" y="355497"/>
                </a:cubicBezTo>
                <a:cubicBezTo>
                  <a:pt x="1884492" y="355497"/>
                  <a:pt x="1949420" y="364460"/>
                  <a:pt x="1949420" y="364460"/>
                </a:cubicBezTo>
                <a:lnTo>
                  <a:pt x="1936831" y="377049"/>
                </a:lnTo>
                <a:lnTo>
                  <a:pt x="1888392" y="377049"/>
                </a:lnTo>
                <a:lnTo>
                  <a:pt x="1892018" y="396753"/>
                </a:lnTo>
                <a:lnTo>
                  <a:pt x="2055262" y="407563"/>
                </a:lnTo>
                <a:lnTo>
                  <a:pt x="2150431" y="409342"/>
                </a:lnTo>
                <a:lnTo>
                  <a:pt x="2146805" y="389569"/>
                </a:lnTo>
                <a:lnTo>
                  <a:pt x="2182724" y="402158"/>
                </a:lnTo>
                <a:lnTo>
                  <a:pt x="2254494" y="484738"/>
                </a:lnTo>
                <a:lnTo>
                  <a:pt x="2250936" y="513405"/>
                </a:lnTo>
                <a:lnTo>
                  <a:pt x="2161172" y="558287"/>
                </a:lnTo>
                <a:lnTo>
                  <a:pt x="2159393" y="583396"/>
                </a:lnTo>
                <a:lnTo>
                  <a:pt x="2053483" y="581617"/>
                </a:lnTo>
                <a:lnTo>
                  <a:pt x="2015785" y="599543"/>
                </a:lnTo>
                <a:lnTo>
                  <a:pt x="2014006" y="624720"/>
                </a:lnTo>
                <a:lnTo>
                  <a:pt x="2154467" y="618973"/>
                </a:lnTo>
                <a:lnTo>
                  <a:pt x="2202907" y="683559"/>
                </a:lnTo>
                <a:lnTo>
                  <a:pt x="2305191" y="712295"/>
                </a:lnTo>
                <a:lnTo>
                  <a:pt x="2267562" y="631494"/>
                </a:lnTo>
                <a:lnTo>
                  <a:pt x="2353699" y="683559"/>
                </a:lnTo>
                <a:lnTo>
                  <a:pt x="2394750" y="636899"/>
                </a:lnTo>
                <a:lnTo>
                  <a:pt x="2351647" y="550761"/>
                </a:lnTo>
                <a:lnTo>
                  <a:pt x="2374977" y="536393"/>
                </a:lnTo>
                <a:lnTo>
                  <a:pt x="2437853" y="597422"/>
                </a:lnTo>
                <a:lnTo>
                  <a:pt x="2532953" y="531057"/>
                </a:lnTo>
                <a:lnTo>
                  <a:pt x="2393245" y="453882"/>
                </a:lnTo>
                <a:close/>
                <a:moveTo>
                  <a:pt x="1723437" y="644425"/>
                </a:moveTo>
                <a:lnTo>
                  <a:pt x="1771877" y="671381"/>
                </a:lnTo>
                <a:lnTo>
                  <a:pt x="1852609" y="633683"/>
                </a:lnTo>
                <a:lnTo>
                  <a:pt x="1888529" y="657013"/>
                </a:lnTo>
                <a:lnTo>
                  <a:pt x="1922737" y="642646"/>
                </a:lnTo>
                <a:lnTo>
                  <a:pt x="1815116" y="567386"/>
                </a:lnTo>
                <a:close/>
                <a:moveTo>
                  <a:pt x="2385650" y="1202575"/>
                </a:moveTo>
                <a:lnTo>
                  <a:pt x="2419859" y="1148730"/>
                </a:lnTo>
                <a:lnTo>
                  <a:pt x="2409117" y="1136141"/>
                </a:lnTo>
                <a:cubicBezTo>
                  <a:pt x="2409117" y="1136141"/>
                  <a:pt x="2236842" y="1292270"/>
                  <a:pt x="2242179" y="1292270"/>
                </a:cubicBezTo>
                <a:lnTo>
                  <a:pt x="2387566" y="1294049"/>
                </a:lnTo>
                <a:cubicBezTo>
                  <a:pt x="2387566" y="1294049"/>
                  <a:pt x="2353357" y="1328258"/>
                  <a:pt x="2360678" y="1324563"/>
                </a:cubicBezTo>
                <a:cubicBezTo>
                  <a:pt x="2367999" y="1320869"/>
                  <a:pt x="2430669" y="1286933"/>
                  <a:pt x="2430669" y="1286933"/>
                </a:cubicBezTo>
                <a:lnTo>
                  <a:pt x="2428821" y="1335373"/>
                </a:lnTo>
                <a:lnTo>
                  <a:pt x="2471925" y="1299454"/>
                </a:lnTo>
                <a:lnTo>
                  <a:pt x="2444968" y="120613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1" name="Forme libre : forme 1248">
            <a:extLst>
              <a:ext uri="{FF2B5EF4-FFF2-40B4-BE49-F238E27FC236}">
                <a16:creationId xmlns:a16="http://schemas.microsoft.com/office/drawing/2014/main" id="{C83001B6-6E96-46B7-9E3A-DC0EB21D99A1}"/>
              </a:ext>
            </a:extLst>
          </p:cNvPr>
          <p:cNvSpPr/>
          <p:nvPr/>
        </p:nvSpPr>
        <p:spPr>
          <a:xfrm>
            <a:off x="2713438" y="1173567"/>
            <a:ext cx="2527773" cy="1313828"/>
          </a:xfrm>
          <a:custGeom>
            <a:avLst/>
            <a:gdLst>
              <a:gd name="connsiteX0" fmla="*/ 1117258 w 2929637"/>
              <a:gd name="connsiteY0" fmla="*/ 344414 h 1522700"/>
              <a:gd name="connsiteX1" fmla="*/ 1205174 w 2929637"/>
              <a:gd name="connsiteY1" fmla="*/ 356934 h 1522700"/>
              <a:gd name="connsiteX2" fmla="*/ 1102890 w 2929637"/>
              <a:gd name="connsiteY2" fmla="*/ 371302 h 1522700"/>
              <a:gd name="connsiteX3" fmla="*/ 1104669 w 2929637"/>
              <a:gd name="connsiteY3" fmla="*/ 383891 h 1522700"/>
              <a:gd name="connsiteX4" fmla="*/ 1257240 w 2929637"/>
              <a:gd name="connsiteY4" fmla="*/ 392853 h 1522700"/>
              <a:gd name="connsiteX5" fmla="*/ 1210306 w 2929637"/>
              <a:gd name="connsiteY5" fmla="*/ 401816 h 1522700"/>
              <a:gd name="connsiteX6" fmla="*/ 1081065 w 2929637"/>
              <a:gd name="connsiteY6" fmla="*/ 409000 h 1522700"/>
              <a:gd name="connsiteX7" fmla="*/ 1097280 w 2929637"/>
              <a:gd name="connsiteY7" fmla="*/ 434109 h 1522700"/>
              <a:gd name="connsiteX8" fmla="*/ 1152903 w 2929637"/>
              <a:gd name="connsiteY8" fmla="*/ 432330 h 1522700"/>
              <a:gd name="connsiteX9" fmla="*/ 1146062 w 2929637"/>
              <a:gd name="connsiteY9" fmla="*/ 462844 h 1522700"/>
              <a:gd name="connsiteX10" fmla="*/ 1269897 w 2929637"/>
              <a:gd name="connsiteY10" fmla="*/ 457440 h 1522700"/>
              <a:gd name="connsiteX11" fmla="*/ 1356035 w 2929637"/>
              <a:gd name="connsiteY11" fmla="*/ 432330 h 1522700"/>
              <a:gd name="connsiteX12" fmla="*/ 1460098 w 2929637"/>
              <a:gd name="connsiteY12" fmla="*/ 452034 h 1522700"/>
              <a:gd name="connsiteX13" fmla="*/ 1537273 w 2929637"/>
              <a:gd name="connsiteY13" fmla="*/ 412558 h 1522700"/>
              <a:gd name="connsiteX14" fmla="*/ 1474466 w 2929637"/>
              <a:gd name="connsiteY14" fmla="*/ 374928 h 1522700"/>
              <a:gd name="connsiteX15" fmla="*/ 1526531 w 2929637"/>
              <a:gd name="connsiteY15" fmla="*/ 308495 h 1522700"/>
              <a:gd name="connsiteX16" fmla="*/ 1478023 w 2929637"/>
              <a:gd name="connsiteY16" fmla="*/ 292348 h 1522700"/>
              <a:gd name="connsiteX17" fmla="*/ 1426026 w 2929637"/>
              <a:gd name="connsiteY17" fmla="*/ 360766 h 1522700"/>
              <a:gd name="connsiteX18" fmla="*/ 1406254 w 2929637"/>
              <a:gd name="connsiteY18" fmla="*/ 355361 h 1522700"/>
              <a:gd name="connsiteX19" fmla="*/ 1424179 w 2929637"/>
              <a:gd name="connsiteY19" fmla="*/ 323068 h 1522700"/>
              <a:gd name="connsiteX20" fmla="*/ 1397291 w 2929637"/>
              <a:gd name="connsiteY20" fmla="*/ 303295 h 1522700"/>
              <a:gd name="connsiteX21" fmla="*/ 1390107 w 2929637"/>
              <a:gd name="connsiteY21" fmla="*/ 321289 h 1522700"/>
              <a:gd name="connsiteX22" fmla="*/ 1349056 w 2929637"/>
              <a:gd name="connsiteY22" fmla="*/ 326625 h 1522700"/>
              <a:gd name="connsiteX23" fmla="*/ 1363424 w 2929637"/>
              <a:gd name="connsiteY23" fmla="*/ 308700 h 1522700"/>
              <a:gd name="connsiteX24" fmla="*/ 1331063 w 2929637"/>
              <a:gd name="connsiteY24" fmla="*/ 305142 h 1522700"/>
              <a:gd name="connsiteX25" fmla="*/ 1279065 w 2929637"/>
              <a:gd name="connsiteY25" fmla="*/ 321289 h 1522700"/>
              <a:gd name="connsiteX26" fmla="*/ 1296991 w 2929637"/>
              <a:gd name="connsiteY26" fmla="*/ 292553 h 1522700"/>
              <a:gd name="connsiteX27" fmla="*/ 1117258 w 2929637"/>
              <a:gd name="connsiteY27" fmla="*/ 344414 h 1522700"/>
              <a:gd name="connsiteX28" fmla="*/ 1027563 w 2929637"/>
              <a:gd name="connsiteY28" fmla="*/ 358713 h 1522700"/>
              <a:gd name="connsiteX29" fmla="*/ 1067039 w 2929637"/>
              <a:gd name="connsiteY29" fmla="*/ 355155 h 1522700"/>
              <a:gd name="connsiteX30" fmla="*/ 1137031 w 2929637"/>
              <a:gd name="connsiteY30" fmla="*/ 319305 h 1522700"/>
              <a:gd name="connsiteX31" fmla="*/ 1287549 w 2929637"/>
              <a:gd name="connsiteY31" fmla="*/ 267307 h 1522700"/>
              <a:gd name="connsiteX32" fmla="*/ 1178081 w 2929637"/>
              <a:gd name="connsiteY32" fmla="*/ 251161 h 1522700"/>
              <a:gd name="connsiteX33" fmla="*/ 1082981 w 2929637"/>
              <a:gd name="connsiteY33" fmla="*/ 254718 h 1522700"/>
              <a:gd name="connsiteX34" fmla="*/ 1075797 w 2929637"/>
              <a:gd name="connsiteY34" fmla="*/ 279828 h 1522700"/>
              <a:gd name="connsiteX35" fmla="*/ 960924 w 2929637"/>
              <a:gd name="connsiteY35" fmla="*/ 335451 h 1522700"/>
              <a:gd name="connsiteX36" fmla="*/ 977070 w 2929637"/>
              <a:gd name="connsiteY36" fmla="*/ 369660 h 1522700"/>
              <a:gd name="connsiteX37" fmla="*/ 1635931 w 2929637"/>
              <a:gd name="connsiteY37" fmla="*/ 364118 h 1522700"/>
              <a:gd name="connsiteX38" fmla="*/ 1729253 w 2929637"/>
              <a:gd name="connsiteY38" fmla="*/ 337230 h 1522700"/>
              <a:gd name="connsiteX39" fmla="*/ 1775913 w 2929637"/>
              <a:gd name="connsiteY39" fmla="*/ 279759 h 1522700"/>
              <a:gd name="connsiteX40" fmla="*/ 1704075 w 2929637"/>
              <a:gd name="connsiteY40" fmla="*/ 272575 h 1522700"/>
              <a:gd name="connsiteX41" fmla="*/ 1661040 w 2929637"/>
              <a:gd name="connsiteY41" fmla="*/ 283385 h 1522700"/>
              <a:gd name="connsiteX42" fmla="*/ 1675408 w 2929637"/>
              <a:gd name="connsiteY42" fmla="*/ 303090 h 1522700"/>
              <a:gd name="connsiteX43" fmla="*/ 1643115 w 2929637"/>
              <a:gd name="connsiteY43" fmla="*/ 315678 h 1522700"/>
              <a:gd name="connsiteX44" fmla="*/ 1621563 w 2929637"/>
              <a:gd name="connsiteY44" fmla="*/ 299532 h 1522700"/>
              <a:gd name="connsiteX45" fmla="*/ 1592828 w 2929637"/>
              <a:gd name="connsiteY45" fmla="*/ 315678 h 1522700"/>
              <a:gd name="connsiteX46" fmla="*/ 1632305 w 2929637"/>
              <a:gd name="connsiteY46" fmla="*/ 346193 h 1522700"/>
              <a:gd name="connsiteX47" fmla="*/ 2109654 w 2929637"/>
              <a:gd name="connsiteY47" fmla="*/ 127257 h 1522700"/>
              <a:gd name="connsiteX48" fmla="*/ 2199418 w 2929637"/>
              <a:gd name="connsiteY48" fmla="*/ 114668 h 1522700"/>
              <a:gd name="connsiteX49" fmla="*/ 2280150 w 2929637"/>
              <a:gd name="connsiteY49" fmla="*/ 94963 h 1522700"/>
              <a:gd name="connsiteX50" fmla="*/ 2186829 w 2929637"/>
              <a:gd name="connsiteY50" fmla="*/ 37493 h 1522700"/>
              <a:gd name="connsiteX51" fmla="*/ 2057656 w 2929637"/>
              <a:gd name="connsiteY51" fmla="*/ 75191 h 1522700"/>
              <a:gd name="connsiteX52" fmla="*/ 2059435 w 2929637"/>
              <a:gd name="connsiteY52" fmla="*/ 109400 h 1522700"/>
              <a:gd name="connsiteX53" fmla="*/ 1899681 w 2929637"/>
              <a:gd name="connsiteY53" fmla="*/ 190064 h 1522700"/>
              <a:gd name="connsiteX54" fmla="*/ 1991223 w 2929637"/>
              <a:gd name="connsiteY54" fmla="*/ 193622 h 1522700"/>
              <a:gd name="connsiteX55" fmla="*/ 1951746 w 2929637"/>
              <a:gd name="connsiteY55" fmla="*/ 238503 h 1522700"/>
              <a:gd name="connsiteX56" fmla="*/ 2116838 w 2929637"/>
              <a:gd name="connsiteY56" fmla="*/ 245687 h 1522700"/>
              <a:gd name="connsiteX57" fmla="*/ 2242452 w 2929637"/>
              <a:gd name="connsiteY57" fmla="*/ 243908 h 1522700"/>
              <a:gd name="connsiteX58" fmla="*/ 2289113 w 2929637"/>
              <a:gd name="connsiteY58" fmla="*/ 216952 h 1522700"/>
              <a:gd name="connsiteX59" fmla="*/ 2228153 w 2929637"/>
              <a:gd name="connsiteY59" fmla="*/ 211615 h 1522700"/>
              <a:gd name="connsiteX60" fmla="*/ 2131205 w 2929637"/>
              <a:gd name="connsiteY60" fmla="*/ 218799 h 1522700"/>
              <a:gd name="connsiteX61" fmla="*/ 2039663 w 2929637"/>
              <a:gd name="connsiteY61" fmla="*/ 209837 h 1522700"/>
              <a:gd name="connsiteX62" fmla="*/ 2041510 w 2929637"/>
              <a:gd name="connsiteY62" fmla="*/ 182948 h 1522700"/>
              <a:gd name="connsiteX63" fmla="*/ 1926637 w 2929637"/>
              <a:gd name="connsiteY63" fmla="*/ 170360 h 1522700"/>
              <a:gd name="connsiteX64" fmla="*/ 1899681 w 2929637"/>
              <a:gd name="connsiteY64" fmla="*/ 190064 h 1522700"/>
              <a:gd name="connsiteX65" fmla="*/ 101532 w 2929637"/>
              <a:gd name="connsiteY65" fmla="*/ 1188207 h 1522700"/>
              <a:gd name="connsiteX66" fmla="*/ 35098 w 2929637"/>
              <a:gd name="connsiteY66" fmla="*/ 1160840 h 1522700"/>
              <a:gd name="connsiteX67" fmla="*/ 18952 w 2929637"/>
              <a:gd name="connsiteY67" fmla="*/ 1166245 h 1522700"/>
              <a:gd name="connsiteX68" fmla="*/ 78201 w 2929637"/>
              <a:gd name="connsiteY68" fmla="*/ 1254162 h 1522700"/>
              <a:gd name="connsiteX69" fmla="*/ 112410 w 2929637"/>
              <a:gd name="connsiteY69" fmla="*/ 1259566 h 1522700"/>
              <a:gd name="connsiteX70" fmla="*/ 123220 w 2929637"/>
              <a:gd name="connsiteY70" fmla="*/ 1236236 h 1522700"/>
              <a:gd name="connsiteX71" fmla="*/ 103447 w 2929637"/>
              <a:gd name="connsiteY71" fmla="*/ 1207501 h 1522700"/>
              <a:gd name="connsiteX72" fmla="*/ 2032479 w 2929637"/>
              <a:gd name="connsiteY72" fmla="*/ 1272566 h 1522700"/>
              <a:gd name="connsiteX73" fmla="*/ 2093508 w 2929637"/>
              <a:gd name="connsiteY73" fmla="*/ 1265724 h 1522700"/>
              <a:gd name="connsiteX74" fmla="*/ 2095355 w 2929637"/>
              <a:gd name="connsiteY74" fmla="*/ 1233431 h 1522700"/>
              <a:gd name="connsiteX75" fmla="*/ 2039663 w 2929637"/>
              <a:gd name="connsiteY75" fmla="*/ 1233431 h 1522700"/>
              <a:gd name="connsiteX76" fmla="*/ 1853020 w 2929637"/>
              <a:gd name="connsiteY76" fmla="*/ 1323126 h 1522700"/>
              <a:gd name="connsiteX77" fmla="*/ 1966114 w 2929637"/>
              <a:gd name="connsiteY77" fmla="*/ 1233431 h 1522700"/>
              <a:gd name="connsiteX78" fmla="*/ 2002033 w 2929637"/>
              <a:gd name="connsiteY78" fmla="*/ 1217284 h 1522700"/>
              <a:gd name="connsiteX79" fmla="*/ 2041510 w 2929637"/>
              <a:gd name="connsiteY79" fmla="*/ 1186770 h 1522700"/>
              <a:gd name="connsiteX80" fmla="*/ 2251483 w 2929637"/>
              <a:gd name="connsiteY80" fmla="*/ 1188549 h 1522700"/>
              <a:gd name="connsiteX81" fmla="*/ 2429369 w 2929637"/>
              <a:gd name="connsiteY81" fmla="*/ 1109595 h 1522700"/>
              <a:gd name="connsiteX82" fmla="*/ 2443737 w 2929637"/>
              <a:gd name="connsiteY82" fmla="*/ 1046788 h 1522700"/>
              <a:gd name="connsiteX83" fmla="*/ 2373403 w 2929637"/>
              <a:gd name="connsiteY83" fmla="*/ 985075 h 1522700"/>
              <a:gd name="connsiteX84" fmla="*/ 2316001 w 2929637"/>
              <a:gd name="connsiteY84" fmla="*/ 940193 h 1522700"/>
              <a:gd name="connsiteX85" fmla="*/ 2339195 w 2929637"/>
              <a:gd name="connsiteY85" fmla="*/ 900853 h 1522700"/>
              <a:gd name="connsiteX86" fmla="*/ 2310459 w 2929637"/>
              <a:gd name="connsiteY86" fmla="*/ 771613 h 1522700"/>
              <a:gd name="connsiteX87" fmla="*/ 2177866 w 2929637"/>
              <a:gd name="connsiteY87" fmla="*/ 859803 h 1522700"/>
              <a:gd name="connsiteX88" fmla="*/ 2125800 w 2929637"/>
              <a:gd name="connsiteY88" fmla="*/ 825594 h 1522700"/>
              <a:gd name="connsiteX89" fmla="*/ 2170682 w 2929637"/>
              <a:gd name="connsiteY89" fmla="*/ 748419 h 1522700"/>
              <a:gd name="connsiteX90" fmla="*/ 1976582 w 2929637"/>
              <a:gd name="connsiteY90" fmla="*/ 687186 h 1522700"/>
              <a:gd name="connsiteX91" fmla="*/ 1856372 w 2929637"/>
              <a:gd name="connsiteY91" fmla="*/ 841467 h 1522700"/>
              <a:gd name="connsiteX92" fmla="*/ 1868961 w 2929637"/>
              <a:gd name="connsiteY92" fmla="*/ 870202 h 1522700"/>
              <a:gd name="connsiteX93" fmla="*/ 1854593 w 2929637"/>
              <a:gd name="connsiteY93" fmla="*/ 938620 h 1522700"/>
              <a:gd name="connsiteX94" fmla="*/ 1716390 w 2929637"/>
              <a:gd name="connsiteY94" fmla="*/ 1004985 h 1522700"/>
              <a:gd name="connsiteX95" fmla="*/ 1696617 w 2929637"/>
              <a:gd name="connsiteY95" fmla="*/ 1116300 h 1522700"/>
              <a:gd name="connsiteX96" fmla="*/ 1621358 w 2929637"/>
              <a:gd name="connsiteY96" fmla="*/ 1150509 h 1522700"/>
              <a:gd name="connsiteX97" fmla="*/ 1581881 w 2929637"/>
              <a:gd name="connsiteY97" fmla="*/ 1076960 h 1522700"/>
              <a:gd name="connsiteX98" fmla="*/ 1642910 w 2929637"/>
              <a:gd name="connsiteY98" fmla="*/ 987196 h 1522700"/>
              <a:gd name="connsiteX99" fmla="*/ 1546167 w 2929637"/>
              <a:gd name="connsiteY99" fmla="*/ 969271 h 1522700"/>
              <a:gd name="connsiteX100" fmla="*/ 1463451 w 2929637"/>
              <a:gd name="connsiteY100" fmla="*/ 902495 h 1522700"/>
              <a:gd name="connsiteX101" fmla="*/ 1368282 w 2929637"/>
              <a:gd name="connsiteY101" fmla="*/ 906122 h 1522700"/>
              <a:gd name="connsiteX102" fmla="*/ 1397017 w 2929637"/>
              <a:gd name="connsiteY102" fmla="*/ 841467 h 1522700"/>
              <a:gd name="connsiteX103" fmla="*/ 1355967 w 2929637"/>
              <a:gd name="connsiteY103" fmla="*/ 827168 h 1522700"/>
              <a:gd name="connsiteX104" fmla="*/ 1508469 w 2929637"/>
              <a:gd name="connsiteY104" fmla="*/ 706890 h 1522700"/>
              <a:gd name="connsiteX105" fmla="*/ 1716595 w 2929637"/>
              <a:gd name="connsiteY105" fmla="*/ 620752 h 1522700"/>
              <a:gd name="connsiteX106" fmla="*/ 1831468 w 2929637"/>
              <a:gd name="connsiteY106" fmla="*/ 540019 h 1522700"/>
              <a:gd name="connsiteX107" fmla="*/ 1869166 w 2929637"/>
              <a:gd name="connsiteY107" fmla="*/ 541798 h 1522700"/>
              <a:gd name="connsiteX108" fmla="*/ 1917606 w 2929637"/>
              <a:gd name="connsiteY108" fmla="*/ 540019 h 1522700"/>
              <a:gd name="connsiteX109" fmla="*/ 1994781 w 2929637"/>
              <a:gd name="connsiteY109" fmla="*/ 505811 h 1522700"/>
              <a:gd name="connsiteX110" fmla="*/ 1994781 w 2929637"/>
              <a:gd name="connsiteY110" fmla="*/ 475296 h 1522700"/>
              <a:gd name="connsiteX111" fmla="*/ 2030632 w 2929637"/>
              <a:gd name="connsiteY111" fmla="*/ 455592 h 1522700"/>
              <a:gd name="connsiteX112" fmla="*/ 2036037 w 2929637"/>
              <a:gd name="connsiteY112" fmla="*/ 435820 h 1522700"/>
              <a:gd name="connsiteX113" fmla="*/ 1957083 w 2929637"/>
              <a:gd name="connsiteY113" fmla="*/ 416115 h 1522700"/>
              <a:gd name="connsiteX114" fmla="*/ 1843989 w 2929637"/>
              <a:gd name="connsiteY114" fmla="*/ 507658 h 1522700"/>
              <a:gd name="connsiteX115" fmla="*/ 1817101 w 2929637"/>
              <a:gd name="connsiteY115" fmla="*/ 491511 h 1522700"/>
              <a:gd name="connsiteX116" fmla="*/ 1854799 w 2929637"/>
              <a:gd name="connsiteY116" fmla="*/ 459150 h 1522700"/>
              <a:gd name="connsiteX117" fmla="*/ 1831468 w 2929637"/>
              <a:gd name="connsiteY117" fmla="*/ 434041 h 1522700"/>
              <a:gd name="connsiteX118" fmla="*/ 1775845 w 2929637"/>
              <a:gd name="connsiteY118" fmla="*/ 468249 h 1522700"/>
              <a:gd name="connsiteX119" fmla="*/ 1763256 w 2929637"/>
              <a:gd name="connsiteY119" fmla="*/ 419741 h 1522700"/>
              <a:gd name="connsiteX120" fmla="*/ 1799175 w 2929637"/>
              <a:gd name="connsiteY120" fmla="*/ 389227 h 1522700"/>
              <a:gd name="connsiteX121" fmla="*/ 1790144 w 2929637"/>
              <a:gd name="connsiteY121" fmla="*/ 349750 h 1522700"/>
              <a:gd name="connsiteX122" fmla="*/ 1843989 w 2929637"/>
              <a:gd name="connsiteY122" fmla="*/ 306716 h 1522700"/>
              <a:gd name="connsiteX123" fmla="*/ 1888871 w 2929637"/>
              <a:gd name="connsiteY123" fmla="*/ 306716 h 1522700"/>
              <a:gd name="connsiteX124" fmla="*/ 1948120 w 2929637"/>
              <a:gd name="connsiteY124" fmla="*/ 272507 h 1522700"/>
              <a:gd name="connsiteX125" fmla="*/ 1836805 w 2929637"/>
              <a:gd name="connsiteY125" fmla="*/ 258208 h 1522700"/>
              <a:gd name="connsiteX126" fmla="*/ 1718374 w 2929637"/>
              <a:gd name="connsiteY126" fmla="*/ 373012 h 1522700"/>
              <a:gd name="connsiteX127" fmla="*/ 1664530 w 2929637"/>
              <a:gd name="connsiteY127" fmla="*/ 410710 h 1522700"/>
              <a:gd name="connsiteX128" fmla="*/ 1704007 w 2929637"/>
              <a:gd name="connsiteY128" fmla="*/ 426857 h 1522700"/>
              <a:gd name="connsiteX129" fmla="*/ 1684302 w 2929637"/>
              <a:gd name="connsiteY129" fmla="*/ 457371 h 1522700"/>
              <a:gd name="connsiteX130" fmla="*/ 1603501 w 2929637"/>
              <a:gd name="connsiteY130" fmla="*/ 512994 h 1522700"/>
              <a:gd name="connsiteX131" fmla="*/ 1590981 w 2929637"/>
              <a:gd name="connsiteY131" fmla="*/ 471944 h 1522700"/>
              <a:gd name="connsiteX132" fmla="*/ 1648383 w 2929637"/>
              <a:gd name="connsiteY132" fmla="*/ 445056 h 1522700"/>
              <a:gd name="connsiteX133" fmla="*/ 1616090 w 2929637"/>
              <a:gd name="connsiteY133" fmla="*/ 407358 h 1522700"/>
              <a:gd name="connsiteX134" fmla="*/ 1542541 w 2929637"/>
              <a:gd name="connsiteY134" fmla="*/ 441567 h 1522700"/>
              <a:gd name="connsiteX135" fmla="*/ 1567650 w 2929637"/>
              <a:gd name="connsiteY135" fmla="*/ 455934 h 1522700"/>
              <a:gd name="connsiteX136" fmla="*/ 1564024 w 2929637"/>
              <a:gd name="connsiteY136" fmla="*/ 473860 h 1522700"/>
              <a:gd name="connsiteX137" fmla="*/ 1513806 w 2929637"/>
              <a:gd name="connsiteY137" fmla="*/ 491854 h 1522700"/>
              <a:gd name="connsiteX138" fmla="*/ 1406117 w 2929637"/>
              <a:gd name="connsiteY138" fmla="*/ 488227 h 1522700"/>
              <a:gd name="connsiteX139" fmla="*/ 1355898 w 2929637"/>
              <a:gd name="connsiteY139" fmla="*/ 457713 h 1522700"/>
              <a:gd name="connsiteX140" fmla="*/ 1260729 w 2929637"/>
              <a:gd name="connsiteY140" fmla="*/ 493632 h 1522700"/>
              <a:gd name="connsiteX141" fmla="*/ 1230284 w 2929637"/>
              <a:gd name="connsiteY141" fmla="*/ 529483 h 1522700"/>
              <a:gd name="connsiteX142" fmla="*/ 1208732 w 2929637"/>
              <a:gd name="connsiteY142" fmla="*/ 495274 h 1522700"/>
              <a:gd name="connsiteX143" fmla="*/ 1068750 w 2929637"/>
              <a:gd name="connsiteY143" fmla="*/ 489869 h 1522700"/>
              <a:gd name="connsiteX144" fmla="*/ 1113632 w 2929637"/>
              <a:gd name="connsiteY144" fmla="*/ 464760 h 1522700"/>
              <a:gd name="connsiteX145" fmla="*/ 1090301 w 2929637"/>
              <a:gd name="connsiteY145" fmla="*/ 448614 h 1522700"/>
              <a:gd name="connsiteX146" fmla="*/ 1070529 w 2929637"/>
              <a:gd name="connsiteY146" fmla="*/ 452171 h 1522700"/>
              <a:gd name="connsiteX147" fmla="*/ 953877 w 2929637"/>
              <a:gd name="connsiteY147" fmla="*/ 423504 h 1522700"/>
              <a:gd name="connsiteX148" fmla="*/ 869587 w 2929637"/>
              <a:gd name="connsiteY148" fmla="*/ 435614 h 1522700"/>
              <a:gd name="connsiteX149" fmla="*/ 892917 w 2929637"/>
              <a:gd name="connsiteY149" fmla="*/ 405100 h 1522700"/>
              <a:gd name="connsiteX150" fmla="*/ 833736 w 2929637"/>
              <a:gd name="connsiteY150" fmla="*/ 433835 h 1522700"/>
              <a:gd name="connsiteX151" fmla="*/ 824773 w 2929637"/>
              <a:gd name="connsiteY151" fmla="*/ 387722 h 1522700"/>
              <a:gd name="connsiteX152" fmla="*/ 533999 w 2929637"/>
              <a:gd name="connsiteY152" fmla="*/ 448750 h 1522700"/>
              <a:gd name="connsiteX153" fmla="*/ 414063 w 2929637"/>
              <a:gd name="connsiteY153" fmla="*/ 415089 h 1522700"/>
              <a:gd name="connsiteX154" fmla="*/ 0 w 2929637"/>
              <a:gd name="connsiteY154" fmla="*/ 764018 h 1522700"/>
              <a:gd name="connsiteX155" fmla="*/ 54734 w 2929637"/>
              <a:gd name="connsiteY155" fmla="*/ 828878 h 1522700"/>
              <a:gd name="connsiteX156" fmla="*/ 129514 w 2929637"/>
              <a:gd name="connsiteY156" fmla="*/ 798911 h 1522700"/>
              <a:gd name="connsiteX157" fmla="*/ 124520 w 2929637"/>
              <a:gd name="connsiteY157" fmla="*/ 913647 h 1522700"/>
              <a:gd name="connsiteX158" fmla="*/ 159481 w 2929637"/>
              <a:gd name="connsiteY158" fmla="*/ 953603 h 1522700"/>
              <a:gd name="connsiteX159" fmla="*/ 84632 w 2929637"/>
              <a:gd name="connsiteY159" fmla="*/ 1008337 h 1522700"/>
              <a:gd name="connsiteX160" fmla="*/ 74644 w 2929637"/>
              <a:gd name="connsiteY160" fmla="*/ 1138331 h 1522700"/>
              <a:gd name="connsiteX161" fmla="*/ 139503 w 2929637"/>
              <a:gd name="connsiteY161" fmla="*/ 1228094 h 1522700"/>
              <a:gd name="connsiteX162" fmla="*/ 1052945 w 2929637"/>
              <a:gd name="connsiteY162" fmla="*/ 1238357 h 1522700"/>
              <a:gd name="connsiteX163" fmla="*/ 1187591 w 2929637"/>
              <a:gd name="connsiteY163" fmla="*/ 1278244 h 1522700"/>
              <a:gd name="connsiteX164" fmla="*/ 1302396 w 2929637"/>
              <a:gd name="connsiteY164" fmla="*/ 1238357 h 1522700"/>
              <a:gd name="connsiteX165" fmla="*/ 1387165 w 2929637"/>
              <a:gd name="connsiteY165" fmla="*/ 1338110 h 1522700"/>
              <a:gd name="connsiteX166" fmla="*/ 1511343 w 2929637"/>
              <a:gd name="connsiteY166" fmla="*/ 1378066 h 1522700"/>
              <a:gd name="connsiteX167" fmla="*/ 1501559 w 2929637"/>
              <a:gd name="connsiteY167" fmla="*/ 1427668 h 1522700"/>
              <a:gd name="connsiteX168" fmla="*/ 1347141 w 2929637"/>
              <a:gd name="connsiteY168" fmla="*/ 1522700 h 1522700"/>
              <a:gd name="connsiteX169" fmla="*/ 1486781 w 2929637"/>
              <a:gd name="connsiteY169" fmla="*/ 1487807 h 1522700"/>
              <a:gd name="connsiteX170" fmla="*/ 1601517 w 2929637"/>
              <a:gd name="connsiteY170" fmla="*/ 1433073 h 1522700"/>
              <a:gd name="connsiteX171" fmla="*/ 1671371 w 2929637"/>
              <a:gd name="connsiteY171" fmla="*/ 1403106 h 1522700"/>
              <a:gd name="connsiteX172" fmla="*/ 1786108 w 2929637"/>
              <a:gd name="connsiteY172" fmla="*/ 1403106 h 1522700"/>
              <a:gd name="connsiteX173" fmla="*/ 1850967 w 2929637"/>
              <a:gd name="connsiteY173" fmla="*/ 1378202 h 1522700"/>
              <a:gd name="connsiteX174" fmla="*/ 1910833 w 2929637"/>
              <a:gd name="connsiteY174" fmla="*/ 1308348 h 1522700"/>
              <a:gd name="connsiteX175" fmla="*/ 1940800 w 2929637"/>
              <a:gd name="connsiteY175" fmla="*/ 1403106 h 1522700"/>
              <a:gd name="connsiteX176" fmla="*/ 2030563 w 2929637"/>
              <a:gd name="connsiteY176" fmla="*/ 1378202 h 1522700"/>
              <a:gd name="connsiteX177" fmla="*/ 1980687 w 2929637"/>
              <a:gd name="connsiteY177" fmla="*/ 1435741 h 1522700"/>
              <a:gd name="connsiteX178" fmla="*/ 1965703 w 2929637"/>
              <a:gd name="connsiteY178" fmla="*/ 1452983 h 1522700"/>
              <a:gd name="connsiteX179" fmla="*/ 2130384 w 2929637"/>
              <a:gd name="connsiteY179" fmla="*/ 1398249 h 1522700"/>
              <a:gd name="connsiteX180" fmla="*/ 2059641 w 2929637"/>
              <a:gd name="connsiteY180" fmla="*/ 1355009 h 1522700"/>
              <a:gd name="connsiteX181" fmla="*/ 2893924 w 2929637"/>
              <a:gd name="connsiteY181" fmla="*/ 0 h 1522700"/>
              <a:gd name="connsiteX182" fmla="*/ 2597813 w 2929637"/>
              <a:gd name="connsiteY182" fmla="*/ 5405 h 1522700"/>
              <a:gd name="connsiteX183" fmla="*/ 2459609 w 2929637"/>
              <a:gd name="connsiteY183" fmla="*/ 17994 h 1522700"/>
              <a:gd name="connsiteX184" fmla="*/ 2242452 w 2929637"/>
              <a:gd name="connsiteY184" fmla="*/ 23330 h 1522700"/>
              <a:gd name="connsiteX185" fmla="*/ 2292739 w 2929637"/>
              <a:gd name="connsiteY185" fmla="*/ 66433 h 1522700"/>
              <a:gd name="connsiteX186" fmla="*/ 2321474 w 2929637"/>
              <a:gd name="connsiteY186" fmla="*/ 89764 h 1522700"/>
              <a:gd name="connsiteX187" fmla="*/ 2267630 w 2929637"/>
              <a:gd name="connsiteY187" fmla="*/ 114873 h 1522700"/>
              <a:gd name="connsiteX188" fmla="*/ 2210159 w 2929637"/>
              <a:gd name="connsiteY188" fmla="*/ 127462 h 1522700"/>
              <a:gd name="connsiteX189" fmla="*/ 2242452 w 2929637"/>
              <a:gd name="connsiteY189" fmla="*/ 149013 h 1522700"/>
              <a:gd name="connsiteX190" fmla="*/ 2229727 w 2929637"/>
              <a:gd name="connsiteY190" fmla="*/ 163107 h 1522700"/>
              <a:gd name="connsiteX191" fmla="*/ 2089744 w 2929637"/>
              <a:gd name="connsiteY191" fmla="*/ 159550 h 1522700"/>
              <a:gd name="connsiteX192" fmla="*/ 2093302 w 2929637"/>
              <a:gd name="connsiteY192" fmla="*/ 188285 h 1522700"/>
              <a:gd name="connsiteX193" fmla="*/ 2367930 w 2929637"/>
              <a:gd name="connsiteY193" fmla="*/ 188285 h 1522700"/>
              <a:gd name="connsiteX194" fmla="*/ 2380451 w 2929637"/>
              <a:gd name="connsiteY194" fmla="*/ 161329 h 1522700"/>
              <a:gd name="connsiteX195" fmla="*/ 2543763 w 2929637"/>
              <a:gd name="connsiteY195" fmla="*/ 91337 h 1522700"/>
              <a:gd name="connsiteX196" fmla="*/ 2741148 w 2929637"/>
              <a:gd name="connsiteY196" fmla="*/ 51860 h 1522700"/>
              <a:gd name="connsiteX197" fmla="*/ 2929638 w 2929637"/>
              <a:gd name="connsiteY197" fmla="*/ 17652 h 1522700"/>
              <a:gd name="connsiteX198" fmla="*/ 2448663 w 2929637"/>
              <a:gd name="connsiteY198" fmla="*/ 421931 h 1522700"/>
              <a:gd name="connsiteX199" fmla="*/ 2312238 w 2929637"/>
              <a:gd name="connsiteY199" fmla="*/ 323204 h 1522700"/>
              <a:gd name="connsiteX200" fmla="*/ 2186624 w 2929637"/>
              <a:gd name="connsiteY200" fmla="*/ 310615 h 1522700"/>
              <a:gd name="connsiteX201" fmla="*/ 2172256 w 2929637"/>
              <a:gd name="connsiteY201" fmla="*/ 281949 h 1522700"/>
              <a:gd name="connsiteX202" fmla="*/ 2095149 w 2929637"/>
              <a:gd name="connsiteY202" fmla="*/ 290911 h 1522700"/>
              <a:gd name="connsiteX203" fmla="*/ 2021532 w 2929637"/>
              <a:gd name="connsiteY203" fmla="*/ 350092 h 1522700"/>
              <a:gd name="connsiteX204" fmla="*/ 1999981 w 2929637"/>
              <a:gd name="connsiteY204" fmla="*/ 335725 h 1522700"/>
              <a:gd name="connsiteX205" fmla="*/ 2089744 w 2929637"/>
              <a:gd name="connsiteY205" fmla="*/ 276544 h 1522700"/>
              <a:gd name="connsiteX206" fmla="*/ 2021327 w 2929637"/>
              <a:gd name="connsiteY206" fmla="*/ 278322 h 1522700"/>
              <a:gd name="connsiteX207" fmla="*/ 1877650 w 2929637"/>
              <a:gd name="connsiteY207" fmla="*/ 355497 h 1522700"/>
              <a:gd name="connsiteX208" fmla="*/ 1949420 w 2929637"/>
              <a:gd name="connsiteY208" fmla="*/ 364460 h 1522700"/>
              <a:gd name="connsiteX209" fmla="*/ 1936831 w 2929637"/>
              <a:gd name="connsiteY209" fmla="*/ 377049 h 1522700"/>
              <a:gd name="connsiteX210" fmla="*/ 1888392 w 2929637"/>
              <a:gd name="connsiteY210" fmla="*/ 377049 h 1522700"/>
              <a:gd name="connsiteX211" fmla="*/ 1892018 w 2929637"/>
              <a:gd name="connsiteY211" fmla="*/ 396753 h 1522700"/>
              <a:gd name="connsiteX212" fmla="*/ 2055262 w 2929637"/>
              <a:gd name="connsiteY212" fmla="*/ 407563 h 1522700"/>
              <a:gd name="connsiteX213" fmla="*/ 2150431 w 2929637"/>
              <a:gd name="connsiteY213" fmla="*/ 409342 h 1522700"/>
              <a:gd name="connsiteX214" fmla="*/ 2146805 w 2929637"/>
              <a:gd name="connsiteY214" fmla="*/ 389569 h 1522700"/>
              <a:gd name="connsiteX215" fmla="*/ 2182724 w 2929637"/>
              <a:gd name="connsiteY215" fmla="*/ 402158 h 1522700"/>
              <a:gd name="connsiteX216" fmla="*/ 2254494 w 2929637"/>
              <a:gd name="connsiteY216" fmla="*/ 484738 h 1522700"/>
              <a:gd name="connsiteX217" fmla="*/ 2250936 w 2929637"/>
              <a:gd name="connsiteY217" fmla="*/ 513405 h 1522700"/>
              <a:gd name="connsiteX218" fmla="*/ 2161172 w 2929637"/>
              <a:gd name="connsiteY218" fmla="*/ 558287 h 1522700"/>
              <a:gd name="connsiteX219" fmla="*/ 2159393 w 2929637"/>
              <a:gd name="connsiteY219" fmla="*/ 583396 h 1522700"/>
              <a:gd name="connsiteX220" fmla="*/ 2053483 w 2929637"/>
              <a:gd name="connsiteY220" fmla="*/ 581617 h 1522700"/>
              <a:gd name="connsiteX221" fmla="*/ 2015785 w 2929637"/>
              <a:gd name="connsiteY221" fmla="*/ 599543 h 1522700"/>
              <a:gd name="connsiteX222" fmla="*/ 2014006 w 2929637"/>
              <a:gd name="connsiteY222" fmla="*/ 624720 h 1522700"/>
              <a:gd name="connsiteX223" fmla="*/ 2154467 w 2929637"/>
              <a:gd name="connsiteY223" fmla="*/ 618973 h 1522700"/>
              <a:gd name="connsiteX224" fmla="*/ 2202907 w 2929637"/>
              <a:gd name="connsiteY224" fmla="*/ 683559 h 1522700"/>
              <a:gd name="connsiteX225" fmla="*/ 2305191 w 2929637"/>
              <a:gd name="connsiteY225" fmla="*/ 712295 h 1522700"/>
              <a:gd name="connsiteX226" fmla="*/ 2267562 w 2929637"/>
              <a:gd name="connsiteY226" fmla="*/ 631494 h 1522700"/>
              <a:gd name="connsiteX227" fmla="*/ 2353699 w 2929637"/>
              <a:gd name="connsiteY227" fmla="*/ 683559 h 1522700"/>
              <a:gd name="connsiteX228" fmla="*/ 2394750 w 2929637"/>
              <a:gd name="connsiteY228" fmla="*/ 636899 h 1522700"/>
              <a:gd name="connsiteX229" fmla="*/ 2351647 w 2929637"/>
              <a:gd name="connsiteY229" fmla="*/ 550761 h 1522700"/>
              <a:gd name="connsiteX230" fmla="*/ 2374977 w 2929637"/>
              <a:gd name="connsiteY230" fmla="*/ 536393 h 1522700"/>
              <a:gd name="connsiteX231" fmla="*/ 2437853 w 2929637"/>
              <a:gd name="connsiteY231" fmla="*/ 597422 h 1522700"/>
              <a:gd name="connsiteX232" fmla="*/ 2532953 w 2929637"/>
              <a:gd name="connsiteY232" fmla="*/ 531057 h 1522700"/>
              <a:gd name="connsiteX233" fmla="*/ 2393245 w 2929637"/>
              <a:gd name="connsiteY233" fmla="*/ 453882 h 1522700"/>
              <a:gd name="connsiteX234" fmla="*/ 1723437 w 2929637"/>
              <a:gd name="connsiteY234" fmla="*/ 644425 h 1522700"/>
              <a:gd name="connsiteX235" fmla="*/ 1771877 w 2929637"/>
              <a:gd name="connsiteY235" fmla="*/ 671381 h 1522700"/>
              <a:gd name="connsiteX236" fmla="*/ 1852609 w 2929637"/>
              <a:gd name="connsiteY236" fmla="*/ 633683 h 1522700"/>
              <a:gd name="connsiteX237" fmla="*/ 1888529 w 2929637"/>
              <a:gd name="connsiteY237" fmla="*/ 657013 h 1522700"/>
              <a:gd name="connsiteX238" fmla="*/ 1922737 w 2929637"/>
              <a:gd name="connsiteY238" fmla="*/ 642646 h 1522700"/>
              <a:gd name="connsiteX239" fmla="*/ 1815116 w 2929637"/>
              <a:gd name="connsiteY239" fmla="*/ 567386 h 1522700"/>
              <a:gd name="connsiteX240" fmla="*/ 2385650 w 2929637"/>
              <a:gd name="connsiteY240" fmla="*/ 1202575 h 1522700"/>
              <a:gd name="connsiteX241" fmla="*/ 2419859 w 2929637"/>
              <a:gd name="connsiteY241" fmla="*/ 1148730 h 1522700"/>
              <a:gd name="connsiteX242" fmla="*/ 2409117 w 2929637"/>
              <a:gd name="connsiteY242" fmla="*/ 1136141 h 1522700"/>
              <a:gd name="connsiteX243" fmla="*/ 2242179 w 2929637"/>
              <a:gd name="connsiteY243" fmla="*/ 1292270 h 1522700"/>
              <a:gd name="connsiteX244" fmla="*/ 2387566 w 2929637"/>
              <a:gd name="connsiteY244" fmla="*/ 1294049 h 1522700"/>
              <a:gd name="connsiteX245" fmla="*/ 2360678 w 2929637"/>
              <a:gd name="connsiteY245" fmla="*/ 1324563 h 1522700"/>
              <a:gd name="connsiteX246" fmla="*/ 2430669 w 2929637"/>
              <a:gd name="connsiteY246" fmla="*/ 1286933 h 1522700"/>
              <a:gd name="connsiteX247" fmla="*/ 2428821 w 2929637"/>
              <a:gd name="connsiteY247" fmla="*/ 1335373 h 1522700"/>
              <a:gd name="connsiteX248" fmla="*/ 2471925 w 2929637"/>
              <a:gd name="connsiteY248" fmla="*/ 1299454 h 1522700"/>
              <a:gd name="connsiteX249" fmla="*/ 2444968 w 2929637"/>
              <a:gd name="connsiteY249" fmla="*/ 1206132 h 15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2929637" h="1522700">
                <a:moveTo>
                  <a:pt x="1117258" y="344414"/>
                </a:moveTo>
                <a:cubicBezTo>
                  <a:pt x="1124442" y="344414"/>
                  <a:pt x="1205174" y="356934"/>
                  <a:pt x="1205174" y="356934"/>
                </a:cubicBezTo>
                <a:lnTo>
                  <a:pt x="1102890" y="371302"/>
                </a:lnTo>
                <a:lnTo>
                  <a:pt x="1104669" y="383891"/>
                </a:lnTo>
                <a:lnTo>
                  <a:pt x="1257240" y="392853"/>
                </a:lnTo>
                <a:lnTo>
                  <a:pt x="1210306" y="401816"/>
                </a:lnTo>
                <a:lnTo>
                  <a:pt x="1081065" y="409000"/>
                </a:lnTo>
                <a:cubicBezTo>
                  <a:pt x="1081065" y="409000"/>
                  <a:pt x="1086470" y="435888"/>
                  <a:pt x="1097280" y="434109"/>
                </a:cubicBezTo>
                <a:cubicBezTo>
                  <a:pt x="1108090" y="432330"/>
                  <a:pt x="1152903" y="432330"/>
                  <a:pt x="1152903" y="432330"/>
                </a:cubicBezTo>
                <a:lnTo>
                  <a:pt x="1146062" y="462844"/>
                </a:lnTo>
                <a:lnTo>
                  <a:pt x="1269897" y="457440"/>
                </a:lnTo>
                <a:lnTo>
                  <a:pt x="1356035" y="432330"/>
                </a:lnTo>
                <a:lnTo>
                  <a:pt x="1460098" y="452034"/>
                </a:lnTo>
                <a:lnTo>
                  <a:pt x="1537273" y="412558"/>
                </a:lnTo>
                <a:lnTo>
                  <a:pt x="1474466" y="374928"/>
                </a:lnTo>
                <a:lnTo>
                  <a:pt x="1526531" y="308495"/>
                </a:lnTo>
                <a:lnTo>
                  <a:pt x="1478023" y="292348"/>
                </a:lnTo>
                <a:lnTo>
                  <a:pt x="1426026" y="360766"/>
                </a:lnTo>
                <a:lnTo>
                  <a:pt x="1406254" y="355361"/>
                </a:lnTo>
                <a:lnTo>
                  <a:pt x="1424179" y="323068"/>
                </a:lnTo>
                <a:lnTo>
                  <a:pt x="1397291" y="303295"/>
                </a:lnTo>
                <a:lnTo>
                  <a:pt x="1390107" y="321289"/>
                </a:lnTo>
                <a:lnTo>
                  <a:pt x="1349056" y="326625"/>
                </a:lnTo>
                <a:lnTo>
                  <a:pt x="1363424" y="308700"/>
                </a:lnTo>
                <a:lnTo>
                  <a:pt x="1331063" y="305142"/>
                </a:lnTo>
                <a:lnTo>
                  <a:pt x="1279065" y="321289"/>
                </a:lnTo>
                <a:lnTo>
                  <a:pt x="1296991" y="292553"/>
                </a:lnTo>
                <a:cubicBezTo>
                  <a:pt x="1296991" y="292553"/>
                  <a:pt x="1110074" y="344414"/>
                  <a:pt x="1117258" y="344414"/>
                </a:cubicBezTo>
                <a:close/>
                <a:moveTo>
                  <a:pt x="1027563" y="358713"/>
                </a:moveTo>
                <a:lnTo>
                  <a:pt x="1067039" y="355155"/>
                </a:lnTo>
                <a:lnTo>
                  <a:pt x="1137031" y="319305"/>
                </a:lnTo>
                <a:lnTo>
                  <a:pt x="1287549" y="267307"/>
                </a:lnTo>
                <a:cubicBezTo>
                  <a:pt x="1287549" y="267307"/>
                  <a:pt x="1187044" y="251161"/>
                  <a:pt x="1178081" y="251161"/>
                </a:cubicBezTo>
                <a:cubicBezTo>
                  <a:pt x="1169118" y="251161"/>
                  <a:pt x="1082981" y="254718"/>
                  <a:pt x="1082981" y="254718"/>
                </a:cubicBezTo>
                <a:lnTo>
                  <a:pt x="1075797" y="279828"/>
                </a:lnTo>
                <a:cubicBezTo>
                  <a:pt x="1075797" y="279828"/>
                  <a:pt x="971665" y="333672"/>
                  <a:pt x="960924" y="335451"/>
                </a:cubicBezTo>
                <a:lnTo>
                  <a:pt x="977070" y="369660"/>
                </a:lnTo>
                <a:close/>
                <a:moveTo>
                  <a:pt x="1635931" y="364118"/>
                </a:moveTo>
                <a:lnTo>
                  <a:pt x="1729253" y="337230"/>
                </a:lnTo>
                <a:lnTo>
                  <a:pt x="1775913" y="279759"/>
                </a:lnTo>
                <a:lnTo>
                  <a:pt x="1704075" y="272575"/>
                </a:lnTo>
                <a:lnTo>
                  <a:pt x="1661040" y="283385"/>
                </a:lnTo>
                <a:lnTo>
                  <a:pt x="1675408" y="303090"/>
                </a:lnTo>
                <a:lnTo>
                  <a:pt x="1643115" y="315678"/>
                </a:lnTo>
                <a:lnTo>
                  <a:pt x="1621563" y="299532"/>
                </a:lnTo>
                <a:lnTo>
                  <a:pt x="1592828" y="315678"/>
                </a:lnTo>
                <a:cubicBezTo>
                  <a:pt x="1601791" y="317457"/>
                  <a:pt x="1632305" y="346193"/>
                  <a:pt x="1632305" y="346193"/>
                </a:cubicBezTo>
                <a:close/>
                <a:moveTo>
                  <a:pt x="2109654" y="127257"/>
                </a:moveTo>
                <a:lnTo>
                  <a:pt x="2199418" y="114668"/>
                </a:lnTo>
                <a:lnTo>
                  <a:pt x="2280150" y="94963"/>
                </a:lnTo>
                <a:lnTo>
                  <a:pt x="2186829" y="37493"/>
                </a:lnTo>
                <a:lnTo>
                  <a:pt x="2057656" y="75191"/>
                </a:lnTo>
                <a:lnTo>
                  <a:pt x="2059435" y="109400"/>
                </a:lnTo>
                <a:close/>
                <a:moveTo>
                  <a:pt x="1899681" y="190064"/>
                </a:moveTo>
                <a:cubicBezTo>
                  <a:pt x="1906522" y="191843"/>
                  <a:pt x="1991223" y="193622"/>
                  <a:pt x="1991223" y="193622"/>
                </a:cubicBezTo>
                <a:lnTo>
                  <a:pt x="1951746" y="238503"/>
                </a:lnTo>
                <a:lnTo>
                  <a:pt x="2116838" y="245687"/>
                </a:lnTo>
                <a:cubicBezTo>
                  <a:pt x="2116838" y="245687"/>
                  <a:pt x="2237116" y="245687"/>
                  <a:pt x="2242452" y="243908"/>
                </a:cubicBezTo>
                <a:cubicBezTo>
                  <a:pt x="2247789" y="242130"/>
                  <a:pt x="2289113" y="216952"/>
                  <a:pt x="2289113" y="216952"/>
                </a:cubicBezTo>
                <a:lnTo>
                  <a:pt x="2228153" y="211615"/>
                </a:lnTo>
                <a:lnTo>
                  <a:pt x="2131205" y="218799"/>
                </a:lnTo>
                <a:lnTo>
                  <a:pt x="2039663" y="209837"/>
                </a:lnTo>
                <a:lnTo>
                  <a:pt x="2041510" y="182948"/>
                </a:lnTo>
                <a:lnTo>
                  <a:pt x="1926637" y="170360"/>
                </a:lnTo>
                <a:cubicBezTo>
                  <a:pt x="1926637" y="170360"/>
                  <a:pt x="1892565" y="188285"/>
                  <a:pt x="1899681" y="190064"/>
                </a:cubicBezTo>
                <a:close/>
                <a:moveTo>
                  <a:pt x="101532" y="1188207"/>
                </a:moveTo>
                <a:lnTo>
                  <a:pt x="35098" y="1160840"/>
                </a:lnTo>
                <a:lnTo>
                  <a:pt x="18952" y="1166245"/>
                </a:lnTo>
                <a:cubicBezTo>
                  <a:pt x="27914" y="1173429"/>
                  <a:pt x="78201" y="1254162"/>
                  <a:pt x="78201" y="1254162"/>
                </a:cubicBezTo>
                <a:lnTo>
                  <a:pt x="112410" y="1259566"/>
                </a:lnTo>
                <a:lnTo>
                  <a:pt x="123220" y="1236236"/>
                </a:lnTo>
                <a:lnTo>
                  <a:pt x="103447" y="1207501"/>
                </a:lnTo>
                <a:close/>
                <a:moveTo>
                  <a:pt x="2032479" y="1272566"/>
                </a:moveTo>
                <a:lnTo>
                  <a:pt x="2093508" y="1265724"/>
                </a:lnTo>
                <a:lnTo>
                  <a:pt x="2095355" y="1233431"/>
                </a:lnTo>
                <a:lnTo>
                  <a:pt x="2039663" y="1233431"/>
                </a:lnTo>
                <a:lnTo>
                  <a:pt x="1853020" y="1323126"/>
                </a:lnTo>
                <a:lnTo>
                  <a:pt x="1966114" y="1233431"/>
                </a:lnTo>
                <a:lnTo>
                  <a:pt x="2002033" y="1217284"/>
                </a:lnTo>
                <a:lnTo>
                  <a:pt x="2041510" y="1186770"/>
                </a:lnTo>
                <a:lnTo>
                  <a:pt x="2251483" y="1188549"/>
                </a:lnTo>
                <a:lnTo>
                  <a:pt x="2429369" y="1109595"/>
                </a:lnTo>
                <a:lnTo>
                  <a:pt x="2443737" y="1046788"/>
                </a:lnTo>
                <a:lnTo>
                  <a:pt x="2373403" y="985075"/>
                </a:lnTo>
                <a:lnTo>
                  <a:pt x="2316001" y="940193"/>
                </a:lnTo>
                <a:lnTo>
                  <a:pt x="2339195" y="900853"/>
                </a:lnTo>
                <a:lnTo>
                  <a:pt x="2310459" y="771613"/>
                </a:lnTo>
                <a:lnTo>
                  <a:pt x="2177866" y="859803"/>
                </a:lnTo>
                <a:lnTo>
                  <a:pt x="2125800" y="825594"/>
                </a:lnTo>
                <a:lnTo>
                  <a:pt x="2170682" y="748419"/>
                </a:lnTo>
                <a:lnTo>
                  <a:pt x="1976582" y="687186"/>
                </a:lnTo>
                <a:lnTo>
                  <a:pt x="1856372" y="841467"/>
                </a:lnTo>
                <a:lnTo>
                  <a:pt x="1868961" y="870202"/>
                </a:lnTo>
                <a:lnTo>
                  <a:pt x="1854593" y="938620"/>
                </a:lnTo>
                <a:lnTo>
                  <a:pt x="1716390" y="1004985"/>
                </a:lnTo>
                <a:lnTo>
                  <a:pt x="1696617" y="1116300"/>
                </a:lnTo>
                <a:lnTo>
                  <a:pt x="1621358" y="1150509"/>
                </a:lnTo>
                <a:lnTo>
                  <a:pt x="1581881" y="1076960"/>
                </a:lnTo>
                <a:lnTo>
                  <a:pt x="1642910" y="987196"/>
                </a:lnTo>
                <a:lnTo>
                  <a:pt x="1546167" y="969271"/>
                </a:lnTo>
                <a:lnTo>
                  <a:pt x="1463451" y="902495"/>
                </a:lnTo>
                <a:lnTo>
                  <a:pt x="1368282" y="906122"/>
                </a:lnTo>
                <a:lnTo>
                  <a:pt x="1397017" y="841467"/>
                </a:lnTo>
                <a:lnTo>
                  <a:pt x="1355967" y="827168"/>
                </a:lnTo>
                <a:lnTo>
                  <a:pt x="1508469" y="706890"/>
                </a:lnTo>
                <a:lnTo>
                  <a:pt x="1716595" y="620752"/>
                </a:lnTo>
                <a:lnTo>
                  <a:pt x="1831468" y="540019"/>
                </a:lnTo>
                <a:lnTo>
                  <a:pt x="1869166" y="541798"/>
                </a:lnTo>
                <a:lnTo>
                  <a:pt x="1917606" y="540019"/>
                </a:lnTo>
                <a:lnTo>
                  <a:pt x="1994781" y="505811"/>
                </a:lnTo>
                <a:lnTo>
                  <a:pt x="1994781" y="475296"/>
                </a:lnTo>
                <a:lnTo>
                  <a:pt x="2030632" y="455592"/>
                </a:lnTo>
                <a:lnTo>
                  <a:pt x="2036037" y="435820"/>
                </a:lnTo>
                <a:lnTo>
                  <a:pt x="1957083" y="416115"/>
                </a:lnTo>
                <a:lnTo>
                  <a:pt x="1843989" y="507658"/>
                </a:lnTo>
                <a:lnTo>
                  <a:pt x="1817101" y="491511"/>
                </a:lnTo>
                <a:lnTo>
                  <a:pt x="1854799" y="459150"/>
                </a:lnTo>
                <a:lnTo>
                  <a:pt x="1831468" y="434041"/>
                </a:lnTo>
                <a:lnTo>
                  <a:pt x="1775845" y="468249"/>
                </a:lnTo>
                <a:lnTo>
                  <a:pt x="1763256" y="419741"/>
                </a:lnTo>
                <a:lnTo>
                  <a:pt x="1799175" y="389227"/>
                </a:lnTo>
                <a:lnTo>
                  <a:pt x="1790144" y="349750"/>
                </a:lnTo>
                <a:lnTo>
                  <a:pt x="1843989" y="306716"/>
                </a:lnTo>
                <a:lnTo>
                  <a:pt x="1888871" y="306716"/>
                </a:lnTo>
                <a:lnTo>
                  <a:pt x="1948120" y="272507"/>
                </a:lnTo>
                <a:lnTo>
                  <a:pt x="1836805" y="258208"/>
                </a:lnTo>
                <a:lnTo>
                  <a:pt x="1718374" y="373012"/>
                </a:lnTo>
                <a:lnTo>
                  <a:pt x="1664530" y="410710"/>
                </a:lnTo>
                <a:lnTo>
                  <a:pt x="1704007" y="426857"/>
                </a:lnTo>
                <a:lnTo>
                  <a:pt x="1684302" y="457371"/>
                </a:lnTo>
                <a:lnTo>
                  <a:pt x="1603501" y="512994"/>
                </a:lnTo>
                <a:lnTo>
                  <a:pt x="1590981" y="471944"/>
                </a:lnTo>
                <a:lnTo>
                  <a:pt x="1648383" y="445056"/>
                </a:lnTo>
                <a:lnTo>
                  <a:pt x="1616090" y="407358"/>
                </a:lnTo>
                <a:lnTo>
                  <a:pt x="1542541" y="441567"/>
                </a:lnTo>
                <a:lnTo>
                  <a:pt x="1567650" y="455934"/>
                </a:lnTo>
                <a:lnTo>
                  <a:pt x="1564024" y="473860"/>
                </a:lnTo>
                <a:lnTo>
                  <a:pt x="1513806" y="491854"/>
                </a:lnTo>
                <a:lnTo>
                  <a:pt x="1406117" y="488227"/>
                </a:lnTo>
                <a:lnTo>
                  <a:pt x="1355898" y="457713"/>
                </a:lnTo>
                <a:lnTo>
                  <a:pt x="1260729" y="493632"/>
                </a:lnTo>
                <a:lnTo>
                  <a:pt x="1230284" y="529483"/>
                </a:lnTo>
                <a:lnTo>
                  <a:pt x="1208732" y="495274"/>
                </a:lnTo>
                <a:lnTo>
                  <a:pt x="1068750" y="489869"/>
                </a:lnTo>
                <a:lnTo>
                  <a:pt x="1113632" y="464760"/>
                </a:lnTo>
                <a:lnTo>
                  <a:pt x="1090301" y="448614"/>
                </a:lnTo>
                <a:lnTo>
                  <a:pt x="1070529" y="452171"/>
                </a:lnTo>
                <a:lnTo>
                  <a:pt x="953877" y="423504"/>
                </a:lnTo>
                <a:lnTo>
                  <a:pt x="869587" y="435614"/>
                </a:lnTo>
                <a:lnTo>
                  <a:pt x="892917" y="405100"/>
                </a:lnTo>
                <a:lnTo>
                  <a:pt x="833736" y="433835"/>
                </a:lnTo>
                <a:lnTo>
                  <a:pt x="824773" y="387722"/>
                </a:lnTo>
                <a:lnTo>
                  <a:pt x="533999" y="448750"/>
                </a:lnTo>
                <a:lnTo>
                  <a:pt x="414063" y="415089"/>
                </a:lnTo>
                <a:lnTo>
                  <a:pt x="0" y="764018"/>
                </a:lnTo>
                <a:cubicBezTo>
                  <a:pt x="0" y="764018"/>
                  <a:pt x="39887" y="838867"/>
                  <a:pt x="54734" y="828878"/>
                </a:cubicBezTo>
                <a:cubicBezTo>
                  <a:pt x="69581" y="818889"/>
                  <a:pt x="129514" y="798911"/>
                  <a:pt x="129514" y="798911"/>
                </a:cubicBezTo>
                <a:lnTo>
                  <a:pt x="124520" y="913647"/>
                </a:lnTo>
                <a:lnTo>
                  <a:pt x="159481" y="953603"/>
                </a:lnTo>
                <a:lnTo>
                  <a:pt x="84632" y="1008337"/>
                </a:lnTo>
                <a:lnTo>
                  <a:pt x="74644" y="1138331"/>
                </a:lnTo>
                <a:lnTo>
                  <a:pt x="139503" y="1228094"/>
                </a:lnTo>
                <a:lnTo>
                  <a:pt x="1052945" y="1238357"/>
                </a:lnTo>
                <a:lnTo>
                  <a:pt x="1187591" y="1278244"/>
                </a:lnTo>
                <a:lnTo>
                  <a:pt x="1302396" y="1238357"/>
                </a:lnTo>
                <a:lnTo>
                  <a:pt x="1387165" y="1338110"/>
                </a:lnTo>
                <a:lnTo>
                  <a:pt x="1511343" y="1378066"/>
                </a:lnTo>
                <a:lnTo>
                  <a:pt x="1501559" y="1427668"/>
                </a:lnTo>
                <a:lnTo>
                  <a:pt x="1347141" y="1522700"/>
                </a:lnTo>
                <a:lnTo>
                  <a:pt x="1486781" y="1487807"/>
                </a:lnTo>
                <a:lnTo>
                  <a:pt x="1601517" y="1433073"/>
                </a:lnTo>
                <a:lnTo>
                  <a:pt x="1671371" y="1403106"/>
                </a:lnTo>
                <a:lnTo>
                  <a:pt x="1786108" y="1403106"/>
                </a:lnTo>
                <a:lnTo>
                  <a:pt x="1850967" y="1378202"/>
                </a:lnTo>
                <a:lnTo>
                  <a:pt x="1910833" y="1308348"/>
                </a:lnTo>
                <a:lnTo>
                  <a:pt x="1940800" y="1403106"/>
                </a:lnTo>
                <a:lnTo>
                  <a:pt x="2030563" y="1378202"/>
                </a:lnTo>
                <a:lnTo>
                  <a:pt x="1980687" y="1435741"/>
                </a:lnTo>
                <a:lnTo>
                  <a:pt x="1965703" y="1452983"/>
                </a:lnTo>
                <a:lnTo>
                  <a:pt x="2130384" y="1398249"/>
                </a:lnTo>
                <a:lnTo>
                  <a:pt x="2059641" y="1355009"/>
                </a:lnTo>
                <a:close/>
                <a:moveTo>
                  <a:pt x="2893924" y="0"/>
                </a:moveTo>
                <a:lnTo>
                  <a:pt x="2597813" y="5405"/>
                </a:lnTo>
                <a:lnTo>
                  <a:pt x="2459609" y="17994"/>
                </a:lnTo>
                <a:cubicBezTo>
                  <a:pt x="2459609" y="17994"/>
                  <a:pt x="2233490" y="21552"/>
                  <a:pt x="2242452" y="23330"/>
                </a:cubicBezTo>
                <a:cubicBezTo>
                  <a:pt x="2251415" y="25109"/>
                  <a:pt x="2292739" y="66433"/>
                  <a:pt x="2292739" y="66433"/>
                </a:cubicBezTo>
                <a:lnTo>
                  <a:pt x="2321474" y="89764"/>
                </a:lnTo>
                <a:lnTo>
                  <a:pt x="2267630" y="114873"/>
                </a:lnTo>
                <a:cubicBezTo>
                  <a:pt x="2262225" y="114873"/>
                  <a:pt x="2210159" y="127462"/>
                  <a:pt x="2210159" y="127462"/>
                </a:cubicBezTo>
                <a:lnTo>
                  <a:pt x="2242452" y="149013"/>
                </a:lnTo>
                <a:lnTo>
                  <a:pt x="2229727" y="163107"/>
                </a:lnTo>
                <a:lnTo>
                  <a:pt x="2089744" y="159550"/>
                </a:lnTo>
                <a:cubicBezTo>
                  <a:pt x="2089744" y="159550"/>
                  <a:pt x="2086118" y="190064"/>
                  <a:pt x="2093302" y="188285"/>
                </a:cubicBezTo>
                <a:cubicBezTo>
                  <a:pt x="2100486" y="186506"/>
                  <a:pt x="2367930" y="188285"/>
                  <a:pt x="2367930" y="188285"/>
                </a:cubicBezTo>
                <a:lnTo>
                  <a:pt x="2380451" y="161329"/>
                </a:lnTo>
                <a:lnTo>
                  <a:pt x="2543763" y="91337"/>
                </a:lnTo>
                <a:lnTo>
                  <a:pt x="2741148" y="51860"/>
                </a:lnTo>
                <a:lnTo>
                  <a:pt x="2929638" y="17652"/>
                </a:lnTo>
                <a:close/>
                <a:moveTo>
                  <a:pt x="2448663" y="421931"/>
                </a:moveTo>
                <a:lnTo>
                  <a:pt x="2312238" y="323204"/>
                </a:lnTo>
                <a:lnTo>
                  <a:pt x="2186624" y="310615"/>
                </a:lnTo>
                <a:lnTo>
                  <a:pt x="2172256" y="281949"/>
                </a:lnTo>
                <a:lnTo>
                  <a:pt x="2095149" y="290911"/>
                </a:lnTo>
                <a:lnTo>
                  <a:pt x="2021532" y="350092"/>
                </a:lnTo>
                <a:lnTo>
                  <a:pt x="1999981" y="335725"/>
                </a:lnTo>
                <a:lnTo>
                  <a:pt x="2089744" y="276544"/>
                </a:lnTo>
                <a:lnTo>
                  <a:pt x="2021327" y="278322"/>
                </a:lnTo>
                <a:cubicBezTo>
                  <a:pt x="2021327" y="278322"/>
                  <a:pt x="1870808" y="355497"/>
                  <a:pt x="1877650" y="355497"/>
                </a:cubicBezTo>
                <a:cubicBezTo>
                  <a:pt x="1884492" y="355497"/>
                  <a:pt x="1949420" y="364460"/>
                  <a:pt x="1949420" y="364460"/>
                </a:cubicBezTo>
                <a:lnTo>
                  <a:pt x="1936831" y="377049"/>
                </a:lnTo>
                <a:lnTo>
                  <a:pt x="1888392" y="377049"/>
                </a:lnTo>
                <a:lnTo>
                  <a:pt x="1892018" y="396753"/>
                </a:lnTo>
                <a:lnTo>
                  <a:pt x="2055262" y="407563"/>
                </a:lnTo>
                <a:lnTo>
                  <a:pt x="2150431" y="409342"/>
                </a:lnTo>
                <a:lnTo>
                  <a:pt x="2146805" y="389569"/>
                </a:lnTo>
                <a:lnTo>
                  <a:pt x="2182724" y="402158"/>
                </a:lnTo>
                <a:lnTo>
                  <a:pt x="2254494" y="484738"/>
                </a:lnTo>
                <a:lnTo>
                  <a:pt x="2250936" y="513405"/>
                </a:lnTo>
                <a:lnTo>
                  <a:pt x="2161172" y="558287"/>
                </a:lnTo>
                <a:lnTo>
                  <a:pt x="2159393" y="583396"/>
                </a:lnTo>
                <a:lnTo>
                  <a:pt x="2053483" y="581617"/>
                </a:lnTo>
                <a:lnTo>
                  <a:pt x="2015785" y="599543"/>
                </a:lnTo>
                <a:lnTo>
                  <a:pt x="2014006" y="624720"/>
                </a:lnTo>
                <a:lnTo>
                  <a:pt x="2154467" y="618973"/>
                </a:lnTo>
                <a:lnTo>
                  <a:pt x="2202907" y="683559"/>
                </a:lnTo>
                <a:lnTo>
                  <a:pt x="2305191" y="712295"/>
                </a:lnTo>
                <a:lnTo>
                  <a:pt x="2267562" y="631494"/>
                </a:lnTo>
                <a:lnTo>
                  <a:pt x="2353699" y="683559"/>
                </a:lnTo>
                <a:lnTo>
                  <a:pt x="2394750" y="636899"/>
                </a:lnTo>
                <a:lnTo>
                  <a:pt x="2351647" y="550761"/>
                </a:lnTo>
                <a:lnTo>
                  <a:pt x="2374977" y="536393"/>
                </a:lnTo>
                <a:lnTo>
                  <a:pt x="2437853" y="597422"/>
                </a:lnTo>
                <a:lnTo>
                  <a:pt x="2532953" y="531057"/>
                </a:lnTo>
                <a:lnTo>
                  <a:pt x="2393245" y="453882"/>
                </a:lnTo>
                <a:close/>
                <a:moveTo>
                  <a:pt x="1723437" y="644425"/>
                </a:moveTo>
                <a:lnTo>
                  <a:pt x="1771877" y="671381"/>
                </a:lnTo>
                <a:lnTo>
                  <a:pt x="1852609" y="633683"/>
                </a:lnTo>
                <a:lnTo>
                  <a:pt x="1888529" y="657013"/>
                </a:lnTo>
                <a:lnTo>
                  <a:pt x="1922737" y="642646"/>
                </a:lnTo>
                <a:lnTo>
                  <a:pt x="1815116" y="567386"/>
                </a:lnTo>
                <a:close/>
                <a:moveTo>
                  <a:pt x="2385650" y="1202575"/>
                </a:moveTo>
                <a:lnTo>
                  <a:pt x="2419859" y="1148730"/>
                </a:lnTo>
                <a:lnTo>
                  <a:pt x="2409117" y="1136141"/>
                </a:lnTo>
                <a:cubicBezTo>
                  <a:pt x="2409117" y="1136141"/>
                  <a:pt x="2236842" y="1292270"/>
                  <a:pt x="2242179" y="1292270"/>
                </a:cubicBezTo>
                <a:lnTo>
                  <a:pt x="2387566" y="1294049"/>
                </a:lnTo>
                <a:cubicBezTo>
                  <a:pt x="2387566" y="1294049"/>
                  <a:pt x="2353357" y="1328258"/>
                  <a:pt x="2360678" y="1324563"/>
                </a:cubicBezTo>
                <a:cubicBezTo>
                  <a:pt x="2367999" y="1320869"/>
                  <a:pt x="2430669" y="1286933"/>
                  <a:pt x="2430669" y="1286933"/>
                </a:cubicBezTo>
                <a:lnTo>
                  <a:pt x="2428821" y="1335373"/>
                </a:lnTo>
                <a:lnTo>
                  <a:pt x="2471925" y="1299454"/>
                </a:lnTo>
                <a:lnTo>
                  <a:pt x="2444968" y="120613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2" name="Forme libre : forme 1249">
            <a:extLst>
              <a:ext uri="{FF2B5EF4-FFF2-40B4-BE49-F238E27FC236}">
                <a16:creationId xmlns:a16="http://schemas.microsoft.com/office/drawing/2014/main" id="{460CDE7C-96F6-42AD-A0FE-BBFFDD524E1B}"/>
              </a:ext>
            </a:extLst>
          </p:cNvPr>
          <p:cNvSpPr/>
          <p:nvPr/>
        </p:nvSpPr>
        <p:spPr>
          <a:xfrm>
            <a:off x="2683272" y="2844365"/>
            <a:ext cx="860872" cy="673384"/>
          </a:xfrm>
          <a:custGeom>
            <a:avLst/>
            <a:gdLst>
              <a:gd name="connsiteX0" fmla="*/ 979944 w 997732"/>
              <a:gd name="connsiteY0" fmla="*/ 477144 h 780438"/>
              <a:gd name="connsiteX1" fmla="*/ 863292 w 997732"/>
              <a:gd name="connsiteY1" fmla="*/ 493290 h 780438"/>
              <a:gd name="connsiteX2" fmla="*/ 841604 w 997732"/>
              <a:gd name="connsiteY2" fmla="*/ 563282 h 780438"/>
              <a:gd name="connsiteX3" fmla="*/ 798569 w 997732"/>
              <a:gd name="connsiteY3" fmla="*/ 609942 h 780438"/>
              <a:gd name="connsiteX4" fmla="*/ 692659 w 997732"/>
              <a:gd name="connsiteY4" fmla="*/ 626089 h 780438"/>
              <a:gd name="connsiteX5" fmla="*/ 633478 w 997732"/>
              <a:gd name="connsiteY5" fmla="*/ 600980 h 780438"/>
              <a:gd name="connsiteX6" fmla="*/ 586817 w 997732"/>
              <a:gd name="connsiteY6" fmla="*/ 475365 h 780438"/>
              <a:gd name="connsiteX7" fmla="*/ 640593 w 997732"/>
              <a:gd name="connsiteY7" fmla="*/ 290638 h 780438"/>
              <a:gd name="connsiteX8" fmla="*/ 581617 w 997732"/>
              <a:gd name="connsiteY8" fmla="*/ 270797 h 780438"/>
              <a:gd name="connsiteX9" fmla="*/ 552882 w 997732"/>
              <a:gd name="connsiteY9" fmla="*/ 166665 h 780438"/>
              <a:gd name="connsiteX10" fmla="*/ 525994 w 997732"/>
              <a:gd name="connsiteY10" fmla="*/ 125615 h 780438"/>
              <a:gd name="connsiteX11" fmla="*/ 490075 w 997732"/>
              <a:gd name="connsiteY11" fmla="*/ 125615 h 780438"/>
              <a:gd name="connsiteX12" fmla="*/ 455866 w 997732"/>
              <a:gd name="connsiteY12" fmla="*/ 156129 h 780438"/>
              <a:gd name="connsiteX13" fmla="*/ 416389 w 997732"/>
              <a:gd name="connsiteY13" fmla="*/ 129172 h 780438"/>
              <a:gd name="connsiteX14" fmla="*/ 414542 w 997732"/>
              <a:gd name="connsiteY14" fmla="*/ 93322 h 780438"/>
              <a:gd name="connsiteX15" fmla="*/ 367881 w 997732"/>
              <a:gd name="connsiteY15" fmla="*/ 39477 h 780438"/>
              <a:gd name="connsiteX16" fmla="*/ 315884 w 997732"/>
              <a:gd name="connsiteY16" fmla="*/ 35851 h 780438"/>
              <a:gd name="connsiteX17" fmla="*/ 303295 w 997732"/>
              <a:gd name="connsiteY17" fmla="*/ 52066 h 780438"/>
              <a:gd name="connsiteX18" fmla="*/ 197453 w 997732"/>
              <a:gd name="connsiteY18" fmla="*/ 53845 h 780438"/>
              <a:gd name="connsiteX19" fmla="*/ 82580 w 997732"/>
              <a:gd name="connsiteY19" fmla="*/ 0 h 780438"/>
              <a:gd name="connsiteX20" fmla="*/ 0 w 997732"/>
              <a:gd name="connsiteY20" fmla="*/ 5405 h 780438"/>
              <a:gd name="connsiteX21" fmla="*/ 12657 w 997732"/>
              <a:gd name="connsiteY21" fmla="*/ 127530 h 780438"/>
              <a:gd name="connsiteX22" fmla="*/ 48508 w 997732"/>
              <a:gd name="connsiteY22" fmla="*/ 174191 h 780438"/>
              <a:gd name="connsiteX23" fmla="*/ 39545 w 997732"/>
              <a:gd name="connsiteY23" fmla="*/ 215242 h 780438"/>
              <a:gd name="connsiteX24" fmla="*/ 14436 w 997732"/>
              <a:gd name="connsiteY24" fmla="*/ 215242 h 780438"/>
              <a:gd name="connsiteX25" fmla="*/ 34209 w 997732"/>
              <a:gd name="connsiteY25" fmla="*/ 252940 h 780438"/>
              <a:gd name="connsiteX26" fmla="*/ 66502 w 997732"/>
              <a:gd name="connsiteY26" fmla="*/ 260124 h 780438"/>
              <a:gd name="connsiteX27" fmla="*/ 84427 w 997732"/>
              <a:gd name="connsiteY27" fmla="*/ 290638 h 780438"/>
              <a:gd name="connsiteX28" fmla="*/ 77243 w 997732"/>
              <a:gd name="connsiteY28" fmla="*/ 328336 h 780438"/>
              <a:gd name="connsiteX29" fmla="*/ 143677 w 997732"/>
              <a:gd name="connsiteY29" fmla="*/ 418100 h 780438"/>
              <a:gd name="connsiteX30" fmla="*/ 168786 w 997732"/>
              <a:gd name="connsiteY30" fmla="*/ 398327 h 780438"/>
              <a:gd name="connsiteX31" fmla="*/ 132867 w 997732"/>
              <a:gd name="connsiteY31" fmla="*/ 351666 h 780438"/>
              <a:gd name="connsiteX32" fmla="*/ 125683 w 997732"/>
              <a:gd name="connsiteY32" fmla="*/ 258345 h 780438"/>
              <a:gd name="connsiteX33" fmla="*/ 91474 w 997732"/>
              <a:gd name="connsiteY33" fmla="*/ 184796 h 780438"/>
              <a:gd name="connsiteX34" fmla="*/ 55555 w 997732"/>
              <a:gd name="connsiteY34" fmla="*/ 116378 h 780438"/>
              <a:gd name="connsiteX35" fmla="*/ 71702 w 997732"/>
              <a:gd name="connsiteY35" fmla="*/ 39203 h 780438"/>
              <a:gd name="connsiteX36" fmla="*/ 120210 w 997732"/>
              <a:gd name="connsiteY36" fmla="*/ 64313 h 780438"/>
              <a:gd name="connsiteX37" fmla="*/ 121988 w 997732"/>
              <a:gd name="connsiteY37" fmla="*/ 148671 h 780438"/>
              <a:gd name="connsiteX38" fmla="*/ 200942 w 997732"/>
              <a:gd name="connsiteY38" fmla="*/ 272507 h 780438"/>
              <a:gd name="connsiteX39" fmla="*/ 195537 w 997732"/>
              <a:gd name="connsiteY39" fmla="*/ 297616 h 780438"/>
              <a:gd name="connsiteX40" fmla="*/ 242198 w 997732"/>
              <a:gd name="connsiteY40" fmla="*/ 346056 h 780438"/>
              <a:gd name="connsiteX41" fmla="*/ 294264 w 997732"/>
              <a:gd name="connsiteY41" fmla="*/ 432262 h 780438"/>
              <a:gd name="connsiteX42" fmla="*/ 310410 w 997732"/>
              <a:gd name="connsiteY42" fmla="*/ 493290 h 780438"/>
              <a:gd name="connsiteX43" fmla="*/ 288859 w 997732"/>
              <a:gd name="connsiteY43" fmla="*/ 545356 h 780438"/>
              <a:gd name="connsiteX44" fmla="*/ 371439 w 997732"/>
              <a:gd name="connsiteY44" fmla="*/ 631494 h 780438"/>
              <a:gd name="connsiteX45" fmla="*/ 410915 w 997732"/>
              <a:gd name="connsiteY45" fmla="*/ 636899 h 780438"/>
              <a:gd name="connsiteX46" fmla="*/ 495274 w 997732"/>
              <a:gd name="connsiteY46" fmla="*/ 692522 h 780438"/>
              <a:gd name="connsiteX47" fmla="*/ 602963 w 997732"/>
              <a:gd name="connsiteY47" fmla="*/ 739183 h 780438"/>
              <a:gd name="connsiteX48" fmla="*/ 674733 w 997732"/>
              <a:gd name="connsiteY48" fmla="*/ 706890 h 780438"/>
              <a:gd name="connsiteX49" fmla="*/ 749993 w 997732"/>
              <a:gd name="connsiteY49" fmla="*/ 780439 h 780438"/>
              <a:gd name="connsiteX50" fmla="*/ 775102 w 997732"/>
              <a:gd name="connsiteY50" fmla="*/ 717631 h 780438"/>
              <a:gd name="connsiteX51" fmla="*/ 828946 w 997732"/>
              <a:gd name="connsiteY51" fmla="*/ 712226 h 780438"/>
              <a:gd name="connsiteX52" fmla="*/ 830725 w 997732"/>
              <a:gd name="connsiteY52" fmla="*/ 697859 h 780438"/>
              <a:gd name="connsiteX53" fmla="*/ 796517 w 997732"/>
              <a:gd name="connsiteY53" fmla="*/ 665566 h 780438"/>
              <a:gd name="connsiteX54" fmla="*/ 814510 w 997732"/>
              <a:gd name="connsiteY54" fmla="*/ 636899 h 780438"/>
              <a:gd name="connsiteX55" fmla="*/ 882928 w 997732"/>
              <a:gd name="connsiteY55" fmla="*/ 636899 h 780438"/>
              <a:gd name="connsiteX56" fmla="*/ 915221 w 997732"/>
              <a:gd name="connsiteY56" fmla="*/ 609942 h 780438"/>
              <a:gd name="connsiteX57" fmla="*/ 936704 w 997732"/>
              <a:gd name="connsiteY57" fmla="*/ 618905 h 780438"/>
              <a:gd name="connsiteX58" fmla="*/ 951072 w 997732"/>
              <a:gd name="connsiteY58" fmla="*/ 547135 h 780438"/>
              <a:gd name="connsiteX59" fmla="*/ 997733 w 997732"/>
              <a:gd name="connsiteY59" fmla="*/ 487885 h 78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97732" h="780438">
                <a:moveTo>
                  <a:pt x="979944" y="477144"/>
                </a:moveTo>
                <a:lnTo>
                  <a:pt x="863292" y="493290"/>
                </a:lnTo>
                <a:lnTo>
                  <a:pt x="841604" y="563282"/>
                </a:lnTo>
                <a:lnTo>
                  <a:pt x="798569" y="609942"/>
                </a:lnTo>
                <a:lnTo>
                  <a:pt x="692659" y="626089"/>
                </a:lnTo>
                <a:lnTo>
                  <a:pt x="633478" y="600980"/>
                </a:lnTo>
                <a:lnTo>
                  <a:pt x="586817" y="475365"/>
                </a:lnTo>
                <a:lnTo>
                  <a:pt x="640593" y="290638"/>
                </a:lnTo>
                <a:lnTo>
                  <a:pt x="581617" y="270797"/>
                </a:lnTo>
                <a:lnTo>
                  <a:pt x="552882" y="166665"/>
                </a:lnTo>
                <a:lnTo>
                  <a:pt x="525994" y="125615"/>
                </a:lnTo>
                <a:lnTo>
                  <a:pt x="490075" y="125615"/>
                </a:lnTo>
                <a:lnTo>
                  <a:pt x="455866" y="156129"/>
                </a:lnTo>
                <a:lnTo>
                  <a:pt x="416389" y="129172"/>
                </a:lnTo>
                <a:lnTo>
                  <a:pt x="414542" y="93322"/>
                </a:lnTo>
                <a:lnTo>
                  <a:pt x="367881" y="39477"/>
                </a:lnTo>
                <a:lnTo>
                  <a:pt x="315884" y="35851"/>
                </a:lnTo>
                <a:lnTo>
                  <a:pt x="303295" y="52066"/>
                </a:lnTo>
                <a:lnTo>
                  <a:pt x="197453" y="53845"/>
                </a:lnTo>
                <a:lnTo>
                  <a:pt x="82580" y="0"/>
                </a:lnTo>
                <a:lnTo>
                  <a:pt x="0" y="5405"/>
                </a:lnTo>
                <a:lnTo>
                  <a:pt x="12657" y="127530"/>
                </a:lnTo>
                <a:lnTo>
                  <a:pt x="48508" y="174191"/>
                </a:lnTo>
                <a:lnTo>
                  <a:pt x="39545" y="215242"/>
                </a:lnTo>
                <a:lnTo>
                  <a:pt x="14436" y="215242"/>
                </a:lnTo>
                <a:lnTo>
                  <a:pt x="34209" y="252940"/>
                </a:lnTo>
                <a:lnTo>
                  <a:pt x="66502" y="260124"/>
                </a:lnTo>
                <a:lnTo>
                  <a:pt x="84427" y="290638"/>
                </a:lnTo>
                <a:lnTo>
                  <a:pt x="77243" y="328336"/>
                </a:lnTo>
                <a:cubicBezTo>
                  <a:pt x="77243" y="328336"/>
                  <a:pt x="141829" y="423436"/>
                  <a:pt x="143677" y="418100"/>
                </a:cubicBezTo>
                <a:cubicBezTo>
                  <a:pt x="145524" y="412763"/>
                  <a:pt x="168786" y="398327"/>
                  <a:pt x="168786" y="398327"/>
                </a:cubicBezTo>
                <a:lnTo>
                  <a:pt x="132867" y="351666"/>
                </a:lnTo>
                <a:lnTo>
                  <a:pt x="125683" y="258345"/>
                </a:lnTo>
                <a:lnTo>
                  <a:pt x="91474" y="184796"/>
                </a:lnTo>
                <a:lnTo>
                  <a:pt x="55555" y="116378"/>
                </a:lnTo>
                <a:lnTo>
                  <a:pt x="71702" y="39203"/>
                </a:lnTo>
                <a:lnTo>
                  <a:pt x="120210" y="64313"/>
                </a:lnTo>
                <a:lnTo>
                  <a:pt x="121988" y="148671"/>
                </a:lnTo>
                <a:lnTo>
                  <a:pt x="200942" y="272507"/>
                </a:lnTo>
                <a:lnTo>
                  <a:pt x="195537" y="297616"/>
                </a:lnTo>
                <a:lnTo>
                  <a:pt x="242198" y="346056"/>
                </a:lnTo>
                <a:lnTo>
                  <a:pt x="294264" y="432262"/>
                </a:lnTo>
                <a:lnTo>
                  <a:pt x="310410" y="493290"/>
                </a:lnTo>
                <a:lnTo>
                  <a:pt x="288859" y="545356"/>
                </a:lnTo>
                <a:lnTo>
                  <a:pt x="371439" y="631494"/>
                </a:lnTo>
                <a:lnTo>
                  <a:pt x="410915" y="636899"/>
                </a:lnTo>
                <a:lnTo>
                  <a:pt x="495274" y="692522"/>
                </a:lnTo>
                <a:cubicBezTo>
                  <a:pt x="495274" y="692522"/>
                  <a:pt x="595780" y="742741"/>
                  <a:pt x="602963" y="739183"/>
                </a:cubicBezTo>
                <a:cubicBezTo>
                  <a:pt x="610147" y="735625"/>
                  <a:pt x="674733" y="706890"/>
                  <a:pt x="674733" y="706890"/>
                </a:cubicBezTo>
                <a:lnTo>
                  <a:pt x="749993" y="780439"/>
                </a:lnTo>
                <a:lnTo>
                  <a:pt x="775102" y="717631"/>
                </a:lnTo>
                <a:lnTo>
                  <a:pt x="828946" y="712226"/>
                </a:lnTo>
                <a:lnTo>
                  <a:pt x="830725" y="697859"/>
                </a:lnTo>
                <a:lnTo>
                  <a:pt x="796517" y="665566"/>
                </a:lnTo>
                <a:lnTo>
                  <a:pt x="814510" y="636899"/>
                </a:lnTo>
                <a:lnTo>
                  <a:pt x="882928" y="636899"/>
                </a:lnTo>
                <a:lnTo>
                  <a:pt x="915221" y="609942"/>
                </a:lnTo>
                <a:lnTo>
                  <a:pt x="936704" y="618905"/>
                </a:lnTo>
                <a:lnTo>
                  <a:pt x="951072" y="547135"/>
                </a:lnTo>
                <a:lnTo>
                  <a:pt x="997733" y="487885"/>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3" name="Forme libre : forme 1250">
            <a:extLst>
              <a:ext uri="{FF2B5EF4-FFF2-40B4-BE49-F238E27FC236}">
                <a16:creationId xmlns:a16="http://schemas.microsoft.com/office/drawing/2014/main" id="{6A89F9AE-2E36-49F4-A38B-986F3CDCE5D5}"/>
              </a:ext>
            </a:extLst>
          </p:cNvPr>
          <p:cNvSpPr/>
          <p:nvPr/>
        </p:nvSpPr>
        <p:spPr>
          <a:xfrm>
            <a:off x="3330565" y="3393900"/>
            <a:ext cx="139375" cy="153248"/>
          </a:xfrm>
          <a:custGeom>
            <a:avLst/>
            <a:gdLst>
              <a:gd name="connsiteX0" fmla="*/ 73617 w 161533"/>
              <a:gd name="connsiteY0" fmla="*/ 177612 h 177611"/>
              <a:gd name="connsiteX1" fmla="*/ 111315 w 161533"/>
              <a:gd name="connsiteY1" fmla="*/ 148945 h 177611"/>
              <a:gd name="connsiteX2" fmla="*/ 122057 w 161533"/>
              <a:gd name="connsiteY2" fmla="*/ 123767 h 177611"/>
              <a:gd name="connsiteX3" fmla="*/ 161534 w 161533"/>
              <a:gd name="connsiteY3" fmla="*/ 93253 h 177611"/>
              <a:gd name="connsiteX4" fmla="*/ 123836 w 161533"/>
              <a:gd name="connsiteY4" fmla="*/ 84290 h 177611"/>
              <a:gd name="connsiteX5" fmla="*/ 132798 w 161533"/>
              <a:gd name="connsiteY5" fmla="*/ 0 h 177611"/>
              <a:gd name="connsiteX6" fmla="*/ 64654 w 161533"/>
              <a:gd name="connsiteY6" fmla="*/ 0 h 177611"/>
              <a:gd name="connsiteX7" fmla="*/ 46661 w 161533"/>
              <a:gd name="connsiteY7" fmla="*/ 28667 h 177611"/>
              <a:gd name="connsiteX8" fmla="*/ 80801 w 161533"/>
              <a:gd name="connsiteY8" fmla="*/ 60960 h 177611"/>
              <a:gd name="connsiteX9" fmla="*/ 79022 w 161533"/>
              <a:gd name="connsiteY9" fmla="*/ 75328 h 177611"/>
              <a:gd name="connsiteX10" fmla="*/ 25178 w 161533"/>
              <a:gd name="connsiteY10" fmla="*/ 80733 h 177611"/>
              <a:gd name="connsiteX11" fmla="*/ 0 w 161533"/>
              <a:gd name="connsiteY11" fmla="*/ 143540 h 177611"/>
              <a:gd name="connsiteX12" fmla="*/ 23330 w 161533"/>
              <a:gd name="connsiteY12" fmla="*/ 170428 h 177611"/>
              <a:gd name="connsiteX13" fmla="*/ 73617 w 161533"/>
              <a:gd name="connsiteY13" fmla="*/ 177612 h 1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533" h="177611">
                <a:moveTo>
                  <a:pt x="73617" y="177612"/>
                </a:moveTo>
                <a:lnTo>
                  <a:pt x="111315" y="148945"/>
                </a:lnTo>
                <a:lnTo>
                  <a:pt x="122057" y="123767"/>
                </a:lnTo>
                <a:lnTo>
                  <a:pt x="161534" y="93253"/>
                </a:lnTo>
                <a:lnTo>
                  <a:pt x="123836" y="84290"/>
                </a:lnTo>
                <a:lnTo>
                  <a:pt x="132798" y="0"/>
                </a:lnTo>
                <a:lnTo>
                  <a:pt x="64654" y="0"/>
                </a:lnTo>
                <a:lnTo>
                  <a:pt x="46661" y="28667"/>
                </a:lnTo>
                <a:lnTo>
                  <a:pt x="80801" y="60960"/>
                </a:lnTo>
                <a:lnTo>
                  <a:pt x="79022" y="75328"/>
                </a:lnTo>
                <a:lnTo>
                  <a:pt x="25178" y="80733"/>
                </a:lnTo>
                <a:lnTo>
                  <a:pt x="0" y="143540"/>
                </a:lnTo>
                <a:lnTo>
                  <a:pt x="23330" y="170428"/>
                </a:lnTo>
                <a:lnTo>
                  <a:pt x="73617" y="177612"/>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4" name="Forme libre : forme 1251">
            <a:extLst>
              <a:ext uri="{FF2B5EF4-FFF2-40B4-BE49-F238E27FC236}">
                <a16:creationId xmlns:a16="http://schemas.microsoft.com/office/drawing/2014/main" id="{3E9691F0-D053-49B1-AB97-E6FF47698F43}"/>
              </a:ext>
            </a:extLst>
          </p:cNvPr>
          <p:cNvSpPr/>
          <p:nvPr/>
        </p:nvSpPr>
        <p:spPr>
          <a:xfrm>
            <a:off x="3394083" y="3522414"/>
            <a:ext cx="86719" cy="47993"/>
          </a:xfrm>
          <a:custGeom>
            <a:avLst/>
            <a:gdLst>
              <a:gd name="connsiteX0" fmla="*/ 69991 w 100505"/>
              <a:gd name="connsiteY0" fmla="*/ 25109 h 55623"/>
              <a:gd name="connsiteX1" fmla="*/ 100505 w 100505"/>
              <a:gd name="connsiteY1" fmla="*/ 25109 h 55623"/>
              <a:gd name="connsiteX2" fmla="*/ 93322 w 100505"/>
              <a:gd name="connsiteY2" fmla="*/ 48440 h 55623"/>
              <a:gd name="connsiteX3" fmla="*/ 64586 w 100505"/>
              <a:gd name="connsiteY3" fmla="*/ 55623 h 55623"/>
              <a:gd name="connsiteX4" fmla="*/ 0 w 100505"/>
              <a:gd name="connsiteY4" fmla="*/ 28667 h 55623"/>
              <a:gd name="connsiteX5" fmla="*/ 37698 w 100505"/>
              <a:gd name="connsiteY5" fmla="*/ 0 h 55623"/>
              <a:gd name="connsiteX6" fmla="*/ 69991 w 100505"/>
              <a:gd name="connsiteY6" fmla="*/ 25109 h 5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05" h="55623">
                <a:moveTo>
                  <a:pt x="69991" y="25109"/>
                </a:moveTo>
                <a:lnTo>
                  <a:pt x="100505" y="25109"/>
                </a:lnTo>
                <a:lnTo>
                  <a:pt x="93322" y="48440"/>
                </a:lnTo>
                <a:lnTo>
                  <a:pt x="64586" y="55623"/>
                </a:lnTo>
                <a:lnTo>
                  <a:pt x="0" y="28667"/>
                </a:lnTo>
                <a:lnTo>
                  <a:pt x="37698" y="0"/>
                </a:lnTo>
                <a:lnTo>
                  <a:pt x="69991" y="2510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5" name="Forme libre : forme 1252">
            <a:extLst>
              <a:ext uri="{FF2B5EF4-FFF2-40B4-BE49-F238E27FC236}">
                <a16:creationId xmlns:a16="http://schemas.microsoft.com/office/drawing/2014/main" id="{C392AC9C-8166-4F9F-842E-92ACADC10D26}"/>
              </a:ext>
            </a:extLst>
          </p:cNvPr>
          <p:cNvSpPr/>
          <p:nvPr/>
        </p:nvSpPr>
        <p:spPr>
          <a:xfrm>
            <a:off x="3437412" y="3370642"/>
            <a:ext cx="54192" cy="98879"/>
          </a:xfrm>
          <a:custGeom>
            <a:avLst/>
            <a:gdLst>
              <a:gd name="connsiteX0" fmla="*/ 39135 w 62807"/>
              <a:gd name="connsiteY0" fmla="*/ 77038 h 114599"/>
              <a:gd name="connsiteX1" fmla="*/ 12247 w 62807"/>
              <a:gd name="connsiteY1" fmla="*/ 114599 h 114599"/>
              <a:gd name="connsiteX2" fmla="*/ 0 w 62807"/>
              <a:gd name="connsiteY2" fmla="*/ 111247 h 114599"/>
              <a:gd name="connsiteX3" fmla="*/ 8963 w 62807"/>
              <a:gd name="connsiteY3" fmla="*/ 26957 h 114599"/>
              <a:gd name="connsiteX4" fmla="*/ 41256 w 62807"/>
              <a:gd name="connsiteY4" fmla="*/ 0 h 114599"/>
              <a:gd name="connsiteX5" fmla="*/ 62807 w 62807"/>
              <a:gd name="connsiteY5" fmla="*/ 8963 h 114599"/>
              <a:gd name="connsiteX6" fmla="*/ 41256 w 62807"/>
              <a:gd name="connsiteY6" fmla="*/ 45840 h 114599"/>
              <a:gd name="connsiteX7" fmla="*/ 39135 w 62807"/>
              <a:gd name="connsiteY7" fmla="*/ 77038 h 1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07" h="114599">
                <a:moveTo>
                  <a:pt x="39135" y="77038"/>
                </a:moveTo>
                <a:lnTo>
                  <a:pt x="12247" y="114599"/>
                </a:lnTo>
                <a:lnTo>
                  <a:pt x="0" y="111247"/>
                </a:lnTo>
                <a:lnTo>
                  <a:pt x="8963" y="26957"/>
                </a:lnTo>
                <a:lnTo>
                  <a:pt x="41256" y="0"/>
                </a:lnTo>
                <a:lnTo>
                  <a:pt x="62807" y="8963"/>
                </a:lnTo>
                <a:lnTo>
                  <a:pt x="41256" y="45840"/>
                </a:lnTo>
                <a:lnTo>
                  <a:pt x="39135" y="7703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6" name="Forme libre : forme 1253">
            <a:extLst>
              <a:ext uri="{FF2B5EF4-FFF2-40B4-BE49-F238E27FC236}">
                <a16:creationId xmlns:a16="http://schemas.microsoft.com/office/drawing/2014/main" id="{835CACD6-7425-4035-9F25-31805AA8BBD9}"/>
              </a:ext>
            </a:extLst>
          </p:cNvPr>
          <p:cNvSpPr/>
          <p:nvPr/>
        </p:nvSpPr>
        <p:spPr>
          <a:xfrm>
            <a:off x="3426610" y="3463972"/>
            <a:ext cx="201241" cy="117769"/>
          </a:xfrm>
          <a:custGeom>
            <a:avLst/>
            <a:gdLst>
              <a:gd name="connsiteX0" fmla="*/ 124657 w 233235"/>
              <a:gd name="connsiteY0" fmla="*/ 7526 h 136493"/>
              <a:gd name="connsiteX1" fmla="*/ 144019 w 233235"/>
              <a:gd name="connsiteY1" fmla="*/ 0 h 136493"/>
              <a:gd name="connsiteX2" fmla="*/ 192390 w 233235"/>
              <a:gd name="connsiteY2" fmla="*/ 5405 h 136493"/>
              <a:gd name="connsiteX3" fmla="*/ 233235 w 233235"/>
              <a:gd name="connsiteY3" fmla="*/ 42966 h 136493"/>
              <a:gd name="connsiteX4" fmla="*/ 184864 w 233235"/>
              <a:gd name="connsiteY4" fmla="*/ 64518 h 136493"/>
              <a:gd name="connsiteX5" fmla="*/ 161260 w 233235"/>
              <a:gd name="connsiteY5" fmla="*/ 54802 h 136493"/>
              <a:gd name="connsiteX6" fmla="*/ 155855 w 233235"/>
              <a:gd name="connsiteY6" fmla="*/ 75259 h 136493"/>
              <a:gd name="connsiteX7" fmla="*/ 131156 w 233235"/>
              <a:gd name="connsiteY7" fmla="*/ 95648 h 136493"/>
              <a:gd name="connsiteX8" fmla="*/ 113984 w 233235"/>
              <a:gd name="connsiteY8" fmla="*/ 87027 h 136493"/>
              <a:gd name="connsiteX9" fmla="*/ 91406 w 233235"/>
              <a:gd name="connsiteY9" fmla="*/ 99958 h 136493"/>
              <a:gd name="connsiteX10" fmla="*/ 91406 w 233235"/>
              <a:gd name="connsiteY10" fmla="*/ 122536 h 136493"/>
              <a:gd name="connsiteX11" fmla="*/ 70949 w 233235"/>
              <a:gd name="connsiteY11" fmla="*/ 136493 h 136493"/>
              <a:gd name="connsiteX12" fmla="*/ 55623 w 233235"/>
              <a:gd name="connsiteY12" fmla="*/ 116173 h 136493"/>
              <a:gd name="connsiteX13" fmla="*/ 62807 w 233235"/>
              <a:gd name="connsiteY13" fmla="*/ 92843 h 136493"/>
              <a:gd name="connsiteX14" fmla="*/ 32293 w 233235"/>
              <a:gd name="connsiteY14" fmla="*/ 92843 h 136493"/>
              <a:gd name="connsiteX15" fmla="*/ 0 w 233235"/>
              <a:gd name="connsiteY15" fmla="*/ 67733 h 136493"/>
              <a:gd name="connsiteX16" fmla="*/ 10742 w 233235"/>
              <a:gd name="connsiteY16" fmla="*/ 42556 h 136493"/>
              <a:gd name="connsiteX17" fmla="*/ 50218 w 233235"/>
              <a:gd name="connsiteY17" fmla="*/ 12042 h 136493"/>
              <a:gd name="connsiteX18" fmla="*/ 70949 w 233235"/>
              <a:gd name="connsiteY18" fmla="*/ 6431 h 136493"/>
              <a:gd name="connsiteX19" fmla="*/ 124657 w 233235"/>
              <a:gd name="connsiteY19" fmla="*/ 7526 h 13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235" h="136493">
                <a:moveTo>
                  <a:pt x="124657" y="7526"/>
                </a:moveTo>
                <a:lnTo>
                  <a:pt x="144019" y="0"/>
                </a:lnTo>
                <a:lnTo>
                  <a:pt x="192390" y="5405"/>
                </a:lnTo>
                <a:lnTo>
                  <a:pt x="233235" y="42966"/>
                </a:lnTo>
                <a:lnTo>
                  <a:pt x="184864" y="64518"/>
                </a:lnTo>
                <a:lnTo>
                  <a:pt x="161260" y="54802"/>
                </a:lnTo>
                <a:lnTo>
                  <a:pt x="155855" y="75259"/>
                </a:lnTo>
                <a:lnTo>
                  <a:pt x="131156" y="95648"/>
                </a:lnTo>
                <a:lnTo>
                  <a:pt x="113984" y="87027"/>
                </a:lnTo>
                <a:lnTo>
                  <a:pt x="91406" y="99958"/>
                </a:lnTo>
                <a:lnTo>
                  <a:pt x="91406" y="122536"/>
                </a:lnTo>
                <a:lnTo>
                  <a:pt x="70949" y="136493"/>
                </a:lnTo>
                <a:lnTo>
                  <a:pt x="55623" y="116173"/>
                </a:lnTo>
                <a:lnTo>
                  <a:pt x="62807" y="92843"/>
                </a:lnTo>
                <a:lnTo>
                  <a:pt x="32293" y="92843"/>
                </a:lnTo>
                <a:lnTo>
                  <a:pt x="0" y="67733"/>
                </a:lnTo>
                <a:lnTo>
                  <a:pt x="10742" y="42556"/>
                </a:lnTo>
                <a:lnTo>
                  <a:pt x="50218" y="12042"/>
                </a:lnTo>
                <a:lnTo>
                  <a:pt x="70949" y="6431"/>
                </a:lnTo>
                <a:lnTo>
                  <a:pt x="124657" y="752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7" name="Forme libre : forme 1254">
            <a:extLst>
              <a:ext uri="{FF2B5EF4-FFF2-40B4-BE49-F238E27FC236}">
                <a16:creationId xmlns:a16="http://schemas.microsoft.com/office/drawing/2014/main" id="{A31BB701-D5D6-410B-9BCE-E1D5F8C08FFD}"/>
              </a:ext>
            </a:extLst>
          </p:cNvPr>
          <p:cNvSpPr/>
          <p:nvPr/>
        </p:nvSpPr>
        <p:spPr>
          <a:xfrm>
            <a:off x="3487828" y="3501044"/>
            <a:ext cx="140025" cy="155787"/>
          </a:xfrm>
          <a:custGeom>
            <a:avLst/>
            <a:gdLst>
              <a:gd name="connsiteX0" fmla="*/ 19362 w 162286"/>
              <a:gd name="connsiteY0" fmla="*/ 131088 h 180553"/>
              <a:gd name="connsiteX1" fmla="*/ 51587 w 162286"/>
              <a:gd name="connsiteY1" fmla="*/ 168718 h 180553"/>
              <a:gd name="connsiteX2" fmla="*/ 107484 w 162286"/>
              <a:gd name="connsiteY2" fmla="*/ 180554 h 180553"/>
              <a:gd name="connsiteX3" fmla="*/ 128967 w 162286"/>
              <a:gd name="connsiteY3" fmla="*/ 180554 h 180553"/>
              <a:gd name="connsiteX4" fmla="*/ 121441 w 162286"/>
              <a:gd name="connsiteY4" fmla="*/ 154760 h 180553"/>
              <a:gd name="connsiteX5" fmla="*/ 146140 w 162286"/>
              <a:gd name="connsiteY5" fmla="*/ 66639 h 180553"/>
              <a:gd name="connsiteX6" fmla="*/ 157976 w 162286"/>
              <a:gd name="connsiteY6" fmla="*/ 36535 h 180553"/>
              <a:gd name="connsiteX7" fmla="*/ 162286 w 162286"/>
              <a:gd name="connsiteY7" fmla="*/ 0 h 180553"/>
              <a:gd name="connsiteX8" fmla="*/ 113915 w 162286"/>
              <a:gd name="connsiteY8" fmla="*/ 21551 h 180553"/>
              <a:gd name="connsiteX9" fmla="*/ 90311 w 162286"/>
              <a:gd name="connsiteY9" fmla="*/ 11836 h 180553"/>
              <a:gd name="connsiteX10" fmla="*/ 84906 w 162286"/>
              <a:gd name="connsiteY10" fmla="*/ 32293 h 180553"/>
              <a:gd name="connsiteX11" fmla="*/ 60208 w 162286"/>
              <a:gd name="connsiteY11" fmla="*/ 52682 h 180553"/>
              <a:gd name="connsiteX12" fmla="*/ 43035 w 162286"/>
              <a:gd name="connsiteY12" fmla="*/ 44061 h 180553"/>
              <a:gd name="connsiteX13" fmla="*/ 20457 w 162286"/>
              <a:gd name="connsiteY13" fmla="*/ 56992 h 180553"/>
              <a:gd name="connsiteX14" fmla="*/ 20457 w 162286"/>
              <a:gd name="connsiteY14" fmla="*/ 79570 h 180553"/>
              <a:gd name="connsiteX15" fmla="*/ 0 w 162286"/>
              <a:gd name="connsiteY15" fmla="*/ 93527 h 180553"/>
              <a:gd name="connsiteX16" fmla="*/ 19362 w 162286"/>
              <a:gd name="connsiteY16" fmla="*/ 131088 h 18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286" h="180553">
                <a:moveTo>
                  <a:pt x="19362" y="131088"/>
                </a:moveTo>
                <a:lnTo>
                  <a:pt x="51587" y="168718"/>
                </a:lnTo>
                <a:lnTo>
                  <a:pt x="107484" y="180554"/>
                </a:lnTo>
                <a:lnTo>
                  <a:pt x="128967" y="180554"/>
                </a:lnTo>
                <a:lnTo>
                  <a:pt x="121441" y="154760"/>
                </a:lnTo>
                <a:lnTo>
                  <a:pt x="146140" y="66639"/>
                </a:lnTo>
                <a:lnTo>
                  <a:pt x="157976" y="36535"/>
                </a:lnTo>
                <a:lnTo>
                  <a:pt x="162286" y="0"/>
                </a:lnTo>
                <a:lnTo>
                  <a:pt x="113915" y="21551"/>
                </a:lnTo>
                <a:lnTo>
                  <a:pt x="90311" y="11836"/>
                </a:lnTo>
                <a:lnTo>
                  <a:pt x="84906" y="32293"/>
                </a:lnTo>
                <a:lnTo>
                  <a:pt x="60208" y="52682"/>
                </a:lnTo>
                <a:lnTo>
                  <a:pt x="43035" y="44061"/>
                </a:lnTo>
                <a:lnTo>
                  <a:pt x="20457" y="56992"/>
                </a:lnTo>
                <a:lnTo>
                  <a:pt x="20457" y="79570"/>
                </a:lnTo>
                <a:lnTo>
                  <a:pt x="0" y="93527"/>
                </a:lnTo>
                <a:lnTo>
                  <a:pt x="19362" y="13108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8" name="Forme libre : forme 1255">
            <a:extLst>
              <a:ext uri="{FF2B5EF4-FFF2-40B4-BE49-F238E27FC236}">
                <a16:creationId xmlns:a16="http://schemas.microsoft.com/office/drawing/2014/main" id="{4AF07775-403A-49D6-A30C-A9E08C5C627F}"/>
              </a:ext>
            </a:extLst>
          </p:cNvPr>
          <p:cNvSpPr/>
          <p:nvPr/>
        </p:nvSpPr>
        <p:spPr>
          <a:xfrm>
            <a:off x="3524014" y="3646618"/>
            <a:ext cx="101063" cy="107557"/>
          </a:xfrm>
          <a:custGeom>
            <a:avLst/>
            <a:gdLst>
              <a:gd name="connsiteX0" fmla="*/ 5337 w 117130"/>
              <a:gd name="connsiteY0" fmla="*/ 25794 h 124656"/>
              <a:gd name="connsiteX1" fmla="*/ 0 w 117130"/>
              <a:gd name="connsiteY1" fmla="*/ 45156 h 124656"/>
              <a:gd name="connsiteX2" fmla="*/ 31130 w 117130"/>
              <a:gd name="connsiteY2" fmla="*/ 66639 h 124656"/>
              <a:gd name="connsiteX3" fmla="*/ 41871 w 117130"/>
              <a:gd name="connsiteY3" fmla="*/ 53708 h 124656"/>
              <a:gd name="connsiteX4" fmla="*/ 81622 w 117130"/>
              <a:gd name="connsiteY4" fmla="*/ 91337 h 124656"/>
              <a:gd name="connsiteX5" fmla="*/ 82717 w 117130"/>
              <a:gd name="connsiteY5" fmla="*/ 111726 h 124656"/>
              <a:gd name="connsiteX6" fmla="*/ 107416 w 117130"/>
              <a:gd name="connsiteY6" fmla="*/ 124657 h 124656"/>
              <a:gd name="connsiteX7" fmla="*/ 117131 w 117130"/>
              <a:gd name="connsiteY7" fmla="*/ 63423 h 124656"/>
              <a:gd name="connsiteX8" fmla="*/ 87027 w 117130"/>
              <a:gd name="connsiteY8" fmla="*/ 11836 h 124656"/>
              <a:gd name="connsiteX9" fmla="*/ 65544 w 117130"/>
              <a:gd name="connsiteY9" fmla="*/ 11836 h 124656"/>
              <a:gd name="connsiteX10" fmla="*/ 9647 w 117130"/>
              <a:gd name="connsiteY10" fmla="*/ 0 h 124656"/>
              <a:gd name="connsiteX11" fmla="*/ 5337 w 117130"/>
              <a:gd name="connsiteY11" fmla="*/ 25794 h 12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130" h="124656">
                <a:moveTo>
                  <a:pt x="5337" y="25794"/>
                </a:moveTo>
                <a:lnTo>
                  <a:pt x="0" y="45156"/>
                </a:lnTo>
                <a:lnTo>
                  <a:pt x="31130" y="66639"/>
                </a:lnTo>
                <a:lnTo>
                  <a:pt x="41871" y="53708"/>
                </a:lnTo>
                <a:lnTo>
                  <a:pt x="81622" y="91337"/>
                </a:lnTo>
                <a:lnTo>
                  <a:pt x="82717" y="111726"/>
                </a:lnTo>
                <a:lnTo>
                  <a:pt x="107416" y="124657"/>
                </a:lnTo>
                <a:lnTo>
                  <a:pt x="117131" y="63423"/>
                </a:lnTo>
                <a:lnTo>
                  <a:pt x="87027" y="11836"/>
                </a:lnTo>
                <a:lnTo>
                  <a:pt x="65544" y="11836"/>
                </a:lnTo>
                <a:lnTo>
                  <a:pt x="9647" y="0"/>
                </a:lnTo>
                <a:lnTo>
                  <a:pt x="5337" y="25794"/>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59" name="Forme libre : forme 1256">
            <a:extLst>
              <a:ext uri="{FF2B5EF4-FFF2-40B4-BE49-F238E27FC236}">
                <a16:creationId xmlns:a16="http://schemas.microsoft.com/office/drawing/2014/main" id="{F8088D80-ABBC-4F32-ACA2-96A04EE1744B}"/>
              </a:ext>
            </a:extLst>
          </p:cNvPr>
          <p:cNvSpPr/>
          <p:nvPr/>
        </p:nvSpPr>
        <p:spPr>
          <a:xfrm>
            <a:off x="3616695" y="3701342"/>
            <a:ext cx="187309" cy="92681"/>
          </a:xfrm>
          <a:custGeom>
            <a:avLst/>
            <a:gdLst>
              <a:gd name="connsiteX0" fmla="*/ 45155 w 217088"/>
              <a:gd name="connsiteY0" fmla="*/ 25793 h 107415"/>
              <a:gd name="connsiteX1" fmla="*/ 65544 w 217088"/>
              <a:gd name="connsiteY1" fmla="*/ 41871 h 107415"/>
              <a:gd name="connsiteX2" fmla="*/ 117131 w 217088"/>
              <a:gd name="connsiteY2" fmla="*/ 16078 h 107415"/>
              <a:gd name="connsiteX3" fmla="*/ 148329 w 217088"/>
              <a:gd name="connsiteY3" fmla="*/ 4242 h 107415"/>
              <a:gd name="connsiteX4" fmla="*/ 183769 w 217088"/>
              <a:gd name="connsiteY4" fmla="*/ 15052 h 107415"/>
              <a:gd name="connsiteX5" fmla="*/ 210589 w 217088"/>
              <a:gd name="connsiteY5" fmla="*/ 44061 h 107415"/>
              <a:gd name="connsiteX6" fmla="*/ 217089 w 217088"/>
              <a:gd name="connsiteY6" fmla="*/ 74096 h 107415"/>
              <a:gd name="connsiteX7" fmla="*/ 186985 w 217088"/>
              <a:gd name="connsiteY7" fmla="*/ 104200 h 107415"/>
              <a:gd name="connsiteX8" fmla="*/ 165502 w 217088"/>
              <a:gd name="connsiteY8" fmla="*/ 80596 h 107415"/>
              <a:gd name="connsiteX9" fmla="*/ 185890 w 217088"/>
              <a:gd name="connsiteY9" fmla="*/ 52613 h 107415"/>
              <a:gd name="connsiteX10" fmla="*/ 136493 w 217088"/>
              <a:gd name="connsiteY10" fmla="*/ 26820 h 107415"/>
              <a:gd name="connsiteX11" fmla="*/ 91337 w 217088"/>
              <a:gd name="connsiteY11" fmla="*/ 65544 h 107415"/>
              <a:gd name="connsiteX12" fmla="*/ 112820 w 217088"/>
              <a:gd name="connsiteY12" fmla="*/ 84838 h 107415"/>
              <a:gd name="connsiteX13" fmla="*/ 78475 w 217088"/>
              <a:gd name="connsiteY13" fmla="*/ 107415 h 107415"/>
              <a:gd name="connsiteX14" fmla="*/ 40845 w 217088"/>
              <a:gd name="connsiteY14" fmla="*/ 66570 h 107415"/>
              <a:gd name="connsiteX15" fmla="*/ 0 w 217088"/>
              <a:gd name="connsiteY15" fmla="*/ 61234 h 107415"/>
              <a:gd name="connsiteX16" fmla="*/ 9715 w 217088"/>
              <a:gd name="connsiteY16" fmla="*/ 0 h 107415"/>
              <a:gd name="connsiteX17" fmla="*/ 45155 w 217088"/>
              <a:gd name="connsiteY17" fmla="*/ 25793 h 10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088" h="107415">
                <a:moveTo>
                  <a:pt x="45155" y="25793"/>
                </a:moveTo>
                <a:lnTo>
                  <a:pt x="65544" y="41871"/>
                </a:lnTo>
                <a:lnTo>
                  <a:pt x="117131" y="16078"/>
                </a:lnTo>
                <a:lnTo>
                  <a:pt x="148329" y="4242"/>
                </a:lnTo>
                <a:lnTo>
                  <a:pt x="183769" y="15052"/>
                </a:lnTo>
                <a:lnTo>
                  <a:pt x="210589" y="44061"/>
                </a:lnTo>
                <a:lnTo>
                  <a:pt x="217089" y="74096"/>
                </a:lnTo>
                <a:lnTo>
                  <a:pt x="186985" y="104200"/>
                </a:lnTo>
                <a:lnTo>
                  <a:pt x="165502" y="80596"/>
                </a:lnTo>
                <a:lnTo>
                  <a:pt x="185890" y="52613"/>
                </a:lnTo>
                <a:lnTo>
                  <a:pt x="136493" y="26820"/>
                </a:lnTo>
                <a:lnTo>
                  <a:pt x="91337" y="65544"/>
                </a:lnTo>
                <a:lnTo>
                  <a:pt x="112820" y="84838"/>
                </a:lnTo>
                <a:lnTo>
                  <a:pt x="78475" y="107415"/>
                </a:lnTo>
                <a:lnTo>
                  <a:pt x="40845" y="66570"/>
                </a:lnTo>
                <a:lnTo>
                  <a:pt x="0" y="61234"/>
                </a:lnTo>
                <a:lnTo>
                  <a:pt x="9715" y="0"/>
                </a:lnTo>
                <a:lnTo>
                  <a:pt x="45155" y="2579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0" name="Forme libre : forme 1257">
            <a:extLst>
              <a:ext uri="{FF2B5EF4-FFF2-40B4-BE49-F238E27FC236}">
                <a16:creationId xmlns:a16="http://schemas.microsoft.com/office/drawing/2014/main" id="{4127EE71-A31F-473E-83CF-63572B7AE5A9}"/>
              </a:ext>
            </a:extLst>
          </p:cNvPr>
          <p:cNvSpPr/>
          <p:nvPr/>
        </p:nvSpPr>
        <p:spPr>
          <a:xfrm>
            <a:off x="3800285" y="3372057"/>
            <a:ext cx="61216" cy="26859"/>
          </a:xfrm>
          <a:custGeom>
            <a:avLst/>
            <a:gdLst>
              <a:gd name="connsiteX0" fmla="*/ 0 w 70948"/>
              <a:gd name="connsiteY0" fmla="*/ 8552 h 31129"/>
              <a:gd name="connsiteX1" fmla="*/ 21483 w 70948"/>
              <a:gd name="connsiteY1" fmla="*/ 0 h 31129"/>
              <a:gd name="connsiteX2" fmla="*/ 70949 w 70948"/>
              <a:gd name="connsiteY2" fmla="*/ 14983 h 31129"/>
              <a:gd name="connsiteX3" fmla="*/ 67665 w 70948"/>
              <a:gd name="connsiteY3" fmla="*/ 26820 h 31129"/>
              <a:gd name="connsiteX4" fmla="*/ 36535 w 70948"/>
              <a:gd name="connsiteY4" fmla="*/ 31130 h 31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48" h="31129">
                <a:moveTo>
                  <a:pt x="0" y="8552"/>
                </a:moveTo>
                <a:cubicBezTo>
                  <a:pt x="7372" y="6264"/>
                  <a:pt x="14555" y="3404"/>
                  <a:pt x="21483" y="0"/>
                </a:cubicBezTo>
                <a:lnTo>
                  <a:pt x="70949" y="14983"/>
                </a:lnTo>
                <a:lnTo>
                  <a:pt x="67665" y="26820"/>
                </a:lnTo>
                <a:lnTo>
                  <a:pt x="36535" y="3113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1" name="Forme libre : forme 1258">
            <a:extLst>
              <a:ext uri="{FF2B5EF4-FFF2-40B4-BE49-F238E27FC236}">
                <a16:creationId xmlns:a16="http://schemas.microsoft.com/office/drawing/2014/main" id="{5141C3B0-BEC7-4F96-8338-5D73114CD56D}"/>
              </a:ext>
            </a:extLst>
          </p:cNvPr>
          <p:cNvSpPr/>
          <p:nvPr/>
        </p:nvSpPr>
        <p:spPr>
          <a:xfrm>
            <a:off x="3620414" y="3196081"/>
            <a:ext cx="325505" cy="123083"/>
          </a:xfrm>
          <a:custGeom>
            <a:avLst/>
            <a:gdLst>
              <a:gd name="connsiteX0" fmla="*/ 0 w 377254"/>
              <a:gd name="connsiteY0" fmla="*/ 51518 h 142650"/>
              <a:gd name="connsiteX1" fmla="*/ 26888 w 377254"/>
              <a:gd name="connsiteY1" fmla="*/ 14983 h 142650"/>
              <a:gd name="connsiteX2" fmla="*/ 90311 w 377254"/>
              <a:gd name="connsiteY2" fmla="*/ 0 h 142650"/>
              <a:gd name="connsiteX3" fmla="*/ 163313 w 377254"/>
              <a:gd name="connsiteY3" fmla="*/ 7526 h 142650"/>
              <a:gd name="connsiteX4" fmla="*/ 205253 w 377254"/>
              <a:gd name="connsiteY4" fmla="*/ 37561 h 142650"/>
              <a:gd name="connsiteX5" fmla="*/ 289132 w 377254"/>
              <a:gd name="connsiteY5" fmla="*/ 82512 h 142650"/>
              <a:gd name="connsiteX6" fmla="*/ 353582 w 377254"/>
              <a:gd name="connsiteY6" fmla="*/ 112615 h 142650"/>
              <a:gd name="connsiteX7" fmla="*/ 377254 w 377254"/>
              <a:gd name="connsiteY7" fmla="*/ 129788 h 142650"/>
              <a:gd name="connsiteX8" fmla="*/ 322520 w 377254"/>
              <a:gd name="connsiteY8" fmla="*/ 141624 h 142650"/>
              <a:gd name="connsiteX9" fmla="*/ 235493 w 377254"/>
              <a:gd name="connsiteY9" fmla="*/ 142651 h 142650"/>
              <a:gd name="connsiteX10" fmla="*/ 268812 w 377254"/>
              <a:gd name="connsiteY10" fmla="*/ 110426 h 142650"/>
              <a:gd name="connsiteX11" fmla="*/ 224752 w 377254"/>
              <a:gd name="connsiteY11" fmla="*/ 100779 h 142650"/>
              <a:gd name="connsiteX12" fmla="*/ 220441 w 377254"/>
              <a:gd name="connsiteY12" fmla="*/ 71770 h 142650"/>
              <a:gd name="connsiteX13" fmla="*/ 175286 w 377254"/>
              <a:gd name="connsiteY13" fmla="*/ 66365 h 142650"/>
              <a:gd name="connsiteX14" fmla="*/ 139845 w 377254"/>
              <a:gd name="connsiteY14" fmla="*/ 47071 h 142650"/>
              <a:gd name="connsiteX15" fmla="*/ 93664 w 377254"/>
              <a:gd name="connsiteY15" fmla="*/ 40230 h 142650"/>
              <a:gd name="connsiteX16" fmla="*/ 106526 w 377254"/>
              <a:gd name="connsiteY16" fmla="*/ 26546 h 142650"/>
              <a:gd name="connsiteX17" fmla="*/ 75396 w 377254"/>
              <a:gd name="connsiteY17" fmla="*/ 22236 h 142650"/>
              <a:gd name="connsiteX18" fmla="*/ 33456 w 377254"/>
              <a:gd name="connsiteY18" fmla="*/ 45908 h 14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7254" h="142650">
                <a:moveTo>
                  <a:pt x="0" y="51518"/>
                </a:moveTo>
                <a:lnTo>
                  <a:pt x="26888" y="14983"/>
                </a:lnTo>
                <a:lnTo>
                  <a:pt x="90311" y="0"/>
                </a:lnTo>
                <a:lnTo>
                  <a:pt x="163313" y="7526"/>
                </a:lnTo>
                <a:lnTo>
                  <a:pt x="205253" y="37561"/>
                </a:lnTo>
                <a:lnTo>
                  <a:pt x="289132" y="82512"/>
                </a:lnTo>
                <a:lnTo>
                  <a:pt x="353582" y="112615"/>
                </a:lnTo>
                <a:lnTo>
                  <a:pt x="377254" y="129788"/>
                </a:lnTo>
                <a:cubicBezTo>
                  <a:pt x="377254" y="129788"/>
                  <a:pt x="326762" y="141624"/>
                  <a:pt x="322520" y="141624"/>
                </a:cubicBezTo>
                <a:lnTo>
                  <a:pt x="235493" y="142651"/>
                </a:lnTo>
                <a:lnTo>
                  <a:pt x="268812" y="110426"/>
                </a:lnTo>
                <a:lnTo>
                  <a:pt x="224752" y="100779"/>
                </a:lnTo>
                <a:lnTo>
                  <a:pt x="220441" y="71770"/>
                </a:lnTo>
                <a:lnTo>
                  <a:pt x="175286" y="66365"/>
                </a:lnTo>
                <a:lnTo>
                  <a:pt x="139845" y="47071"/>
                </a:lnTo>
                <a:lnTo>
                  <a:pt x="93664" y="40230"/>
                </a:lnTo>
                <a:lnTo>
                  <a:pt x="106526" y="26546"/>
                </a:lnTo>
                <a:lnTo>
                  <a:pt x="75396" y="22236"/>
                </a:lnTo>
                <a:lnTo>
                  <a:pt x="33456" y="45908"/>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2" name="Forme libre : forme 1259">
            <a:extLst>
              <a:ext uri="{FF2B5EF4-FFF2-40B4-BE49-F238E27FC236}">
                <a16:creationId xmlns:a16="http://schemas.microsoft.com/office/drawing/2014/main" id="{E090C1F0-9536-4252-9732-9DBCEBCF935E}"/>
              </a:ext>
            </a:extLst>
          </p:cNvPr>
          <p:cNvSpPr/>
          <p:nvPr/>
        </p:nvSpPr>
        <p:spPr>
          <a:xfrm>
            <a:off x="3928210" y="3322116"/>
            <a:ext cx="94569" cy="66765"/>
          </a:xfrm>
          <a:custGeom>
            <a:avLst/>
            <a:gdLst>
              <a:gd name="connsiteX0" fmla="*/ 42966 w 109604"/>
              <a:gd name="connsiteY0" fmla="*/ 0 h 77380"/>
              <a:gd name="connsiteX1" fmla="*/ 39751 w 109604"/>
              <a:gd name="connsiteY1" fmla="*/ 16147 h 77380"/>
              <a:gd name="connsiteX2" fmla="*/ 69854 w 109604"/>
              <a:gd name="connsiteY2" fmla="*/ 16147 h 77380"/>
              <a:gd name="connsiteX3" fmla="*/ 63423 w 109604"/>
              <a:gd name="connsiteY3" fmla="*/ 39751 h 77380"/>
              <a:gd name="connsiteX4" fmla="*/ 34414 w 109604"/>
              <a:gd name="connsiteY4" fmla="*/ 39751 h 77380"/>
              <a:gd name="connsiteX5" fmla="*/ 48371 w 109604"/>
              <a:gd name="connsiteY5" fmla="*/ 50561 h 77380"/>
              <a:gd name="connsiteX6" fmla="*/ 77380 w 109604"/>
              <a:gd name="connsiteY6" fmla="*/ 51587 h 77380"/>
              <a:gd name="connsiteX7" fmla="*/ 68760 w 109604"/>
              <a:gd name="connsiteY7" fmla="*/ 60208 h 77380"/>
              <a:gd name="connsiteX8" fmla="*/ 0 w 109604"/>
              <a:gd name="connsiteY8" fmla="*/ 53776 h 77380"/>
              <a:gd name="connsiteX9" fmla="*/ 1095 w 109604"/>
              <a:gd name="connsiteY9" fmla="*/ 68760 h 77380"/>
              <a:gd name="connsiteX10" fmla="*/ 9715 w 109604"/>
              <a:gd name="connsiteY10" fmla="*/ 77380 h 77380"/>
              <a:gd name="connsiteX11" fmla="*/ 98863 w 109604"/>
              <a:gd name="connsiteY11" fmla="*/ 73070 h 77380"/>
              <a:gd name="connsiteX12" fmla="*/ 109605 w 109604"/>
              <a:gd name="connsiteY12" fmla="*/ 2189 h 77380"/>
              <a:gd name="connsiteX13" fmla="*/ 42966 w 109604"/>
              <a:gd name="connsiteY13" fmla="*/ 0 h 7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04" h="77380">
                <a:moveTo>
                  <a:pt x="42966" y="0"/>
                </a:moveTo>
                <a:lnTo>
                  <a:pt x="39751" y="16147"/>
                </a:lnTo>
                <a:lnTo>
                  <a:pt x="69854" y="16147"/>
                </a:lnTo>
                <a:lnTo>
                  <a:pt x="63423" y="39751"/>
                </a:lnTo>
                <a:lnTo>
                  <a:pt x="34414" y="39751"/>
                </a:lnTo>
                <a:lnTo>
                  <a:pt x="48371" y="50561"/>
                </a:lnTo>
                <a:lnTo>
                  <a:pt x="77380" y="51587"/>
                </a:lnTo>
                <a:lnTo>
                  <a:pt x="68760" y="60208"/>
                </a:lnTo>
                <a:lnTo>
                  <a:pt x="0" y="53776"/>
                </a:lnTo>
                <a:lnTo>
                  <a:pt x="1095" y="68760"/>
                </a:lnTo>
                <a:lnTo>
                  <a:pt x="9715" y="77380"/>
                </a:lnTo>
                <a:lnTo>
                  <a:pt x="98863" y="73070"/>
                </a:lnTo>
                <a:lnTo>
                  <a:pt x="109605" y="2189"/>
                </a:lnTo>
                <a:lnTo>
                  <a:pt x="42966"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3" name="Forme libre : forme 1260">
            <a:extLst>
              <a:ext uri="{FF2B5EF4-FFF2-40B4-BE49-F238E27FC236}">
                <a16:creationId xmlns:a16="http://schemas.microsoft.com/office/drawing/2014/main" id="{98A0258E-D493-4322-A653-4F172578F9CF}"/>
              </a:ext>
            </a:extLst>
          </p:cNvPr>
          <p:cNvSpPr/>
          <p:nvPr/>
        </p:nvSpPr>
        <p:spPr>
          <a:xfrm>
            <a:off x="4006073" y="3320287"/>
            <a:ext cx="116825" cy="82527"/>
          </a:xfrm>
          <a:custGeom>
            <a:avLst/>
            <a:gdLst>
              <a:gd name="connsiteX0" fmla="*/ 55897 w 135398"/>
              <a:gd name="connsiteY0" fmla="*/ 0 h 95647"/>
              <a:gd name="connsiteX1" fmla="*/ 95648 w 135398"/>
              <a:gd name="connsiteY1" fmla="*/ 24699 h 95647"/>
              <a:gd name="connsiteX2" fmla="*/ 94553 w 135398"/>
              <a:gd name="connsiteY2" fmla="*/ 38656 h 95647"/>
              <a:gd name="connsiteX3" fmla="*/ 131088 w 135398"/>
              <a:gd name="connsiteY3" fmla="*/ 39751 h 95647"/>
              <a:gd name="connsiteX4" fmla="*/ 135398 w 135398"/>
              <a:gd name="connsiteY4" fmla="*/ 55897 h 95647"/>
              <a:gd name="connsiteX5" fmla="*/ 120346 w 135398"/>
              <a:gd name="connsiteY5" fmla="*/ 73070 h 95647"/>
              <a:gd name="connsiteX6" fmla="*/ 75259 w 135398"/>
              <a:gd name="connsiteY6" fmla="*/ 59113 h 95647"/>
              <a:gd name="connsiteX7" fmla="*/ 69854 w 135398"/>
              <a:gd name="connsiteY7" fmla="*/ 74165 h 95647"/>
              <a:gd name="connsiteX8" fmla="*/ 39751 w 135398"/>
              <a:gd name="connsiteY8" fmla="*/ 68760 h 95647"/>
              <a:gd name="connsiteX9" fmla="*/ 20457 w 135398"/>
              <a:gd name="connsiteY9" fmla="*/ 95648 h 95647"/>
              <a:gd name="connsiteX10" fmla="*/ 0 w 135398"/>
              <a:gd name="connsiteY10" fmla="*/ 93458 h 95647"/>
              <a:gd name="connsiteX11" fmla="*/ 8621 w 135398"/>
              <a:gd name="connsiteY11" fmla="*/ 75191 h 95647"/>
              <a:gd name="connsiteX12" fmla="*/ 19362 w 135398"/>
              <a:gd name="connsiteY12" fmla="*/ 4310 h 95647"/>
              <a:gd name="connsiteX13" fmla="*/ 55897 w 135398"/>
              <a:gd name="connsiteY13" fmla="*/ 0 h 9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398" h="95647">
                <a:moveTo>
                  <a:pt x="55897" y="0"/>
                </a:moveTo>
                <a:lnTo>
                  <a:pt x="95648" y="24699"/>
                </a:lnTo>
                <a:lnTo>
                  <a:pt x="94553" y="38656"/>
                </a:lnTo>
                <a:lnTo>
                  <a:pt x="131088" y="39751"/>
                </a:lnTo>
                <a:lnTo>
                  <a:pt x="135398" y="55897"/>
                </a:lnTo>
                <a:lnTo>
                  <a:pt x="120346" y="73070"/>
                </a:lnTo>
                <a:lnTo>
                  <a:pt x="75259" y="59113"/>
                </a:lnTo>
                <a:lnTo>
                  <a:pt x="69854" y="74165"/>
                </a:lnTo>
                <a:lnTo>
                  <a:pt x="39751" y="68760"/>
                </a:lnTo>
                <a:lnTo>
                  <a:pt x="20457" y="95648"/>
                </a:lnTo>
                <a:lnTo>
                  <a:pt x="0" y="93458"/>
                </a:lnTo>
                <a:lnTo>
                  <a:pt x="8621" y="75191"/>
                </a:lnTo>
                <a:lnTo>
                  <a:pt x="19362" y="4310"/>
                </a:lnTo>
                <a:lnTo>
                  <a:pt x="55897"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4" name="Forme libre : forme 1261">
            <a:extLst>
              <a:ext uri="{FF2B5EF4-FFF2-40B4-BE49-F238E27FC236}">
                <a16:creationId xmlns:a16="http://schemas.microsoft.com/office/drawing/2014/main" id="{ECF27C7E-1E58-4CD5-B5DB-F7E68936A612}"/>
              </a:ext>
            </a:extLst>
          </p:cNvPr>
          <p:cNvSpPr/>
          <p:nvPr/>
        </p:nvSpPr>
        <p:spPr>
          <a:xfrm>
            <a:off x="4161861" y="3372176"/>
            <a:ext cx="50060" cy="19480"/>
          </a:xfrm>
          <a:custGeom>
            <a:avLst/>
            <a:gdLst>
              <a:gd name="connsiteX0" fmla="*/ 4310 w 58018"/>
              <a:gd name="connsiteY0" fmla="*/ 0 h 22577"/>
              <a:gd name="connsiteX1" fmla="*/ 0 w 58018"/>
              <a:gd name="connsiteY1" fmla="*/ 19362 h 22577"/>
              <a:gd name="connsiteX2" fmla="*/ 41872 w 58018"/>
              <a:gd name="connsiteY2" fmla="*/ 22578 h 22577"/>
              <a:gd name="connsiteX3" fmla="*/ 58018 w 58018"/>
              <a:gd name="connsiteY3" fmla="*/ 9715 h 22577"/>
              <a:gd name="connsiteX4" fmla="*/ 50492 w 58018"/>
              <a:gd name="connsiteY4" fmla="*/ 0 h 22577"/>
              <a:gd name="connsiteX5" fmla="*/ 4310 w 58018"/>
              <a:gd name="connsiteY5" fmla="*/ 0 h 2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18" h="22577">
                <a:moveTo>
                  <a:pt x="4310" y="0"/>
                </a:moveTo>
                <a:lnTo>
                  <a:pt x="0" y="19362"/>
                </a:lnTo>
                <a:lnTo>
                  <a:pt x="41872" y="22578"/>
                </a:lnTo>
                <a:lnTo>
                  <a:pt x="58018" y="9715"/>
                </a:lnTo>
                <a:lnTo>
                  <a:pt x="50492" y="0"/>
                </a:lnTo>
                <a:lnTo>
                  <a:pt x="4310"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5" name="Forme libre : forme 1262">
            <a:extLst>
              <a:ext uri="{FF2B5EF4-FFF2-40B4-BE49-F238E27FC236}">
                <a16:creationId xmlns:a16="http://schemas.microsoft.com/office/drawing/2014/main" id="{FD90554D-6827-4A36-9776-A52FE07D24BC}"/>
              </a:ext>
            </a:extLst>
          </p:cNvPr>
          <p:cNvSpPr/>
          <p:nvPr/>
        </p:nvSpPr>
        <p:spPr>
          <a:xfrm>
            <a:off x="3936593" y="3627906"/>
            <a:ext cx="433889" cy="408917"/>
          </a:xfrm>
          <a:custGeom>
            <a:avLst/>
            <a:gdLst>
              <a:gd name="connsiteX0" fmla="*/ 465239 w 502868"/>
              <a:gd name="connsiteY0" fmla="*/ 64654 h 473927"/>
              <a:gd name="connsiteX1" fmla="*/ 466334 w 502868"/>
              <a:gd name="connsiteY1" fmla="*/ 35645 h 473927"/>
              <a:gd name="connsiteX2" fmla="*/ 449093 w 502868"/>
              <a:gd name="connsiteY2" fmla="*/ 33524 h 473927"/>
              <a:gd name="connsiteX3" fmla="*/ 450187 w 502868"/>
              <a:gd name="connsiteY3" fmla="*/ 52887 h 473927"/>
              <a:gd name="connsiteX4" fmla="*/ 443756 w 502868"/>
              <a:gd name="connsiteY4" fmla="*/ 64654 h 473927"/>
              <a:gd name="connsiteX5" fmla="*/ 486722 w 502868"/>
              <a:gd name="connsiteY5" fmla="*/ 192527 h 473927"/>
              <a:gd name="connsiteX6" fmla="*/ 474886 w 502868"/>
              <a:gd name="connsiteY6" fmla="*/ 190406 h 473927"/>
              <a:gd name="connsiteX7" fmla="*/ 473860 w 502868"/>
              <a:gd name="connsiteY7" fmla="*/ 173233 h 473927"/>
              <a:gd name="connsiteX8" fmla="*/ 502869 w 502868"/>
              <a:gd name="connsiteY8" fmla="*/ 146345 h 473927"/>
              <a:gd name="connsiteX9" fmla="*/ 501774 w 502868"/>
              <a:gd name="connsiteY9" fmla="*/ 129172 h 473927"/>
              <a:gd name="connsiteX10" fmla="*/ 455592 w 502868"/>
              <a:gd name="connsiteY10" fmla="*/ 139913 h 473927"/>
              <a:gd name="connsiteX11" fmla="*/ 439446 w 502868"/>
              <a:gd name="connsiteY11" fmla="*/ 133482 h 473927"/>
              <a:gd name="connsiteX12" fmla="*/ 463118 w 502868"/>
              <a:gd name="connsiteY12" fmla="*/ 118431 h 473927"/>
              <a:gd name="connsiteX13" fmla="*/ 471670 w 502868"/>
              <a:gd name="connsiteY13" fmla="*/ 93664 h 473927"/>
              <a:gd name="connsiteX14" fmla="*/ 404006 w 502868"/>
              <a:gd name="connsiteY14" fmla="*/ 62533 h 473927"/>
              <a:gd name="connsiteX15" fmla="*/ 425489 w 502868"/>
              <a:gd name="connsiteY15" fmla="*/ 42008 h 473927"/>
              <a:gd name="connsiteX16" fmla="*/ 361039 w 502868"/>
              <a:gd name="connsiteY16" fmla="*/ 40914 h 473927"/>
              <a:gd name="connsiteX17" fmla="*/ 308358 w 502868"/>
              <a:gd name="connsiteY17" fmla="*/ 67802 h 473927"/>
              <a:gd name="connsiteX18" fmla="*/ 254650 w 502868"/>
              <a:gd name="connsiteY18" fmla="*/ 38793 h 473927"/>
              <a:gd name="connsiteX19" fmla="*/ 228857 w 502868"/>
              <a:gd name="connsiteY19" fmla="*/ 51655 h 473927"/>
              <a:gd name="connsiteX20" fmla="*/ 189106 w 502868"/>
              <a:gd name="connsiteY20" fmla="*/ 49534 h 473927"/>
              <a:gd name="connsiteX21" fmla="*/ 188011 w 502868"/>
              <a:gd name="connsiteY21" fmla="*/ 30172 h 473927"/>
              <a:gd name="connsiteX22" fmla="*/ 172959 w 502868"/>
              <a:gd name="connsiteY22" fmla="*/ 9647 h 473927"/>
              <a:gd name="connsiteX23" fmla="*/ 126778 w 502868"/>
              <a:gd name="connsiteY23" fmla="*/ 5405 h 473927"/>
              <a:gd name="connsiteX24" fmla="*/ 67665 w 502868"/>
              <a:gd name="connsiteY24" fmla="*/ 37630 h 473927"/>
              <a:gd name="connsiteX25" fmla="*/ 60139 w 502868"/>
              <a:gd name="connsiteY25" fmla="*/ 25793 h 473927"/>
              <a:gd name="connsiteX26" fmla="*/ 52613 w 502868"/>
              <a:gd name="connsiteY26" fmla="*/ 0 h 473927"/>
              <a:gd name="connsiteX27" fmla="*/ 22578 w 502868"/>
              <a:gd name="connsiteY27" fmla="*/ 37630 h 473927"/>
              <a:gd name="connsiteX28" fmla="*/ 0 w 502868"/>
              <a:gd name="connsiteY28" fmla="*/ 102010 h 473927"/>
              <a:gd name="connsiteX29" fmla="*/ 30035 w 502868"/>
              <a:gd name="connsiteY29" fmla="*/ 131019 h 473927"/>
              <a:gd name="connsiteX30" fmla="*/ 24699 w 502868"/>
              <a:gd name="connsiteY30" fmla="*/ 177201 h 473927"/>
              <a:gd name="connsiteX31" fmla="*/ 38382 w 502868"/>
              <a:gd name="connsiteY31" fmla="*/ 193348 h 473927"/>
              <a:gd name="connsiteX32" fmla="*/ 113642 w 502868"/>
              <a:gd name="connsiteY32" fmla="*/ 196563 h 473927"/>
              <a:gd name="connsiteX33" fmla="*/ 135193 w 502868"/>
              <a:gd name="connsiteY33" fmla="*/ 234193 h 473927"/>
              <a:gd name="connsiteX34" fmla="*/ 188901 w 502868"/>
              <a:gd name="connsiteY34" fmla="*/ 230977 h 473927"/>
              <a:gd name="connsiteX35" fmla="*/ 206074 w 502868"/>
              <a:gd name="connsiteY35" fmla="*/ 223451 h 473927"/>
              <a:gd name="connsiteX36" fmla="*/ 219757 w 502868"/>
              <a:gd name="connsiteY36" fmla="*/ 236314 h 473927"/>
              <a:gd name="connsiteX37" fmla="*/ 197179 w 502868"/>
              <a:gd name="connsiteY37" fmla="*/ 273944 h 473927"/>
              <a:gd name="connsiteX38" fmla="*/ 196153 w 502868"/>
              <a:gd name="connsiteY38" fmla="*/ 315815 h 473927"/>
              <a:gd name="connsiteX39" fmla="*/ 217636 w 502868"/>
              <a:gd name="connsiteY39" fmla="*/ 355634 h 473927"/>
              <a:gd name="connsiteX40" fmla="*/ 192937 w 502868"/>
              <a:gd name="connsiteY40" fmla="*/ 377117 h 473927"/>
              <a:gd name="connsiteX41" fmla="*/ 220852 w 502868"/>
              <a:gd name="connsiteY41" fmla="*/ 395385 h 473927"/>
              <a:gd name="connsiteX42" fmla="*/ 221946 w 502868"/>
              <a:gd name="connsiteY42" fmla="*/ 444782 h 473927"/>
              <a:gd name="connsiteX43" fmla="*/ 257387 w 502868"/>
              <a:gd name="connsiteY43" fmla="*/ 466265 h 473927"/>
              <a:gd name="connsiteX44" fmla="*/ 274560 w 502868"/>
              <a:gd name="connsiteY44" fmla="*/ 453403 h 473927"/>
              <a:gd name="connsiteX45" fmla="*/ 282085 w 502868"/>
              <a:gd name="connsiteY45" fmla="*/ 473928 h 473927"/>
              <a:gd name="connsiteX46" fmla="*/ 362681 w 502868"/>
              <a:gd name="connsiteY46" fmla="*/ 397643 h 473927"/>
              <a:gd name="connsiteX47" fmla="*/ 339077 w 502868"/>
              <a:gd name="connsiteY47" fmla="*/ 394427 h 473927"/>
              <a:gd name="connsiteX48" fmla="*/ 331551 w 502868"/>
              <a:gd name="connsiteY48" fmla="*/ 350366 h 473927"/>
              <a:gd name="connsiteX49" fmla="*/ 310000 w 502868"/>
              <a:gd name="connsiteY49" fmla="*/ 317047 h 473927"/>
              <a:gd name="connsiteX50" fmla="*/ 341198 w 502868"/>
              <a:gd name="connsiteY50" fmla="*/ 333193 h 473927"/>
              <a:gd name="connsiteX51" fmla="*/ 367402 w 502868"/>
              <a:gd name="connsiteY51" fmla="*/ 334630 h 473927"/>
              <a:gd name="connsiteX52" fmla="*/ 388885 w 502868"/>
              <a:gd name="connsiteY52" fmla="*/ 348313 h 473927"/>
              <a:gd name="connsiteX53" fmla="*/ 392101 w 502868"/>
              <a:gd name="connsiteY53" fmla="*/ 328951 h 473927"/>
              <a:gd name="connsiteX54" fmla="*/ 467360 w 502868"/>
              <a:gd name="connsiteY54" fmla="*/ 296727 h 473927"/>
              <a:gd name="connsiteX55" fmla="*/ 469549 w 502868"/>
              <a:gd name="connsiteY55" fmla="*/ 279485 h 473927"/>
              <a:gd name="connsiteX56" fmla="*/ 445877 w 502868"/>
              <a:gd name="connsiteY56" fmla="*/ 253760 h 473927"/>
              <a:gd name="connsiteX57" fmla="*/ 455592 w 502868"/>
              <a:gd name="connsiteY57" fmla="*/ 209699 h 47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2868" h="473927">
                <a:moveTo>
                  <a:pt x="465239" y="64654"/>
                </a:moveTo>
                <a:lnTo>
                  <a:pt x="466334" y="35645"/>
                </a:lnTo>
                <a:lnTo>
                  <a:pt x="449093" y="33524"/>
                </a:lnTo>
                <a:lnTo>
                  <a:pt x="450187" y="52887"/>
                </a:lnTo>
                <a:lnTo>
                  <a:pt x="443756" y="64654"/>
                </a:lnTo>
                <a:close/>
                <a:moveTo>
                  <a:pt x="486722" y="192527"/>
                </a:moveTo>
                <a:lnTo>
                  <a:pt x="474886" y="190406"/>
                </a:lnTo>
                <a:lnTo>
                  <a:pt x="473860" y="173233"/>
                </a:lnTo>
                <a:lnTo>
                  <a:pt x="502869" y="146345"/>
                </a:lnTo>
                <a:lnTo>
                  <a:pt x="501774" y="129172"/>
                </a:lnTo>
                <a:lnTo>
                  <a:pt x="455592" y="139913"/>
                </a:lnTo>
                <a:lnTo>
                  <a:pt x="439446" y="133482"/>
                </a:lnTo>
                <a:lnTo>
                  <a:pt x="463118" y="118431"/>
                </a:lnTo>
                <a:lnTo>
                  <a:pt x="471670" y="93664"/>
                </a:lnTo>
                <a:lnTo>
                  <a:pt x="404006" y="62533"/>
                </a:lnTo>
                <a:lnTo>
                  <a:pt x="425489" y="42008"/>
                </a:lnTo>
                <a:lnTo>
                  <a:pt x="361039" y="40914"/>
                </a:lnTo>
                <a:lnTo>
                  <a:pt x="308358" y="67802"/>
                </a:lnTo>
                <a:lnTo>
                  <a:pt x="254650" y="38793"/>
                </a:lnTo>
                <a:lnTo>
                  <a:pt x="228857" y="51655"/>
                </a:lnTo>
                <a:lnTo>
                  <a:pt x="189106" y="49534"/>
                </a:lnTo>
                <a:lnTo>
                  <a:pt x="188011" y="30172"/>
                </a:lnTo>
                <a:lnTo>
                  <a:pt x="172959" y="9647"/>
                </a:lnTo>
                <a:lnTo>
                  <a:pt x="126778" y="5405"/>
                </a:lnTo>
                <a:lnTo>
                  <a:pt x="67665" y="37630"/>
                </a:lnTo>
                <a:lnTo>
                  <a:pt x="60139" y="25793"/>
                </a:lnTo>
                <a:lnTo>
                  <a:pt x="52613" y="0"/>
                </a:lnTo>
                <a:lnTo>
                  <a:pt x="22578" y="37630"/>
                </a:lnTo>
                <a:lnTo>
                  <a:pt x="0" y="102010"/>
                </a:lnTo>
                <a:lnTo>
                  <a:pt x="30035" y="131019"/>
                </a:lnTo>
                <a:lnTo>
                  <a:pt x="24699" y="177201"/>
                </a:lnTo>
                <a:lnTo>
                  <a:pt x="38382" y="193348"/>
                </a:lnTo>
                <a:lnTo>
                  <a:pt x="113642" y="196563"/>
                </a:lnTo>
                <a:lnTo>
                  <a:pt x="135193" y="234193"/>
                </a:lnTo>
                <a:lnTo>
                  <a:pt x="188901" y="230977"/>
                </a:lnTo>
                <a:lnTo>
                  <a:pt x="206074" y="223451"/>
                </a:lnTo>
                <a:lnTo>
                  <a:pt x="219757" y="236314"/>
                </a:lnTo>
                <a:lnTo>
                  <a:pt x="197179" y="273944"/>
                </a:lnTo>
                <a:lnTo>
                  <a:pt x="196153" y="315815"/>
                </a:lnTo>
                <a:lnTo>
                  <a:pt x="217636" y="355634"/>
                </a:lnTo>
                <a:lnTo>
                  <a:pt x="192937" y="377117"/>
                </a:lnTo>
                <a:lnTo>
                  <a:pt x="220852" y="395385"/>
                </a:lnTo>
                <a:lnTo>
                  <a:pt x="221946" y="444782"/>
                </a:lnTo>
                <a:lnTo>
                  <a:pt x="257387" y="466265"/>
                </a:lnTo>
                <a:lnTo>
                  <a:pt x="274560" y="453403"/>
                </a:lnTo>
                <a:lnTo>
                  <a:pt x="282085" y="473928"/>
                </a:lnTo>
                <a:lnTo>
                  <a:pt x="362681" y="397643"/>
                </a:lnTo>
                <a:lnTo>
                  <a:pt x="339077" y="394427"/>
                </a:lnTo>
                <a:lnTo>
                  <a:pt x="331551" y="350366"/>
                </a:lnTo>
                <a:lnTo>
                  <a:pt x="310000" y="317047"/>
                </a:lnTo>
                <a:lnTo>
                  <a:pt x="341198" y="333193"/>
                </a:lnTo>
                <a:lnTo>
                  <a:pt x="367402" y="334630"/>
                </a:lnTo>
                <a:lnTo>
                  <a:pt x="388885" y="348313"/>
                </a:lnTo>
                <a:lnTo>
                  <a:pt x="392101" y="328951"/>
                </a:lnTo>
                <a:lnTo>
                  <a:pt x="467360" y="296727"/>
                </a:lnTo>
                <a:lnTo>
                  <a:pt x="469549" y="279485"/>
                </a:lnTo>
                <a:lnTo>
                  <a:pt x="445877" y="253760"/>
                </a:lnTo>
                <a:lnTo>
                  <a:pt x="455592" y="20969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6" name="Forme libre : forme 1263">
            <a:extLst>
              <a:ext uri="{FF2B5EF4-FFF2-40B4-BE49-F238E27FC236}">
                <a16:creationId xmlns:a16="http://schemas.microsoft.com/office/drawing/2014/main" id="{D6A83379-0225-43D5-9DB2-231703EDEE6D}"/>
              </a:ext>
            </a:extLst>
          </p:cNvPr>
          <p:cNvSpPr/>
          <p:nvPr/>
        </p:nvSpPr>
        <p:spPr>
          <a:xfrm>
            <a:off x="3936593" y="3627906"/>
            <a:ext cx="433889" cy="408917"/>
          </a:xfrm>
          <a:custGeom>
            <a:avLst/>
            <a:gdLst>
              <a:gd name="connsiteX0" fmla="*/ 465239 w 502868"/>
              <a:gd name="connsiteY0" fmla="*/ 64654 h 473927"/>
              <a:gd name="connsiteX1" fmla="*/ 466334 w 502868"/>
              <a:gd name="connsiteY1" fmla="*/ 35645 h 473927"/>
              <a:gd name="connsiteX2" fmla="*/ 449093 w 502868"/>
              <a:gd name="connsiteY2" fmla="*/ 33524 h 473927"/>
              <a:gd name="connsiteX3" fmla="*/ 450187 w 502868"/>
              <a:gd name="connsiteY3" fmla="*/ 52887 h 473927"/>
              <a:gd name="connsiteX4" fmla="*/ 443756 w 502868"/>
              <a:gd name="connsiteY4" fmla="*/ 64654 h 473927"/>
              <a:gd name="connsiteX5" fmla="*/ 486722 w 502868"/>
              <a:gd name="connsiteY5" fmla="*/ 192527 h 473927"/>
              <a:gd name="connsiteX6" fmla="*/ 474886 w 502868"/>
              <a:gd name="connsiteY6" fmla="*/ 190406 h 473927"/>
              <a:gd name="connsiteX7" fmla="*/ 473860 w 502868"/>
              <a:gd name="connsiteY7" fmla="*/ 173233 h 473927"/>
              <a:gd name="connsiteX8" fmla="*/ 502869 w 502868"/>
              <a:gd name="connsiteY8" fmla="*/ 146345 h 473927"/>
              <a:gd name="connsiteX9" fmla="*/ 501774 w 502868"/>
              <a:gd name="connsiteY9" fmla="*/ 129172 h 473927"/>
              <a:gd name="connsiteX10" fmla="*/ 455592 w 502868"/>
              <a:gd name="connsiteY10" fmla="*/ 139913 h 473927"/>
              <a:gd name="connsiteX11" fmla="*/ 439446 w 502868"/>
              <a:gd name="connsiteY11" fmla="*/ 133482 h 473927"/>
              <a:gd name="connsiteX12" fmla="*/ 463118 w 502868"/>
              <a:gd name="connsiteY12" fmla="*/ 118431 h 473927"/>
              <a:gd name="connsiteX13" fmla="*/ 471670 w 502868"/>
              <a:gd name="connsiteY13" fmla="*/ 93664 h 473927"/>
              <a:gd name="connsiteX14" fmla="*/ 404006 w 502868"/>
              <a:gd name="connsiteY14" fmla="*/ 62533 h 473927"/>
              <a:gd name="connsiteX15" fmla="*/ 425489 w 502868"/>
              <a:gd name="connsiteY15" fmla="*/ 42008 h 473927"/>
              <a:gd name="connsiteX16" fmla="*/ 361039 w 502868"/>
              <a:gd name="connsiteY16" fmla="*/ 40914 h 473927"/>
              <a:gd name="connsiteX17" fmla="*/ 308358 w 502868"/>
              <a:gd name="connsiteY17" fmla="*/ 67802 h 473927"/>
              <a:gd name="connsiteX18" fmla="*/ 254650 w 502868"/>
              <a:gd name="connsiteY18" fmla="*/ 38793 h 473927"/>
              <a:gd name="connsiteX19" fmla="*/ 228857 w 502868"/>
              <a:gd name="connsiteY19" fmla="*/ 51655 h 473927"/>
              <a:gd name="connsiteX20" fmla="*/ 189106 w 502868"/>
              <a:gd name="connsiteY20" fmla="*/ 49534 h 473927"/>
              <a:gd name="connsiteX21" fmla="*/ 188011 w 502868"/>
              <a:gd name="connsiteY21" fmla="*/ 30172 h 473927"/>
              <a:gd name="connsiteX22" fmla="*/ 172959 w 502868"/>
              <a:gd name="connsiteY22" fmla="*/ 9647 h 473927"/>
              <a:gd name="connsiteX23" fmla="*/ 126778 w 502868"/>
              <a:gd name="connsiteY23" fmla="*/ 5405 h 473927"/>
              <a:gd name="connsiteX24" fmla="*/ 67665 w 502868"/>
              <a:gd name="connsiteY24" fmla="*/ 37630 h 473927"/>
              <a:gd name="connsiteX25" fmla="*/ 60139 w 502868"/>
              <a:gd name="connsiteY25" fmla="*/ 25793 h 473927"/>
              <a:gd name="connsiteX26" fmla="*/ 52613 w 502868"/>
              <a:gd name="connsiteY26" fmla="*/ 0 h 473927"/>
              <a:gd name="connsiteX27" fmla="*/ 22578 w 502868"/>
              <a:gd name="connsiteY27" fmla="*/ 37630 h 473927"/>
              <a:gd name="connsiteX28" fmla="*/ 0 w 502868"/>
              <a:gd name="connsiteY28" fmla="*/ 102010 h 473927"/>
              <a:gd name="connsiteX29" fmla="*/ 30035 w 502868"/>
              <a:gd name="connsiteY29" fmla="*/ 131019 h 473927"/>
              <a:gd name="connsiteX30" fmla="*/ 24699 w 502868"/>
              <a:gd name="connsiteY30" fmla="*/ 177201 h 473927"/>
              <a:gd name="connsiteX31" fmla="*/ 38382 w 502868"/>
              <a:gd name="connsiteY31" fmla="*/ 193348 h 473927"/>
              <a:gd name="connsiteX32" fmla="*/ 113642 w 502868"/>
              <a:gd name="connsiteY32" fmla="*/ 196563 h 473927"/>
              <a:gd name="connsiteX33" fmla="*/ 135193 w 502868"/>
              <a:gd name="connsiteY33" fmla="*/ 234193 h 473927"/>
              <a:gd name="connsiteX34" fmla="*/ 188901 w 502868"/>
              <a:gd name="connsiteY34" fmla="*/ 230977 h 473927"/>
              <a:gd name="connsiteX35" fmla="*/ 206074 w 502868"/>
              <a:gd name="connsiteY35" fmla="*/ 223451 h 473927"/>
              <a:gd name="connsiteX36" fmla="*/ 219757 w 502868"/>
              <a:gd name="connsiteY36" fmla="*/ 236314 h 473927"/>
              <a:gd name="connsiteX37" fmla="*/ 197179 w 502868"/>
              <a:gd name="connsiteY37" fmla="*/ 273944 h 473927"/>
              <a:gd name="connsiteX38" fmla="*/ 196153 w 502868"/>
              <a:gd name="connsiteY38" fmla="*/ 315815 h 473927"/>
              <a:gd name="connsiteX39" fmla="*/ 217636 w 502868"/>
              <a:gd name="connsiteY39" fmla="*/ 355634 h 473927"/>
              <a:gd name="connsiteX40" fmla="*/ 192937 w 502868"/>
              <a:gd name="connsiteY40" fmla="*/ 377117 h 473927"/>
              <a:gd name="connsiteX41" fmla="*/ 220852 w 502868"/>
              <a:gd name="connsiteY41" fmla="*/ 395385 h 473927"/>
              <a:gd name="connsiteX42" fmla="*/ 221946 w 502868"/>
              <a:gd name="connsiteY42" fmla="*/ 444782 h 473927"/>
              <a:gd name="connsiteX43" fmla="*/ 257387 w 502868"/>
              <a:gd name="connsiteY43" fmla="*/ 466265 h 473927"/>
              <a:gd name="connsiteX44" fmla="*/ 274560 w 502868"/>
              <a:gd name="connsiteY44" fmla="*/ 453403 h 473927"/>
              <a:gd name="connsiteX45" fmla="*/ 282085 w 502868"/>
              <a:gd name="connsiteY45" fmla="*/ 473928 h 473927"/>
              <a:gd name="connsiteX46" fmla="*/ 362681 w 502868"/>
              <a:gd name="connsiteY46" fmla="*/ 397643 h 473927"/>
              <a:gd name="connsiteX47" fmla="*/ 339077 w 502868"/>
              <a:gd name="connsiteY47" fmla="*/ 394427 h 473927"/>
              <a:gd name="connsiteX48" fmla="*/ 331551 w 502868"/>
              <a:gd name="connsiteY48" fmla="*/ 350366 h 473927"/>
              <a:gd name="connsiteX49" fmla="*/ 310000 w 502868"/>
              <a:gd name="connsiteY49" fmla="*/ 317047 h 473927"/>
              <a:gd name="connsiteX50" fmla="*/ 341198 w 502868"/>
              <a:gd name="connsiteY50" fmla="*/ 333193 h 473927"/>
              <a:gd name="connsiteX51" fmla="*/ 367402 w 502868"/>
              <a:gd name="connsiteY51" fmla="*/ 334630 h 473927"/>
              <a:gd name="connsiteX52" fmla="*/ 388885 w 502868"/>
              <a:gd name="connsiteY52" fmla="*/ 348313 h 473927"/>
              <a:gd name="connsiteX53" fmla="*/ 392101 w 502868"/>
              <a:gd name="connsiteY53" fmla="*/ 328951 h 473927"/>
              <a:gd name="connsiteX54" fmla="*/ 467360 w 502868"/>
              <a:gd name="connsiteY54" fmla="*/ 296727 h 473927"/>
              <a:gd name="connsiteX55" fmla="*/ 469549 w 502868"/>
              <a:gd name="connsiteY55" fmla="*/ 279485 h 473927"/>
              <a:gd name="connsiteX56" fmla="*/ 445877 w 502868"/>
              <a:gd name="connsiteY56" fmla="*/ 253760 h 473927"/>
              <a:gd name="connsiteX57" fmla="*/ 455592 w 502868"/>
              <a:gd name="connsiteY57" fmla="*/ 209699 h 47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2868" h="473927">
                <a:moveTo>
                  <a:pt x="465239" y="64654"/>
                </a:moveTo>
                <a:lnTo>
                  <a:pt x="466334" y="35645"/>
                </a:lnTo>
                <a:lnTo>
                  <a:pt x="449093" y="33524"/>
                </a:lnTo>
                <a:lnTo>
                  <a:pt x="450187" y="52887"/>
                </a:lnTo>
                <a:lnTo>
                  <a:pt x="443756" y="64654"/>
                </a:lnTo>
                <a:close/>
                <a:moveTo>
                  <a:pt x="486722" y="192527"/>
                </a:moveTo>
                <a:lnTo>
                  <a:pt x="474886" y="190406"/>
                </a:lnTo>
                <a:lnTo>
                  <a:pt x="473860" y="173233"/>
                </a:lnTo>
                <a:lnTo>
                  <a:pt x="502869" y="146345"/>
                </a:lnTo>
                <a:lnTo>
                  <a:pt x="501774" y="129172"/>
                </a:lnTo>
                <a:lnTo>
                  <a:pt x="455592" y="139913"/>
                </a:lnTo>
                <a:lnTo>
                  <a:pt x="439446" y="133482"/>
                </a:lnTo>
                <a:lnTo>
                  <a:pt x="463118" y="118431"/>
                </a:lnTo>
                <a:lnTo>
                  <a:pt x="471670" y="93664"/>
                </a:lnTo>
                <a:lnTo>
                  <a:pt x="404006" y="62533"/>
                </a:lnTo>
                <a:lnTo>
                  <a:pt x="425489" y="42008"/>
                </a:lnTo>
                <a:lnTo>
                  <a:pt x="361039" y="40914"/>
                </a:lnTo>
                <a:lnTo>
                  <a:pt x="308358" y="67802"/>
                </a:lnTo>
                <a:lnTo>
                  <a:pt x="254650" y="38793"/>
                </a:lnTo>
                <a:lnTo>
                  <a:pt x="228857" y="51655"/>
                </a:lnTo>
                <a:lnTo>
                  <a:pt x="189106" y="49534"/>
                </a:lnTo>
                <a:lnTo>
                  <a:pt x="188011" y="30172"/>
                </a:lnTo>
                <a:lnTo>
                  <a:pt x="172959" y="9647"/>
                </a:lnTo>
                <a:lnTo>
                  <a:pt x="126778" y="5405"/>
                </a:lnTo>
                <a:lnTo>
                  <a:pt x="67665" y="37630"/>
                </a:lnTo>
                <a:lnTo>
                  <a:pt x="60139" y="25793"/>
                </a:lnTo>
                <a:lnTo>
                  <a:pt x="52613" y="0"/>
                </a:lnTo>
                <a:lnTo>
                  <a:pt x="22578" y="37630"/>
                </a:lnTo>
                <a:lnTo>
                  <a:pt x="0" y="102010"/>
                </a:lnTo>
                <a:lnTo>
                  <a:pt x="30035" y="131019"/>
                </a:lnTo>
                <a:lnTo>
                  <a:pt x="24699" y="177201"/>
                </a:lnTo>
                <a:lnTo>
                  <a:pt x="38382" y="193348"/>
                </a:lnTo>
                <a:lnTo>
                  <a:pt x="113642" y="196563"/>
                </a:lnTo>
                <a:lnTo>
                  <a:pt x="135193" y="234193"/>
                </a:lnTo>
                <a:lnTo>
                  <a:pt x="188901" y="230977"/>
                </a:lnTo>
                <a:lnTo>
                  <a:pt x="206074" y="223451"/>
                </a:lnTo>
                <a:lnTo>
                  <a:pt x="219757" y="236314"/>
                </a:lnTo>
                <a:lnTo>
                  <a:pt x="197179" y="273944"/>
                </a:lnTo>
                <a:lnTo>
                  <a:pt x="196153" y="315815"/>
                </a:lnTo>
                <a:lnTo>
                  <a:pt x="217636" y="355634"/>
                </a:lnTo>
                <a:lnTo>
                  <a:pt x="192937" y="377117"/>
                </a:lnTo>
                <a:lnTo>
                  <a:pt x="220852" y="395385"/>
                </a:lnTo>
                <a:lnTo>
                  <a:pt x="221946" y="444782"/>
                </a:lnTo>
                <a:lnTo>
                  <a:pt x="257387" y="466265"/>
                </a:lnTo>
                <a:lnTo>
                  <a:pt x="274560" y="453403"/>
                </a:lnTo>
                <a:lnTo>
                  <a:pt x="282085" y="473928"/>
                </a:lnTo>
                <a:lnTo>
                  <a:pt x="362681" y="397643"/>
                </a:lnTo>
                <a:lnTo>
                  <a:pt x="339077" y="394427"/>
                </a:lnTo>
                <a:lnTo>
                  <a:pt x="331551" y="350366"/>
                </a:lnTo>
                <a:lnTo>
                  <a:pt x="310000" y="317047"/>
                </a:lnTo>
                <a:lnTo>
                  <a:pt x="341198" y="333193"/>
                </a:lnTo>
                <a:lnTo>
                  <a:pt x="367402" y="334630"/>
                </a:lnTo>
                <a:lnTo>
                  <a:pt x="388885" y="348313"/>
                </a:lnTo>
                <a:lnTo>
                  <a:pt x="392101" y="328951"/>
                </a:lnTo>
                <a:lnTo>
                  <a:pt x="467360" y="296727"/>
                </a:lnTo>
                <a:lnTo>
                  <a:pt x="469549" y="279485"/>
                </a:lnTo>
                <a:lnTo>
                  <a:pt x="445877" y="253760"/>
                </a:lnTo>
                <a:lnTo>
                  <a:pt x="455592" y="209699"/>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7" name="Forme libre : forme 1264">
            <a:extLst>
              <a:ext uri="{FF2B5EF4-FFF2-40B4-BE49-F238E27FC236}">
                <a16:creationId xmlns:a16="http://schemas.microsoft.com/office/drawing/2014/main" id="{FC0AECDB-4330-493F-BD9D-70EB28B24578}"/>
              </a:ext>
            </a:extLst>
          </p:cNvPr>
          <p:cNvSpPr/>
          <p:nvPr/>
        </p:nvSpPr>
        <p:spPr>
          <a:xfrm>
            <a:off x="3738184" y="3595614"/>
            <a:ext cx="389379" cy="623973"/>
          </a:xfrm>
          <a:custGeom>
            <a:avLst/>
            <a:gdLst>
              <a:gd name="connsiteX0" fmla="*/ 94553 w 451281"/>
              <a:gd name="connsiteY0" fmla="*/ 163381 h 723172"/>
              <a:gd name="connsiteX1" fmla="*/ 125683 w 451281"/>
              <a:gd name="connsiteY1" fmla="*/ 132182 h 723172"/>
              <a:gd name="connsiteX2" fmla="*/ 140735 w 451281"/>
              <a:gd name="connsiteY2" fmla="*/ 133277 h 723172"/>
              <a:gd name="connsiteX3" fmla="*/ 143951 w 451281"/>
              <a:gd name="connsiteY3" fmla="*/ 92432 h 723172"/>
              <a:gd name="connsiteX4" fmla="*/ 179391 w 451281"/>
              <a:gd name="connsiteY4" fmla="*/ 56992 h 723172"/>
              <a:gd name="connsiteX5" fmla="*/ 206279 w 451281"/>
              <a:gd name="connsiteY5" fmla="*/ 55897 h 723172"/>
              <a:gd name="connsiteX6" fmla="*/ 237409 w 451281"/>
              <a:gd name="connsiteY6" fmla="*/ 53776 h 723172"/>
              <a:gd name="connsiteX7" fmla="*/ 298711 w 451281"/>
              <a:gd name="connsiteY7" fmla="*/ 0 h 723172"/>
              <a:gd name="connsiteX8" fmla="*/ 320194 w 451281"/>
              <a:gd name="connsiteY8" fmla="*/ 13957 h 723172"/>
              <a:gd name="connsiteX9" fmla="*/ 282564 w 451281"/>
              <a:gd name="connsiteY9" fmla="*/ 37630 h 723172"/>
              <a:gd name="connsiteX10" fmla="*/ 252461 w 451281"/>
              <a:gd name="connsiteY10" fmla="*/ 75259 h 723172"/>
              <a:gd name="connsiteX11" fmla="*/ 229951 w 451281"/>
              <a:gd name="connsiteY11" fmla="*/ 139708 h 723172"/>
              <a:gd name="connsiteX12" fmla="*/ 259987 w 451281"/>
              <a:gd name="connsiteY12" fmla="*/ 168718 h 723172"/>
              <a:gd name="connsiteX13" fmla="*/ 254650 w 451281"/>
              <a:gd name="connsiteY13" fmla="*/ 214899 h 723172"/>
              <a:gd name="connsiteX14" fmla="*/ 268607 w 451281"/>
              <a:gd name="connsiteY14" fmla="*/ 231046 h 723172"/>
              <a:gd name="connsiteX15" fmla="*/ 343798 w 451281"/>
              <a:gd name="connsiteY15" fmla="*/ 234262 h 723172"/>
              <a:gd name="connsiteX16" fmla="*/ 365281 w 451281"/>
              <a:gd name="connsiteY16" fmla="*/ 271891 h 723172"/>
              <a:gd name="connsiteX17" fmla="*/ 419057 w 451281"/>
              <a:gd name="connsiteY17" fmla="*/ 268676 h 723172"/>
              <a:gd name="connsiteX18" fmla="*/ 436230 w 451281"/>
              <a:gd name="connsiteY18" fmla="*/ 261150 h 723172"/>
              <a:gd name="connsiteX19" fmla="*/ 450187 w 451281"/>
              <a:gd name="connsiteY19" fmla="*/ 274012 h 723172"/>
              <a:gd name="connsiteX20" fmla="*/ 427609 w 451281"/>
              <a:gd name="connsiteY20" fmla="*/ 311642 h 723172"/>
              <a:gd name="connsiteX21" fmla="*/ 426583 w 451281"/>
              <a:gd name="connsiteY21" fmla="*/ 353513 h 723172"/>
              <a:gd name="connsiteX22" fmla="*/ 448066 w 451281"/>
              <a:gd name="connsiteY22" fmla="*/ 393264 h 723172"/>
              <a:gd name="connsiteX23" fmla="*/ 423368 w 451281"/>
              <a:gd name="connsiteY23" fmla="*/ 414815 h 723172"/>
              <a:gd name="connsiteX24" fmla="*/ 451282 w 451281"/>
              <a:gd name="connsiteY24" fmla="*/ 433014 h 723172"/>
              <a:gd name="connsiteX25" fmla="*/ 451282 w 451281"/>
              <a:gd name="connsiteY25" fmla="*/ 457782 h 723172"/>
              <a:gd name="connsiteX26" fmla="*/ 428704 w 451281"/>
              <a:gd name="connsiteY26" fmla="*/ 450256 h 723172"/>
              <a:gd name="connsiteX27" fmla="*/ 397574 w 451281"/>
              <a:gd name="connsiteY27" fmla="*/ 462023 h 723172"/>
              <a:gd name="connsiteX28" fmla="*/ 345987 w 451281"/>
              <a:gd name="connsiteY28" fmla="*/ 462023 h 723172"/>
              <a:gd name="connsiteX29" fmla="*/ 345987 w 451281"/>
              <a:gd name="connsiteY29" fmla="*/ 494317 h 723172"/>
              <a:gd name="connsiteX30" fmla="*/ 372807 w 451281"/>
              <a:gd name="connsiteY30" fmla="*/ 492127 h 723172"/>
              <a:gd name="connsiteX31" fmla="*/ 373902 w 451281"/>
              <a:gd name="connsiteY31" fmla="*/ 508274 h 723172"/>
              <a:gd name="connsiteX32" fmla="*/ 338461 w 451281"/>
              <a:gd name="connsiteY32" fmla="*/ 520110 h 723172"/>
              <a:gd name="connsiteX33" fmla="*/ 336272 w 451281"/>
              <a:gd name="connsiteY33" fmla="*/ 546930 h 723172"/>
              <a:gd name="connsiteX34" fmla="*/ 362066 w 451281"/>
              <a:gd name="connsiteY34" fmla="*/ 577033 h 723172"/>
              <a:gd name="connsiteX35" fmla="*/ 362066 w 451281"/>
              <a:gd name="connsiteY35" fmla="*/ 637172 h 723172"/>
              <a:gd name="connsiteX36" fmla="*/ 344893 w 451281"/>
              <a:gd name="connsiteY36" fmla="*/ 723173 h 723172"/>
              <a:gd name="connsiteX37" fmla="*/ 315884 w 451281"/>
              <a:gd name="connsiteY37" fmla="*/ 695259 h 723172"/>
              <a:gd name="connsiteX38" fmla="*/ 338461 w 451281"/>
              <a:gd name="connsiteY38" fmla="*/ 654413 h 723172"/>
              <a:gd name="connsiteX39" fmla="*/ 304047 w 451281"/>
              <a:gd name="connsiteY39" fmla="*/ 627525 h 723172"/>
              <a:gd name="connsiteX40" fmla="*/ 270728 w 451281"/>
              <a:gd name="connsiteY40" fmla="*/ 629646 h 723172"/>
              <a:gd name="connsiteX41" fmla="*/ 253555 w 451281"/>
              <a:gd name="connsiteY41" fmla="*/ 644698 h 723172"/>
              <a:gd name="connsiteX42" fmla="*/ 226667 w 451281"/>
              <a:gd name="connsiteY42" fmla="*/ 642577 h 723172"/>
              <a:gd name="connsiteX43" fmla="*/ 218115 w 451281"/>
              <a:gd name="connsiteY43" fmla="*/ 621094 h 723172"/>
              <a:gd name="connsiteX44" fmla="*/ 176175 w 451281"/>
              <a:gd name="connsiteY44" fmla="*/ 580249 h 723172"/>
              <a:gd name="connsiteX45" fmla="*/ 168649 w 451281"/>
              <a:gd name="connsiteY45" fmla="*/ 558766 h 723172"/>
              <a:gd name="connsiteX46" fmla="*/ 141830 w 451281"/>
              <a:gd name="connsiteY46" fmla="*/ 541593 h 723172"/>
              <a:gd name="connsiteX47" fmla="*/ 124588 w 451281"/>
              <a:gd name="connsiteY47" fmla="*/ 539404 h 723172"/>
              <a:gd name="connsiteX48" fmla="*/ 99890 w 451281"/>
              <a:gd name="connsiteY48" fmla="*/ 515800 h 723172"/>
              <a:gd name="connsiteX49" fmla="*/ 88122 w 451281"/>
              <a:gd name="connsiteY49" fmla="*/ 527636 h 723172"/>
              <a:gd name="connsiteX50" fmla="*/ 59044 w 451281"/>
              <a:gd name="connsiteY50" fmla="*/ 521136 h 723172"/>
              <a:gd name="connsiteX51" fmla="*/ 45087 w 451281"/>
              <a:gd name="connsiteY51" fmla="*/ 495343 h 723172"/>
              <a:gd name="connsiteX52" fmla="*/ 3216 w 451281"/>
              <a:gd name="connsiteY52" fmla="*/ 474954 h 723172"/>
              <a:gd name="connsiteX53" fmla="*/ 0 w 451281"/>
              <a:gd name="connsiteY53" fmla="*/ 460997 h 723172"/>
              <a:gd name="connsiteX54" fmla="*/ 13957 w 451281"/>
              <a:gd name="connsiteY54" fmla="*/ 458808 h 723172"/>
              <a:gd name="connsiteX55" fmla="*/ 19294 w 451281"/>
              <a:gd name="connsiteY55" fmla="*/ 429799 h 723172"/>
              <a:gd name="connsiteX56" fmla="*/ 46182 w 451281"/>
              <a:gd name="connsiteY56" fmla="*/ 428772 h 723172"/>
              <a:gd name="connsiteX57" fmla="*/ 75191 w 451281"/>
              <a:gd name="connsiteY57" fmla="*/ 373970 h 723172"/>
              <a:gd name="connsiteX58" fmla="*/ 63355 w 451281"/>
              <a:gd name="connsiteY58" fmla="*/ 358918 h 723172"/>
              <a:gd name="connsiteX59" fmla="*/ 64449 w 451281"/>
              <a:gd name="connsiteY59" fmla="*/ 271891 h 723172"/>
              <a:gd name="connsiteX60" fmla="*/ 46182 w 451281"/>
              <a:gd name="connsiteY60" fmla="*/ 226736 h 723172"/>
              <a:gd name="connsiteX61" fmla="*/ 76285 w 451281"/>
              <a:gd name="connsiteY61" fmla="*/ 196632 h 723172"/>
              <a:gd name="connsiteX62" fmla="*/ 69786 w 451281"/>
              <a:gd name="connsiteY62" fmla="*/ 166596 h 723172"/>
              <a:gd name="connsiteX63" fmla="*/ 91337 w 451281"/>
              <a:gd name="connsiteY63" fmla="*/ 186985 h 723172"/>
              <a:gd name="connsiteX64" fmla="*/ 94553 w 451281"/>
              <a:gd name="connsiteY64" fmla="*/ 163381 h 72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51281" h="723172">
                <a:moveTo>
                  <a:pt x="94553" y="163381"/>
                </a:moveTo>
                <a:lnTo>
                  <a:pt x="125683" y="132182"/>
                </a:lnTo>
                <a:lnTo>
                  <a:pt x="140735" y="133277"/>
                </a:lnTo>
                <a:lnTo>
                  <a:pt x="143951" y="92432"/>
                </a:lnTo>
                <a:lnTo>
                  <a:pt x="179391" y="56992"/>
                </a:lnTo>
                <a:lnTo>
                  <a:pt x="206279" y="55897"/>
                </a:lnTo>
                <a:lnTo>
                  <a:pt x="237409" y="53776"/>
                </a:lnTo>
                <a:lnTo>
                  <a:pt x="298711" y="0"/>
                </a:lnTo>
                <a:lnTo>
                  <a:pt x="320194" y="13957"/>
                </a:lnTo>
                <a:lnTo>
                  <a:pt x="282564" y="37630"/>
                </a:lnTo>
                <a:lnTo>
                  <a:pt x="252461" y="75259"/>
                </a:lnTo>
                <a:lnTo>
                  <a:pt x="229951" y="139708"/>
                </a:lnTo>
                <a:lnTo>
                  <a:pt x="259987" y="168718"/>
                </a:lnTo>
                <a:lnTo>
                  <a:pt x="254650" y="214899"/>
                </a:lnTo>
                <a:lnTo>
                  <a:pt x="268607" y="231046"/>
                </a:lnTo>
                <a:lnTo>
                  <a:pt x="343798" y="234262"/>
                </a:lnTo>
                <a:lnTo>
                  <a:pt x="365281" y="271891"/>
                </a:lnTo>
                <a:lnTo>
                  <a:pt x="419057" y="268676"/>
                </a:lnTo>
                <a:lnTo>
                  <a:pt x="436230" y="261150"/>
                </a:lnTo>
                <a:lnTo>
                  <a:pt x="450187" y="274012"/>
                </a:lnTo>
                <a:lnTo>
                  <a:pt x="427609" y="311642"/>
                </a:lnTo>
                <a:lnTo>
                  <a:pt x="426583" y="353513"/>
                </a:lnTo>
                <a:lnTo>
                  <a:pt x="448066" y="393264"/>
                </a:lnTo>
                <a:lnTo>
                  <a:pt x="423368" y="414815"/>
                </a:lnTo>
                <a:lnTo>
                  <a:pt x="451282" y="433014"/>
                </a:lnTo>
                <a:lnTo>
                  <a:pt x="451282" y="457782"/>
                </a:lnTo>
                <a:lnTo>
                  <a:pt x="428704" y="450256"/>
                </a:lnTo>
                <a:lnTo>
                  <a:pt x="397574" y="462023"/>
                </a:lnTo>
                <a:lnTo>
                  <a:pt x="345987" y="462023"/>
                </a:lnTo>
                <a:lnTo>
                  <a:pt x="345987" y="494317"/>
                </a:lnTo>
                <a:lnTo>
                  <a:pt x="372807" y="492127"/>
                </a:lnTo>
                <a:lnTo>
                  <a:pt x="373902" y="508274"/>
                </a:lnTo>
                <a:lnTo>
                  <a:pt x="338461" y="520110"/>
                </a:lnTo>
                <a:lnTo>
                  <a:pt x="336272" y="546930"/>
                </a:lnTo>
                <a:lnTo>
                  <a:pt x="362066" y="577033"/>
                </a:lnTo>
                <a:lnTo>
                  <a:pt x="362066" y="637172"/>
                </a:lnTo>
                <a:lnTo>
                  <a:pt x="344893" y="723173"/>
                </a:lnTo>
                <a:lnTo>
                  <a:pt x="315884" y="695259"/>
                </a:lnTo>
                <a:lnTo>
                  <a:pt x="338461" y="654413"/>
                </a:lnTo>
                <a:lnTo>
                  <a:pt x="304047" y="627525"/>
                </a:lnTo>
                <a:lnTo>
                  <a:pt x="270728" y="629646"/>
                </a:lnTo>
                <a:lnTo>
                  <a:pt x="253555" y="644698"/>
                </a:lnTo>
                <a:lnTo>
                  <a:pt x="226667" y="642577"/>
                </a:lnTo>
                <a:lnTo>
                  <a:pt x="218115" y="621094"/>
                </a:lnTo>
                <a:lnTo>
                  <a:pt x="176175" y="580249"/>
                </a:lnTo>
                <a:lnTo>
                  <a:pt x="168649" y="558766"/>
                </a:lnTo>
                <a:lnTo>
                  <a:pt x="141830" y="541593"/>
                </a:lnTo>
                <a:lnTo>
                  <a:pt x="124588" y="539404"/>
                </a:lnTo>
                <a:lnTo>
                  <a:pt x="99890" y="515800"/>
                </a:lnTo>
                <a:lnTo>
                  <a:pt x="88122" y="527636"/>
                </a:lnTo>
                <a:lnTo>
                  <a:pt x="59044" y="521136"/>
                </a:lnTo>
                <a:lnTo>
                  <a:pt x="45087" y="495343"/>
                </a:lnTo>
                <a:lnTo>
                  <a:pt x="3216" y="474954"/>
                </a:lnTo>
                <a:lnTo>
                  <a:pt x="0" y="460997"/>
                </a:lnTo>
                <a:lnTo>
                  <a:pt x="13957" y="458808"/>
                </a:lnTo>
                <a:lnTo>
                  <a:pt x="19294" y="429799"/>
                </a:lnTo>
                <a:lnTo>
                  <a:pt x="46182" y="428772"/>
                </a:lnTo>
                <a:lnTo>
                  <a:pt x="75191" y="373970"/>
                </a:lnTo>
                <a:lnTo>
                  <a:pt x="63355" y="358918"/>
                </a:lnTo>
                <a:lnTo>
                  <a:pt x="64449" y="271891"/>
                </a:lnTo>
                <a:lnTo>
                  <a:pt x="46182" y="226736"/>
                </a:lnTo>
                <a:lnTo>
                  <a:pt x="76285" y="196632"/>
                </a:lnTo>
                <a:lnTo>
                  <a:pt x="69786" y="166596"/>
                </a:lnTo>
                <a:lnTo>
                  <a:pt x="91337" y="186985"/>
                </a:lnTo>
                <a:lnTo>
                  <a:pt x="94553" y="163381"/>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8" name="Forme libre : forme 1265">
            <a:extLst>
              <a:ext uri="{FF2B5EF4-FFF2-40B4-BE49-F238E27FC236}">
                <a16:creationId xmlns:a16="http://schemas.microsoft.com/office/drawing/2014/main" id="{29179035-1516-4AAD-A758-0D994ED76209}"/>
              </a:ext>
            </a:extLst>
          </p:cNvPr>
          <p:cNvSpPr/>
          <p:nvPr/>
        </p:nvSpPr>
        <p:spPr>
          <a:xfrm>
            <a:off x="3675137" y="4005419"/>
            <a:ext cx="181703" cy="241975"/>
          </a:xfrm>
          <a:custGeom>
            <a:avLst/>
            <a:gdLst>
              <a:gd name="connsiteX0" fmla="*/ 0 w 210589"/>
              <a:gd name="connsiteY0" fmla="*/ 106389 h 280443"/>
              <a:gd name="connsiteX1" fmla="*/ 3216 w 210589"/>
              <a:gd name="connsiteY1" fmla="*/ 163313 h 280443"/>
              <a:gd name="connsiteX2" fmla="*/ 23604 w 210589"/>
              <a:gd name="connsiteY2" fmla="*/ 185890 h 280443"/>
              <a:gd name="connsiteX3" fmla="*/ 42966 w 210589"/>
              <a:gd name="connsiteY3" fmla="*/ 161192 h 280443"/>
              <a:gd name="connsiteX4" fmla="*/ 37561 w 210589"/>
              <a:gd name="connsiteY4" fmla="*/ 201968 h 280443"/>
              <a:gd name="connsiteX5" fmla="*/ 24699 w 210589"/>
              <a:gd name="connsiteY5" fmla="*/ 211684 h 280443"/>
              <a:gd name="connsiteX6" fmla="*/ 26820 w 210589"/>
              <a:gd name="connsiteY6" fmla="*/ 232072 h 280443"/>
              <a:gd name="connsiteX7" fmla="*/ 15052 w 210589"/>
              <a:gd name="connsiteY7" fmla="*/ 243908 h 280443"/>
              <a:gd name="connsiteX8" fmla="*/ 21483 w 210589"/>
              <a:gd name="connsiteY8" fmla="*/ 260055 h 280443"/>
              <a:gd name="connsiteX9" fmla="*/ 38656 w 210589"/>
              <a:gd name="connsiteY9" fmla="*/ 251435 h 280443"/>
              <a:gd name="connsiteX10" fmla="*/ 64449 w 210589"/>
              <a:gd name="connsiteY10" fmla="*/ 270796 h 280443"/>
              <a:gd name="connsiteX11" fmla="*/ 68760 w 210589"/>
              <a:gd name="connsiteY11" fmla="*/ 280444 h 280443"/>
              <a:gd name="connsiteX12" fmla="*/ 91337 w 210589"/>
              <a:gd name="connsiteY12" fmla="*/ 265392 h 280443"/>
              <a:gd name="connsiteX13" fmla="*/ 92364 w 210589"/>
              <a:gd name="connsiteY13" fmla="*/ 212779 h 280443"/>
              <a:gd name="connsiteX14" fmla="*/ 131088 w 210589"/>
              <a:gd name="connsiteY14" fmla="*/ 184796 h 280443"/>
              <a:gd name="connsiteX15" fmla="*/ 186917 w 210589"/>
              <a:gd name="connsiteY15" fmla="*/ 154692 h 280443"/>
              <a:gd name="connsiteX16" fmla="*/ 206279 w 210589"/>
              <a:gd name="connsiteY16" fmla="*/ 114942 h 280443"/>
              <a:gd name="connsiteX17" fmla="*/ 210589 w 210589"/>
              <a:gd name="connsiteY17" fmla="*/ 88122 h 280443"/>
              <a:gd name="connsiteX18" fmla="*/ 199847 w 210589"/>
              <a:gd name="connsiteY18" fmla="*/ 76285 h 280443"/>
              <a:gd name="connsiteX19" fmla="*/ 197658 w 210589"/>
              <a:gd name="connsiteY19" fmla="*/ 64449 h 280443"/>
              <a:gd name="connsiteX20" fmla="*/ 172959 w 210589"/>
              <a:gd name="connsiteY20" fmla="*/ 40845 h 280443"/>
              <a:gd name="connsiteX21" fmla="*/ 161192 w 210589"/>
              <a:gd name="connsiteY21" fmla="*/ 52682 h 280443"/>
              <a:gd name="connsiteX22" fmla="*/ 132114 w 210589"/>
              <a:gd name="connsiteY22" fmla="*/ 46182 h 280443"/>
              <a:gd name="connsiteX23" fmla="*/ 118157 w 210589"/>
              <a:gd name="connsiteY23" fmla="*/ 20388 h 280443"/>
              <a:gd name="connsiteX24" fmla="*/ 76285 w 210589"/>
              <a:gd name="connsiteY24" fmla="*/ 0 h 280443"/>
              <a:gd name="connsiteX25" fmla="*/ 64449 w 210589"/>
              <a:gd name="connsiteY25" fmla="*/ 15052 h 280443"/>
              <a:gd name="connsiteX26" fmla="*/ 26820 w 210589"/>
              <a:gd name="connsiteY26" fmla="*/ 36535 h 280443"/>
              <a:gd name="connsiteX27" fmla="*/ 29009 w 210589"/>
              <a:gd name="connsiteY27" fmla="*/ 59113 h 280443"/>
              <a:gd name="connsiteX28" fmla="*/ 0 w 210589"/>
              <a:gd name="connsiteY28" fmla="*/ 106389 h 28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589" h="280443">
                <a:moveTo>
                  <a:pt x="0" y="106389"/>
                </a:moveTo>
                <a:lnTo>
                  <a:pt x="3216" y="163313"/>
                </a:lnTo>
                <a:lnTo>
                  <a:pt x="23604" y="185890"/>
                </a:lnTo>
                <a:lnTo>
                  <a:pt x="42966" y="161192"/>
                </a:lnTo>
                <a:lnTo>
                  <a:pt x="37561" y="201968"/>
                </a:lnTo>
                <a:lnTo>
                  <a:pt x="24699" y="211684"/>
                </a:lnTo>
                <a:lnTo>
                  <a:pt x="26820" y="232072"/>
                </a:lnTo>
                <a:lnTo>
                  <a:pt x="15052" y="243908"/>
                </a:lnTo>
                <a:lnTo>
                  <a:pt x="21483" y="260055"/>
                </a:lnTo>
                <a:lnTo>
                  <a:pt x="38656" y="251435"/>
                </a:lnTo>
                <a:lnTo>
                  <a:pt x="64449" y="270796"/>
                </a:lnTo>
                <a:lnTo>
                  <a:pt x="68760" y="280444"/>
                </a:lnTo>
                <a:lnTo>
                  <a:pt x="91337" y="265392"/>
                </a:lnTo>
                <a:lnTo>
                  <a:pt x="92364" y="212779"/>
                </a:lnTo>
                <a:lnTo>
                  <a:pt x="131088" y="184796"/>
                </a:lnTo>
                <a:lnTo>
                  <a:pt x="186917" y="154692"/>
                </a:lnTo>
                <a:lnTo>
                  <a:pt x="206279" y="114942"/>
                </a:lnTo>
                <a:lnTo>
                  <a:pt x="210589" y="88122"/>
                </a:lnTo>
                <a:lnTo>
                  <a:pt x="199847" y="76285"/>
                </a:lnTo>
                <a:lnTo>
                  <a:pt x="197658" y="64449"/>
                </a:lnTo>
                <a:lnTo>
                  <a:pt x="172959" y="40845"/>
                </a:lnTo>
                <a:lnTo>
                  <a:pt x="161192" y="52682"/>
                </a:lnTo>
                <a:lnTo>
                  <a:pt x="132114" y="46182"/>
                </a:lnTo>
                <a:lnTo>
                  <a:pt x="118157" y="20388"/>
                </a:lnTo>
                <a:lnTo>
                  <a:pt x="76285" y="0"/>
                </a:lnTo>
                <a:lnTo>
                  <a:pt x="64449" y="15052"/>
                </a:lnTo>
                <a:lnTo>
                  <a:pt x="26820" y="36535"/>
                </a:lnTo>
                <a:lnTo>
                  <a:pt x="29009" y="59113"/>
                </a:lnTo>
                <a:lnTo>
                  <a:pt x="0" y="106389"/>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69" name="Forme libre : forme 1266">
            <a:extLst>
              <a:ext uri="{FF2B5EF4-FFF2-40B4-BE49-F238E27FC236}">
                <a16:creationId xmlns:a16="http://schemas.microsoft.com/office/drawing/2014/main" id="{F0AEBA47-8F8F-4164-8974-0FFCAF896571}"/>
              </a:ext>
            </a:extLst>
          </p:cNvPr>
          <p:cNvSpPr/>
          <p:nvPr/>
        </p:nvSpPr>
        <p:spPr>
          <a:xfrm>
            <a:off x="4321249" y="3754177"/>
            <a:ext cx="152316" cy="260511"/>
          </a:xfrm>
          <a:custGeom>
            <a:avLst/>
            <a:gdLst>
              <a:gd name="connsiteX0" fmla="*/ 79638 w 176531"/>
              <a:gd name="connsiteY0" fmla="*/ 4310 h 301926"/>
              <a:gd name="connsiteX1" fmla="*/ 111862 w 176531"/>
              <a:gd name="connsiteY1" fmla="*/ 38519 h 301926"/>
              <a:gd name="connsiteX2" fmla="*/ 103242 w 176531"/>
              <a:gd name="connsiteY2" fmla="*/ 81554 h 301926"/>
              <a:gd name="connsiteX3" fmla="*/ 123767 w 176531"/>
              <a:gd name="connsiteY3" fmla="*/ 58976 h 301926"/>
              <a:gd name="connsiteX4" fmla="*/ 157976 w 176531"/>
              <a:gd name="connsiteY4" fmla="*/ 91201 h 301926"/>
              <a:gd name="connsiteX5" fmla="*/ 153665 w 176531"/>
              <a:gd name="connsiteY5" fmla="*/ 140598 h 301926"/>
              <a:gd name="connsiteX6" fmla="*/ 127872 w 176531"/>
              <a:gd name="connsiteY6" fmla="*/ 140598 h 301926"/>
              <a:gd name="connsiteX7" fmla="*/ 127872 w 176531"/>
              <a:gd name="connsiteY7" fmla="*/ 190064 h 301926"/>
              <a:gd name="connsiteX8" fmla="*/ 154760 w 176531"/>
              <a:gd name="connsiteY8" fmla="*/ 212642 h 301926"/>
              <a:gd name="connsiteX9" fmla="*/ 154760 w 176531"/>
              <a:gd name="connsiteY9" fmla="*/ 236177 h 301926"/>
              <a:gd name="connsiteX10" fmla="*/ 176243 w 176531"/>
              <a:gd name="connsiteY10" fmla="*/ 277228 h 301926"/>
              <a:gd name="connsiteX11" fmla="*/ 148329 w 176531"/>
              <a:gd name="connsiteY11" fmla="*/ 269702 h 301926"/>
              <a:gd name="connsiteX12" fmla="*/ 101052 w 176531"/>
              <a:gd name="connsiteY12" fmla="*/ 301927 h 301926"/>
              <a:gd name="connsiteX13" fmla="*/ 81691 w 176531"/>
              <a:gd name="connsiteY13" fmla="*/ 298711 h 301926"/>
              <a:gd name="connsiteX14" fmla="*/ 56991 w 176531"/>
              <a:gd name="connsiteY14" fmla="*/ 272918 h 301926"/>
              <a:gd name="connsiteX15" fmla="*/ 44061 w 176531"/>
              <a:gd name="connsiteY15" fmla="*/ 234262 h 301926"/>
              <a:gd name="connsiteX16" fmla="*/ 66639 w 176531"/>
              <a:gd name="connsiteY16" fmla="*/ 184796 h 301926"/>
              <a:gd name="connsiteX17" fmla="*/ 43034 w 176531"/>
              <a:gd name="connsiteY17" fmla="*/ 155787 h 301926"/>
              <a:gd name="connsiteX18" fmla="*/ 50492 w 176531"/>
              <a:gd name="connsiteY18" fmla="*/ 126778 h 301926"/>
              <a:gd name="connsiteX19" fmla="*/ 23672 w 176531"/>
              <a:gd name="connsiteY19" fmla="*/ 133209 h 301926"/>
              <a:gd name="connsiteX20" fmla="*/ 0 w 176531"/>
              <a:gd name="connsiteY20" fmla="*/ 107484 h 301926"/>
              <a:gd name="connsiteX21" fmla="*/ 9715 w 176531"/>
              <a:gd name="connsiteY21" fmla="*/ 63423 h 301926"/>
              <a:gd name="connsiteX22" fmla="*/ 40845 w 176531"/>
              <a:gd name="connsiteY22" fmla="*/ 46182 h 301926"/>
              <a:gd name="connsiteX23" fmla="*/ 29009 w 176531"/>
              <a:gd name="connsiteY23" fmla="*/ 44061 h 301926"/>
              <a:gd name="connsiteX24" fmla="*/ 27983 w 176531"/>
              <a:gd name="connsiteY24" fmla="*/ 26888 h 301926"/>
              <a:gd name="connsiteX25" fmla="*/ 56991 w 176531"/>
              <a:gd name="connsiteY25" fmla="*/ 0 h 30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531" h="301926">
                <a:moveTo>
                  <a:pt x="79638" y="4310"/>
                </a:moveTo>
                <a:lnTo>
                  <a:pt x="111862" y="38519"/>
                </a:lnTo>
                <a:lnTo>
                  <a:pt x="103242" y="81554"/>
                </a:lnTo>
                <a:lnTo>
                  <a:pt x="123767" y="58976"/>
                </a:lnTo>
                <a:lnTo>
                  <a:pt x="157976" y="91201"/>
                </a:lnTo>
                <a:lnTo>
                  <a:pt x="153665" y="140598"/>
                </a:lnTo>
                <a:lnTo>
                  <a:pt x="127872" y="140598"/>
                </a:lnTo>
                <a:lnTo>
                  <a:pt x="127872" y="190064"/>
                </a:lnTo>
                <a:lnTo>
                  <a:pt x="154760" y="212642"/>
                </a:lnTo>
                <a:lnTo>
                  <a:pt x="154760" y="236177"/>
                </a:lnTo>
                <a:cubicBezTo>
                  <a:pt x="154760" y="236177"/>
                  <a:pt x="179459" y="278117"/>
                  <a:pt x="176243" y="277228"/>
                </a:cubicBezTo>
                <a:cubicBezTo>
                  <a:pt x="173028" y="276338"/>
                  <a:pt x="148329" y="269702"/>
                  <a:pt x="148329" y="269702"/>
                </a:cubicBezTo>
                <a:lnTo>
                  <a:pt x="101052" y="301927"/>
                </a:lnTo>
                <a:lnTo>
                  <a:pt x="81691" y="298711"/>
                </a:lnTo>
                <a:lnTo>
                  <a:pt x="56991" y="272918"/>
                </a:lnTo>
                <a:lnTo>
                  <a:pt x="44061" y="234262"/>
                </a:lnTo>
                <a:lnTo>
                  <a:pt x="66639" y="184796"/>
                </a:lnTo>
                <a:lnTo>
                  <a:pt x="43034" y="155787"/>
                </a:lnTo>
                <a:lnTo>
                  <a:pt x="50492" y="126778"/>
                </a:lnTo>
                <a:lnTo>
                  <a:pt x="23672" y="133209"/>
                </a:lnTo>
                <a:lnTo>
                  <a:pt x="0" y="107484"/>
                </a:lnTo>
                <a:lnTo>
                  <a:pt x="9715" y="63423"/>
                </a:lnTo>
                <a:lnTo>
                  <a:pt x="40845" y="46182"/>
                </a:lnTo>
                <a:lnTo>
                  <a:pt x="29009" y="44061"/>
                </a:lnTo>
                <a:lnTo>
                  <a:pt x="27983" y="26888"/>
                </a:lnTo>
                <a:lnTo>
                  <a:pt x="56991"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0" name="Forme libre : forme 1267">
            <a:extLst>
              <a:ext uri="{FF2B5EF4-FFF2-40B4-BE49-F238E27FC236}">
                <a16:creationId xmlns:a16="http://schemas.microsoft.com/office/drawing/2014/main" id="{C4FE9E03-292C-4BDB-8961-BC42A7127DC6}"/>
              </a:ext>
            </a:extLst>
          </p:cNvPr>
          <p:cNvSpPr/>
          <p:nvPr/>
        </p:nvSpPr>
        <p:spPr>
          <a:xfrm>
            <a:off x="4431639" y="3832985"/>
            <a:ext cx="130756" cy="160391"/>
          </a:xfrm>
          <a:custGeom>
            <a:avLst/>
            <a:gdLst>
              <a:gd name="connsiteX0" fmla="*/ 79501 w 151544"/>
              <a:gd name="connsiteY0" fmla="*/ 11836 h 185890"/>
              <a:gd name="connsiteX1" fmla="*/ 109605 w 151544"/>
              <a:gd name="connsiteY1" fmla="*/ 2121 h 185890"/>
              <a:gd name="connsiteX2" fmla="*/ 150450 w 151544"/>
              <a:gd name="connsiteY2" fmla="*/ 15052 h 185890"/>
              <a:gd name="connsiteX3" fmla="*/ 149355 w 151544"/>
              <a:gd name="connsiteY3" fmla="*/ 34346 h 185890"/>
              <a:gd name="connsiteX4" fmla="*/ 133209 w 151544"/>
              <a:gd name="connsiteY4" fmla="*/ 56923 h 185890"/>
              <a:gd name="connsiteX5" fmla="*/ 140735 w 151544"/>
              <a:gd name="connsiteY5" fmla="*/ 96674 h 185890"/>
              <a:gd name="connsiteX6" fmla="*/ 151545 w 151544"/>
              <a:gd name="connsiteY6" fmla="*/ 107416 h 185890"/>
              <a:gd name="connsiteX7" fmla="*/ 128967 w 151544"/>
              <a:gd name="connsiteY7" fmla="*/ 167623 h 185890"/>
              <a:gd name="connsiteX8" fmla="*/ 107484 w 151544"/>
              <a:gd name="connsiteY8" fmla="*/ 154692 h 185890"/>
              <a:gd name="connsiteX9" fmla="*/ 69854 w 151544"/>
              <a:gd name="connsiteY9" fmla="*/ 160097 h 185890"/>
              <a:gd name="connsiteX10" fmla="*/ 82717 w 151544"/>
              <a:gd name="connsiteY10" fmla="*/ 179459 h 185890"/>
              <a:gd name="connsiteX11" fmla="*/ 48371 w 151544"/>
              <a:gd name="connsiteY11" fmla="*/ 185890 h 185890"/>
              <a:gd name="connsiteX12" fmla="*/ 26888 w 151544"/>
              <a:gd name="connsiteY12" fmla="*/ 145045 h 185890"/>
              <a:gd name="connsiteX13" fmla="*/ 26888 w 151544"/>
              <a:gd name="connsiteY13" fmla="*/ 121441 h 185890"/>
              <a:gd name="connsiteX14" fmla="*/ 0 w 151544"/>
              <a:gd name="connsiteY14" fmla="*/ 98863 h 185890"/>
              <a:gd name="connsiteX15" fmla="*/ 0 w 151544"/>
              <a:gd name="connsiteY15" fmla="*/ 49397 h 185890"/>
              <a:gd name="connsiteX16" fmla="*/ 25793 w 151544"/>
              <a:gd name="connsiteY16" fmla="*/ 49397 h 185890"/>
              <a:gd name="connsiteX17" fmla="*/ 30104 w 151544"/>
              <a:gd name="connsiteY17" fmla="*/ 0 h 185890"/>
              <a:gd name="connsiteX18" fmla="*/ 51587 w 151544"/>
              <a:gd name="connsiteY18" fmla="*/ 9647 h 185890"/>
              <a:gd name="connsiteX19" fmla="*/ 79501 w 151544"/>
              <a:gd name="connsiteY19" fmla="*/ 11836 h 18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544" h="185890">
                <a:moveTo>
                  <a:pt x="79501" y="11836"/>
                </a:moveTo>
                <a:lnTo>
                  <a:pt x="109605" y="2121"/>
                </a:lnTo>
                <a:lnTo>
                  <a:pt x="150450" y="15052"/>
                </a:lnTo>
                <a:lnTo>
                  <a:pt x="149355" y="34346"/>
                </a:lnTo>
                <a:lnTo>
                  <a:pt x="133209" y="56923"/>
                </a:lnTo>
                <a:lnTo>
                  <a:pt x="140735" y="96674"/>
                </a:lnTo>
                <a:lnTo>
                  <a:pt x="151545" y="107416"/>
                </a:lnTo>
                <a:lnTo>
                  <a:pt x="128967" y="167623"/>
                </a:lnTo>
                <a:lnTo>
                  <a:pt x="107484" y="154692"/>
                </a:lnTo>
                <a:lnTo>
                  <a:pt x="69854" y="160097"/>
                </a:lnTo>
                <a:lnTo>
                  <a:pt x="82717" y="179459"/>
                </a:lnTo>
                <a:lnTo>
                  <a:pt x="48371" y="185890"/>
                </a:lnTo>
                <a:lnTo>
                  <a:pt x="26888" y="145045"/>
                </a:lnTo>
                <a:lnTo>
                  <a:pt x="26888" y="121441"/>
                </a:lnTo>
                <a:lnTo>
                  <a:pt x="0" y="98863"/>
                </a:lnTo>
                <a:lnTo>
                  <a:pt x="0" y="49397"/>
                </a:lnTo>
                <a:lnTo>
                  <a:pt x="25793" y="49397"/>
                </a:lnTo>
                <a:lnTo>
                  <a:pt x="30104" y="0"/>
                </a:lnTo>
                <a:lnTo>
                  <a:pt x="51587" y="9647"/>
                </a:lnTo>
                <a:lnTo>
                  <a:pt x="79501" y="11836"/>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1" name="Forme libre : forme 1268">
            <a:extLst>
              <a:ext uri="{FF2B5EF4-FFF2-40B4-BE49-F238E27FC236}">
                <a16:creationId xmlns:a16="http://schemas.microsoft.com/office/drawing/2014/main" id="{A0C39972-CE90-4514-9185-EEF32533CD85}"/>
              </a:ext>
            </a:extLst>
          </p:cNvPr>
          <p:cNvSpPr/>
          <p:nvPr/>
        </p:nvSpPr>
        <p:spPr>
          <a:xfrm>
            <a:off x="4542916" y="3845971"/>
            <a:ext cx="93625" cy="136247"/>
          </a:xfrm>
          <a:custGeom>
            <a:avLst/>
            <a:gdLst>
              <a:gd name="connsiteX0" fmla="*/ 48303 w 108510"/>
              <a:gd name="connsiteY0" fmla="*/ 8552 h 157907"/>
              <a:gd name="connsiteX1" fmla="*/ 77312 w 108510"/>
              <a:gd name="connsiteY1" fmla="*/ 26820 h 157907"/>
              <a:gd name="connsiteX2" fmla="*/ 108510 w 108510"/>
              <a:gd name="connsiteY2" fmla="*/ 60139 h 157907"/>
              <a:gd name="connsiteX3" fmla="*/ 100984 w 108510"/>
              <a:gd name="connsiteY3" fmla="*/ 85932 h 157907"/>
              <a:gd name="connsiteX4" fmla="*/ 71975 w 108510"/>
              <a:gd name="connsiteY4" fmla="*/ 149355 h 157907"/>
              <a:gd name="connsiteX5" fmla="*/ 40845 w 108510"/>
              <a:gd name="connsiteY5" fmla="*/ 154692 h 157907"/>
              <a:gd name="connsiteX6" fmla="*/ 25793 w 108510"/>
              <a:gd name="connsiteY6" fmla="*/ 147166 h 157907"/>
              <a:gd name="connsiteX7" fmla="*/ 13957 w 108510"/>
              <a:gd name="connsiteY7" fmla="*/ 157908 h 157907"/>
              <a:gd name="connsiteX8" fmla="*/ 0 w 108510"/>
              <a:gd name="connsiteY8" fmla="*/ 152571 h 157907"/>
              <a:gd name="connsiteX9" fmla="*/ 22578 w 108510"/>
              <a:gd name="connsiteY9" fmla="*/ 92364 h 157907"/>
              <a:gd name="connsiteX10" fmla="*/ 11768 w 108510"/>
              <a:gd name="connsiteY10" fmla="*/ 81622 h 157907"/>
              <a:gd name="connsiteX11" fmla="*/ 4242 w 108510"/>
              <a:gd name="connsiteY11" fmla="*/ 41871 h 157907"/>
              <a:gd name="connsiteX12" fmla="*/ 20388 w 108510"/>
              <a:gd name="connsiteY12" fmla="*/ 19294 h 157907"/>
              <a:gd name="connsiteX13" fmla="*/ 21483 w 108510"/>
              <a:gd name="connsiteY13" fmla="*/ 0 h 157907"/>
              <a:gd name="connsiteX14" fmla="*/ 48303 w 108510"/>
              <a:gd name="connsiteY14" fmla="*/ 8552 h 15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510" h="157907">
                <a:moveTo>
                  <a:pt x="48303" y="8552"/>
                </a:moveTo>
                <a:lnTo>
                  <a:pt x="77312" y="26820"/>
                </a:lnTo>
                <a:lnTo>
                  <a:pt x="108510" y="60139"/>
                </a:lnTo>
                <a:lnTo>
                  <a:pt x="100984" y="85932"/>
                </a:lnTo>
                <a:lnTo>
                  <a:pt x="71975" y="149355"/>
                </a:lnTo>
                <a:lnTo>
                  <a:pt x="40845" y="154692"/>
                </a:lnTo>
                <a:lnTo>
                  <a:pt x="25793" y="147166"/>
                </a:lnTo>
                <a:lnTo>
                  <a:pt x="13957" y="157908"/>
                </a:lnTo>
                <a:lnTo>
                  <a:pt x="0" y="152571"/>
                </a:lnTo>
                <a:lnTo>
                  <a:pt x="22578" y="92364"/>
                </a:lnTo>
                <a:lnTo>
                  <a:pt x="11768" y="81622"/>
                </a:lnTo>
                <a:lnTo>
                  <a:pt x="4242" y="41871"/>
                </a:lnTo>
                <a:lnTo>
                  <a:pt x="20388" y="19294"/>
                </a:lnTo>
                <a:lnTo>
                  <a:pt x="21483" y="0"/>
                </a:lnTo>
                <a:lnTo>
                  <a:pt x="48303" y="855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2" name="Forme libre : forme 1269">
            <a:extLst>
              <a:ext uri="{FF2B5EF4-FFF2-40B4-BE49-F238E27FC236}">
                <a16:creationId xmlns:a16="http://schemas.microsoft.com/office/drawing/2014/main" id="{DA1C6D37-A4EE-4E92-BF1B-4C6F134A6288}"/>
              </a:ext>
            </a:extLst>
          </p:cNvPr>
          <p:cNvSpPr/>
          <p:nvPr/>
        </p:nvSpPr>
        <p:spPr>
          <a:xfrm>
            <a:off x="3662150" y="4060850"/>
            <a:ext cx="439437" cy="681884"/>
          </a:xfrm>
          <a:custGeom>
            <a:avLst/>
            <a:gdLst>
              <a:gd name="connsiteX0" fmla="*/ 0 w 509299"/>
              <a:gd name="connsiteY0" fmla="*/ 199027 h 790290"/>
              <a:gd name="connsiteX1" fmla="*/ 23672 w 509299"/>
              <a:gd name="connsiteY1" fmla="*/ 249519 h 790290"/>
              <a:gd name="connsiteX2" fmla="*/ 5405 w 509299"/>
              <a:gd name="connsiteY2" fmla="*/ 257045 h 790290"/>
              <a:gd name="connsiteX3" fmla="*/ 9647 w 509299"/>
              <a:gd name="connsiteY3" fmla="*/ 268881 h 790290"/>
              <a:gd name="connsiteX4" fmla="*/ 30172 w 509299"/>
              <a:gd name="connsiteY4" fmla="*/ 273123 h 790290"/>
              <a:gd name="connsiteX5" fmla="*/ 67733 w 509299"/>
              <a:gd name="connsiteY5" fmla="*/ 302200 h 790290"/>
              <a:gd name="connsiteX6" fmla="*/ 101942 w 509299"/>
              <a:gd name="connsiteY6" fmla="*/ 366650 h 790290"/>
              <a:gd name="connsiteX7" fmla="*/ 163176 w 509299"/>
              <a:gd name="connsiteY7" fmla="*/ 486996 h 790290"/>
              <a:gd name="connsiteX8" fmla="*/ 217020 w 509299"/>
              <a:gd name="connsiteY8" fmla="*/ 571765 h 790290"/>
              <a:gd name="connsiteX9" fmla="*/ 217020 w 509299"/>
              <a:gd name="connsiteY9" fmla="*/ 612816 h 790290"/>
              <a:gd name="connsiteX10" fmla="*/ 269702 w 509299"/>
              <a:gd name="connsiteY10" fmla="*/ 661187 h 790290"/>
              <a:gd name="connsiteX11" fmla="*/ 376091 w 509299"/>
              <a:gd name="connsiteY11" fmla="*/ 722763 h 790290"/>
              <a:gd name="connsiteX12" fmla="*/ 420152 w 509299"/>
              <a:gd name="connsiteY12" fmla="*/ 756082 h 790290"/>
              <a:gd name="connsiteX13" fmla="*/ 453471 w 509299"/>
              <a:gd name="connsiteY13" fmla="*/ 790291 h 790290"/>
              <a:gd name="connsiteX14" fmla="*/ 475981 w 509299"/>
              <a:gd name="connsiteY14" fmla="*/ 790291 h 790290"/>
              <a:gd name="connsiteX15" fmla="*/ 478170 w 509299"/>
              <a:gd name="connsiteY15" fmla="*/ 757997 h 790290"/>
              <a:gd name="connsiteX16" fmla="*/ 490006 w 509299"/>
              <a:gd name="connsiteY16" fmla="*/ 756971 h 790290"/>
              <a:gd name="connsiteX17" fmla="*/ 486722 w 509299"/>
              <a:gd name="connsiteY17" fmla="*/ 736446 h 790290"/>
              <a:gd name="connsiteX18" fmla="*/ 509300 w 509299"/>
              <a:gd name="connsiteY18" fmla="*/ 707437 h 790290"/>
              <a:gd name="connsiteX19" fmla="*/ 483507 w 509299"/>
              <a:gd name="connsiteY19" fmla="*/ 674118 h 790290"/>
              <a:gd name="connsiteX20" fmla="*/ 482480 w 509299"/>
              <a:gd name="connsiteY20" fmla="*/ 637651 h 790290"/>
              <a:gd name="connsiteX21" fmla="*/ 495343 w 509299"/>
              <a:gd name="connsiteY21" fmla="*/ 612884 h 790290"/>
              <a:gd name="connsiteX22" fmla="*/ 490006 w 509299"/>
              <a:gd name="connsiteY22" fmla="*/ 550556 h 790290"/>
              <a:gd name="connsiteX23" fmla="*/ 501774 w 509299"/>
              <a:gd name="connsiteY23" fmla="*/ 540909 h 790290"/>
              <a:gd name="connsiteX24" fmla="*/ 462023 w 509299"/>
              <a:gd name="connsiteY24" fmla="*/ 473244 h 790290"/>
              <a:gd name="connsiteX25" fmla="*/ 417963 w 509299"/>
              <a:gd name="connsiteY25" fmla="*/ 471055 h 790290"/>
              <a:gd name="connsiteX26" fmla="*/ 417963 w 509299"/>
              <a:gd name="connsiteY26" fmla="*/ 406605 h 790290"/>
              <a:gd name="connsiteX27" fmla="*/ 387927 w 509299"/>
              <a:gd name="connsiteY27" fmla="*/ 433493 h 790290"/>
              <a:gd name="connsiteX28" fmla="*/ 358918 w 509299"/>
              <a:gd name="connsiteY28" fmla="*/ 434520 h 790290"/>
              <a:gd name="connsiteX29" fmla="*/ 357824 w 509299"/>
              <a:gd name="connsiteY29" fmla="*/ 415226 h 790290"/>
              <a:gd name="connsiteX30" fmla="*/ 319099 w 509299"/>
              <a:gd name="connsiteY30" fmla="*/ 404484 h 790290"/>
              <a:gd name="connsiteX31" fmla="*/ 327720 w 509299"/>
              <a:gd name="connsiteY31" fmla="*/ 385122 h 790290"/>
              <a:gd name="connsiteX32" fmla="*/ 283659 w 509299"/>
              <a:gd name="connsiteY32" fmla="*/ 322794 h 790290"/>
              <a:gd name="connsiteX33" fmla="*/ 297342 w 509299"/>
              <a:gd name="connsiteY33" fmla="*/ 286259 h 790290"/>
              <a:gd name="connsiteX34" fmla="*/ 318826 w 509299"/>
              <a:gd name="connsiteY34" fmla="*/ 273328 h 790290"/>
              <a:gd name="connsiteX35" fmla="*/ 324231 w 509299"/>
              <a:gd name="connsiteY35" fmla="*/ 216405 h 790290"/>
              <a:gd name="connsiteX36" fmla="*/ 432741 w 509299"/>
              <a:gd name="connsiteY36" fmla="*/ 184180 h 790290"/>
              <a:gd name="connsiteX37" fmla="*/ 403732 w 509299"/>
              <a:gd name="connsiteY37" fmla="*/ 156266 h 790290"/>
              <a:gd name="connsiteX38" fmla="*/ 426309 w 509299"/>
              <a:gd name="connsiteY38" fmla="*/ 115215 h 790290"/>
              <a:gd name="connsiteX39" fmla="*/ 392101 w 509299"/>
              <a:gd name="connsiteY39" fmla="*/ 88327 h 790290"/>
              <a:gd name="connsiteX40" fmla="*/ 358850 w 509299"/>
              <a:gd name="connsiteY40" fmla="*/ 90516 h 790290"/>
              <a:gd name="connsiteX41" fmla="*/ 341609 w 509299"/>
              <a:gd name="connsiteY41" fmla="*/ 105568 h 790290"/>
              <a:gd name="connsiteX42" fmla="*/ 314789 w 509299"/>
              <a:gd name="connsiteY42" fmla="*/ 103379 h 790290"/>
              <a:gd name="connsiteX43" fmla="*/ 306168 w 509299"/>
              <a:gd name="connsiteY43" fmla="*/ 81896 h 790290"/>
              <a:gd name="connsiteX44" fmla="*/ 264228 w 509299"/>
              <a:gd name="connsiteY44" fmla="*/ 40845 h 790290"/>
              <a:gd name="connsiteX45" fmla="*/ 256771 w 509299"/>
              <a:gd name="connsiteY45" fmla="*/ 19362 h 790290"/>
              <a:gd name="connsiteX46" fmla="*/ 229883 w 509299"/>
              <a:gd name="connsiteY46" fmla="*/ 2189 h 790290"/>
              <a:gd name="connsiteX47" fmla="*/ 212710 w 509299"/>
              <a:gd name="connsiteY47" fmla="*/ 0 h 790290"/>
              <a:gd name="connsiteX48" fmla="*/ 214831 w 509299"/>
              <a:gd name="connsiteY48" fmla="*/ 11836 h 790290"/>
              <a:gd name="connsiteX49" fmla="*/ 225573 w 509299"/>
              <a:gd name="connsiteY49" fmla="*/ 23673 h 790290"/>
              <a:gd name="connsiteX50" fmla="*/ 221262 w 509299"/>
              <a:gd name="connsiteY50" fmla="*/ 50561 h 790290"/>
              <a:gd name="connsiteX51" fmla="*/ 201968 w 509299"/>
              <a:gd name="connsiteY51" fmla="*/ 90311 h 790290"/>
              <a:gd name="connsiteX52" fmla="*/ 146071 w 509299"/>
              <a:gd name="connsiteY52" fmla="*/ 120347 h 790290"/>
              <a:gd name="connsiteX53" fmla="*/ 107416 w 509299"/>
              <a:gd name="connsiteY53" fmla="*/ 148329 h 790290"/>
              <a:gd name="connsiteX54" fmla="*/ 106321 w 509299"/>
              <a:gd name="connsiteY54" fmla="*/ 200942 h 790290"/>
              <a:gd name="connsiteX55" fmla="*/ 83743 w 509299"/>
              <a:gd name="connsiteY55" fmla="*/ 215994 h 790290"/>
              <a:gd name="connsiteX56" fmla="*/ 79433 w 509299"/>
              <a:gd name="connsiteY56" fmla="*/ 206347 h 790290"/>
              <a:gd name="connsiteX57" fmla="*/ 53639 w 509299"/>
              <a:gd name="connsiteY57" fmla="*/ 186985 h 790290"/>
              <a:gd name="connsiteX58" fmla="*/ 36467 w 509299"/>
              <a:gd name="connsiteY58" fmla="*/ 195606 h 790290"/>
              <a:gd name="connsiteX59" fmla="*/ 30035 w 509299"/>
              <a:gd name="connsiteY59" fmla="*/ 179459 h 790290"/>
              <a:gd name="connsiteX60" fmla="*/ 41871 w 509299"/>
              <a:gd name="connsiteY60" fmla="*/ 167623 h 790290"/>
              <a:gd name="connsiteX61" fmla="*/ 39682 w 509299"/>
              <a:gd name="connsiteY61" fmla="*/ 147098 h 790290"/>
              <a:gd name="connsiteX62" fmla="*/ 4242 w 509299"/>
              <a:gd name="connsiteY62" fmla="*/ 178228 h 79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09299" h="790290">
                <a:moveTo>
                  <a:pt x="0" y="199027"/>
                </a:moveTo>
                <a:lnTo>
                  <a:pt x="23672" y="249519"/>
                </a:lnTo>
                <a:lnTo>
                  <a:pt x="5405" y="257045"/>
                </a:lnTo>
                <a:cubicBezTo>
                  <a:pt x="5405" y="257045"/>
                  <a:pt x="6431" y="269907"/>
                  <a:pt x="9647" y="268881"/>
                </a:cubicBezTo>
                <a:cubicBezTo>
                  <a:pt x="16639" y="269429"/>
                  <a:pt x="23535" y="270855"/>
                  <a:pt x="30172" y="273123"/>
                </a:cubicBezTo>
                <a:lnTo>
                  <a:pt x="67733" y="302200"/>
                </a:lnTo>
                <a:lnTo>
                  <a:pt x="101942" y="366650"/>
                </a:lnTo>
                <a:lnTo>
                  <a:pt x="163176" y="486996"/>
                </a:lnTo>
                <a:lnTo>
                  <a:pt x="217020" y="571765"/>
                </a:lnTo>
                <a:lnTo>
                  <a:pt x="217020" y="612816"/>
                </a:lnTo>
                <a:lnTo>
                  <a:pt x="269702" y="661187"/>
                </a:lnTo>
                <a:lnTo>
                  <a:pt x="376091" y="722763"/>
                </a:lnTo>
                <a:lnTo>
                  <a:pt x="420152" y="756082"/>
                </a:lnTo>
                <a:lnTo>
                  <a:pt x="453471" y="790291"/>
                </a:lnTo>
                <a:lnTo>
                  <a:pt x="475981" y="790291"/>
                </a:lnTo>
                <a:lnTo>
                  <a:pt x="478170" y="757997"/>
                </a:lnTo>
                <a:lnTo>
                  <a:pt x="490006" y="756971"/>
                </a:lnTo>
                <a:lnTo>
                  <a:pt x="486722" y="736446"/>
                </a:lnTo>
                <a:lnTo>
                  <a:pt x="509300" y="707437"/>
                </a:lnTo>
                <a:lnTo>
                  <a:pt x="483507" y="674118"/>
                </a:lnTo>
                <a:lnTo>
                  <a:pt x="482480" y="637651"/>
                </a:lnTo>
                <a:lnTo>
                  <a:pt x="495343" y="612884"/>
                </a:lnTo>
                <a:lnTo>
                  <a:pt x="490006" y="550556"/>
                </a:lnTo>
                <a:lnTo>
                  <a:pt x="501774" y="540909"/>
                </a:lnTo>
                <a:lnTo>
                  <a:pt x="462023" y="473244"/>
                </a:lnTo>
                <a:lnTo>
                  <a:pt x="417963" y="471055"/>
                </a:lnTo>
                <a:lnTo>
                  <a:pt x="417963" y="406605"/>
                </a:lnTo>
                <a:lnTo>
                  <a:pt x="387927" y="433493"/>
                </a:lnTo>
                <a:lnTo>
                  <a:pt x="358918" y="434520"/>
                </a:lnTo>
                <a:lnTo>
                  <a:pt x="357824" y="415226"/>
                </a:lnTo>
                <a:lnTo>
                  <a:pt x="319099" y="404484"/>
                </a:lnTo>
                <a:lnTo>
                  <a:pt x="327720" y="385122"/>
                </a:lnTo>
                <a:lnTo>
                  <a:pt x="283659" y="322794"/>
                </a:lnTo>
                <a:lnTo>
                  <a:pt x="297342" y="286259"/>
                </a:lnTo>
                <a:lnTo>
                  <a:pt x="318826" y="273328"/>
                </a:lnTo>
                <a:lnTo>
                  <a:pt x="324231" y="216405"/>
                </a:lnTo>
                <a:lnTo>
                  <a:pt x="432741" y="184180"/>
                </a:lnTo>
                <a:lnTo>
                  <a:pt x="403732" y="156266"/>
                </a:lnTo>
                <a:lnTo>
                  <a:pt x="426309" y="115215"/>
                </a:lnTo>
                <a:lnTo>
                  <a:pt x="392101" y="88327"/>
                </a:lnTo>
                <a:lnTo>
                  <a:pt x="358850" y="90516"/>
                </a:lnTo>
                <a:lnTo>
                  <a:pt x="341609" y="105568"/>
                </a:lnTo>
                <a:lnTo>
                  <a:pt x="314789" y="103379"/>
                </a:lnTo>
                <a:lnTo>
                  <a:pt x="306168" y="81896"/>
                </a:lnTo>
                <a:lnTo>
                  <a:pt x="264228" y="40845"/>
                </a:lnTo>
                <a:lnTo>
                  <a:pt x="256771" y="19362"/>
                </a:lnTo>
                <a:lnTo>
                  <a:pt x="229883" y="2189"/>
                </a:lnTo>
                <a:lnTo>
                  <a:pt x="212710" y="0"/>
                </a:lnTo>
                <a:lnTo>
                  <a:pt x="214831" y="11836"/>
                </a:lnTo>
                <a:lnTo>
                  <a:pt x="225573" y="23673"/>
                </a:lnTo>
                <a:lnTo>
                  <a:pt x="221262" y="50561"/>
                </a:lnTo>
                <a:lnTo>
                  <a:pt x="201968" y="90311"/>
                </a:lnTo>
                <a:lnTo>
                  <a:pt x="146071" y="120347"/>
                </a:lnTo>
                <a:lnTo>
                  <a:pt x="107416" y="148329"/>
                </a:lnTo>
                <a:lnTo>
                  <a:pt x="106321" y="200942"/>
                </a:lnTo>
                <a:lnTo>
                  <a:pt x="83743" y="215994"/>
                </a:lnTo>
                <a:lnTo>
                  <a:pt x="79433" y="206347"/>
                </a:lnTo>
                <a:lnTo>
                  <a:pt x="53639" y="186985"/>
                </a:lnTo>
                <a:lnTo>
                  <a:pt x="36467" y="195606"/>
                </a:lnTo>
                <a:lnTo>
                  <a:pt x="30035" y="179459"/>
                </a:lnTo>
                <a:lnTo>
                  <a:pt x="41871" y="167623"/>
                </a:lnTo>
                <a:lnTo>
                  <a:pt x="39682" y="147098"/>
                </a:lnTo>
                <a:lnTo>
                  <a:pt x="4242" y="178228"/>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3" name="Forme libre : forme 1270">
            <a:extLst>
              <a:ext uri="{FF2B5EF4-FFF2-40B4-BE49-F238E27FC236}">
                <a16:creationId xmlns:a16="http://schemas.microsoft.com/office/drawing/2014/main" id="{85820178-3E41-4B15-B73B-9DA98CBE1D5B}"/>
              </a:ext>
            </a:extLst>
          </p:cNvPr>
          <p:cNvSpPr/>
          <p:nvPr/>
        </p:nvSpPr>
        <p:spPr>
          <a:xfrm>
            <a:off x="4060797" y="4426320"/>
            <a:ext cx="410689" cy="486723"/>
          </a:xfrm>
          <a:custGeom>
            <a:avLst/>
            <a:gdLst>
              <a:gd name="connsiteX0" fmla="*/ 26888 w 475980"/>
              <a:gd name="connsiteY0" fmla="*/ 49397 h 564102"/>
              <a:gd name="connsiteX1" fmla="*/ 41871 w 475980"/>
              <a:gd name="connsiteY1" fmla="*/ 58018 h 564102"/>
              <a:gd name="connsiteX2" fmla="*/ 109605 w 475980"/>
              <a:gd name="connsiteY2" fmla="*/ 0 h 564102"/>
              <a:gd name="connsiteX3" fmla="*/ 161192 w 475980"/>
              <a:gd name="connsiteY3" fmla="*/ 0 h 564102"/>
              <a:gd name="connsiteX4" fmla="*/ 163313 w 475980"/>
              <a:gd name="connsiteY4" fmla="*/ 70949 h 564102"/>
              <a:gd name="connsiteX5" fmla="*/ 211684 w 475980"/>
              <a:gd name="connsiteY5" fmla="*/ 118225 h 564102"/>
              <a:gd name="connsiteX6" fmla="*/ 235288 w 475980"/>
              <a:gd name="connsiteY6" fmla="*/ 116036 h 564102"/>
              <a:gd name="connsiteX7" fmla="*/ 301927 w 475980"/>
              <a:gd name="connsiteY7" fmla="*/ 161192 h 564102"/>
              <a:gd name="connsiteX8" fmla="*/ 330935 w 475980"/>
              <a:gd name="connsiteY8" fmla="*/ 159002 h 564102"/>
              <a:gd name="connsiteX9" fmla="*/ 356729 w 475980"/>
              <a:gd name="connsiteY9" fmla="*/ 175149 h 564102"/>
              <a:gd name="connsiteX10" fmla="*/ 373902 w 475980"/>
              <a:gd name="connsiteY10" fmla="*/ 276133 h 564102"/>
              <a:gd name="connsiteX11" fmla="*/ 443756 w 475980"/>
              <a:gd name="connsiteY11" fmla="*/ 277227 h 564102"/>
              <a:gd name="connsiteX12" fmla="*/ 440540 w 475980"/>
              <a:gd name="connsiteY12" fmla="*/ 316978 h 564102"/>
              <a:gd name="connsiteX13" fmla="*/ 473860 w 475980"/>
              <a:gd name="connsiteY13" fmla="*/ 341677 h 564102"/>
              <a:gd name="connsiteX14" fmla="*/ 475981 w 475980"/>
              <a:gd name="connsiteY14" fmla="*/ 394359 h 564102"/>
              <a:gd name="connsiteX15" fmla="*/ 465239 w 475980"/>
              <a:gd name="connsiteY15" fmla="*/ 438420 h 564102"/>
              <a:gd name="connsiteX16" fmla="*/ 426583 w 475980"/>
              <a:gd name="connsiteY16" fmla="*/ 407221 h 564102"/>
              <a:gd name="connsiteX17" fmla="*/ 336341 w 475980"/>
              <a:gd name="connsiteY17" fmla="*/ 422273 h 564102"/>
              <a:gd name="connsiteX18" fmla="*/ 312668 w 475980"/>
              <a:gd name="connsiteY18" fmla="*/ 466334 h 564102"/>
              <a:gd name="connsiteX19" fmla="*/ 307332 w 475980"/>
              <a:gd name="connsiteY19" fmla="*/ 535093 h 564102"/>
              <a:gd name="connsiteX20" fmla="*/ 260055 w 475980"/>
              <a:gd name="connsiteY20" fmla="*/ 524352 h 564102"/>
              <a:gd name="connsiteX21" fmla="*/ 246098 w 475980"/>
              <a:gd name="connsiteY21" fmla="*/ 561982 h 564102"/>
              <a:gd name="connsiteX22" fmla="*/ 228857 w 475980"/>
              <a:gd name="connsiteY22" fmla="*/ 532972 h 564102"/>
              <a:gd name="connsiteX23" fmla="*/ 189106 w 475980"/>
              <a:gd name="connsiteY23" fmla="*/ 531878 h 564102"/>
              <a:gd name="connsiteX24" fmla="*/ 174054 w 475980"/>
              <a:gd name="connsiteY24" fmla="*/ 515800 h 564102"/>
              <a:gd name="connsiteX25" fmla="*/ 134304 w 475980"/>
              <a:gd name="connsiteY25" fmla="*/ 564103 h 564102"/>
              <a:gd name="connsiteX26" fmla="*/ 111726 w 475980"/>
              <a:gd name="connsiteY26" fmla="*/ 561982 h 564102"/>
              <a:gd name="connsiteX27" fmla="*/ 110699 w 475980"/>
              <a:gd name="connsiteY27" fmla="*/ 528662 h 564102"/>
              <a:gd name="connsiteX28" fmla="*/ 69854 w 475980"/>
              <a:gd name="connsiteY28" fmla="*/ 454497 h 564102"/>
              <a:gd name="connsiteX29" fmla="*/ 71975 w 475980"/>
              <a:gd name="connsiteY29" fmla="*/ 408316 h 564102"/>
              <a:gd name="connsiteX30" fmla="*/ 50492 w 475980"/>
              <a:gd name="connsiteY30" fmla="*/ 391143 h 564102"/>
              <a:gd name="connsiteX31" fmla="*/ 53708 w 475980"/>
              <a:gd name="connsiteY31" fmla="*/ 366376 h 564102"/>
              <a:gd name="connsiteX32" fmla="*/ 27914 w 475980"/>
              <a:gd name="connsiteY32" fmla="*/ 333125 h 564102"/>
              <a:gd name="connsiteX33" fmla="*/ 24699 w 475980"/>
              <a:gd name="connsiteY33" fmla="*/ 312668 h 564102"/>
              <a:gd name="connsiteX34" fmla="*/ 47277 w 475980"/>
              <a:gd name="connsiteY34" fmla="*/ 283659 h 564102"/>
              <a:gd name="connsiteX35" fmla="*/ 21483 w 475980"/>
              <a:gd name="connsiteY35" fmla="*/ 250339 h 564102"/>
              <a:gd name="connsiteX36" fmla="*/ 20388 w 475980"/>
              <a:gd name="connsiteY36" fmla="*/ 213805 h 564102"/>
              <a:gd name="connsiteX37" fmla="*/ 33319 w 475980"/>
              <a:gd name="connsiteY37" fmla="*/ 189106 h 564102"/>
              <a:gd name="connsiteX38" fmla="*/ 27914 w 475980"/>
              <a:gd name="connsiteY38" fmla="*/ 126777 h 564102"/>
              <a:gd name="connsiteX39" fmla="*/ 39751 w 475980"/>
              <a:gd name="connsiteY39" fmla="*/ 117131 h 564102"/>
              <a:gd name="connsiteX40" fmla="*/ 0 w 475980"/>
              <a:gd name="connsiteY40" fmla="*/ 49397 h 564102"/>
              <a:gd name="connsiteX41" fmla="*/ 26888 w 475980"/>
              <a:gd name="connsiteY41" fmla="*/ 49397 h 56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5980" h="564102">
                <a:moveTo>
                  <a:pt x="26888" y="49397"/>
                </a:moveTo>
                <a:lnTo>
                  <a:pt x="41871" y="58018"/>
                </a:lnTo>
                <a:lnTo>
                  <a:pt x="109605" y="0"/>
                </a:lnTo>
                <a:lnTo>
                  <a:pt x="161192" y="0"/>
                </a:lnTo>
                <a:lnTo>
                  <a:pt x="163313" y="70949"/>
                </a:lnTo>
                <a:lnTo>
                  <a:pt x="211684" y="118225"/>
                </a:lnTo>
                <a:lnTo>
                  <a:pt x="235288" y="116036"/>
                </a:lnTo>
                <a:lnTo>
                  <a:pt x="301927" y="161192"/>
                </a:lnTo>
                <a:lnTo>
                  <a:pt x="330935" y="159002"/>
                </a:lnTo>
                <a:lnTo>
                  <a:pt x="356729" y="175149"/>
                </a:lnTo>
                <a:lnTo>
                  <a:pt x="373902" y="276133"/>
                </a:lnTo>
                <a:lnTo>
                  <a:pt x="443756" y="277227"/>
                </a:lnTo>
                <a:lnTo>
                  <a:pt x="440540" y="316978"/>
                </a:lnTo>
                <a:lnTo>
                  <a:pt x="473860" y="341677"/>
                </a:lnTo>
                <a:lnTo>
                  <a:pt x="475981" y="394359"/>
                </a:lnTo>
                <a:lnTo>
                  <a:pt x="465239" y="438420"/>
                </a:lnTo>
                <a:lnTo>
                  <a:pt x="426583" y="407221"/>
                </a:lnTo>
                <a:lnTo>
                  <a:pt x="336341" y="422273"/>
                </a:lnTo>
                <a:lnTo>
                  <a:pt x="312668" y="466334"/>
                </a:lnTo>
                <a:lnTo>
                  <a:pt x="307332" y="535093"/>
                </a:lnTo>
                <a:lnTo>
                  <a:pt x="260055" y="524352"/>
                </a:lnTo>
                <a:lnTo>
                  <a:pt x="246098" y="561982"/>
                </a:lnTo>
                <a:lnTo>
                  <a:pt x="228857" y="532972"/>
                </a:lnTo>
                <a:lnTo>
                  <a:pt x="189106" y="531878"/>
                </a:lnTo>
                <a:lnTo>
                  <a:pt x="174054" y="515800"/>
                </a:lnTo>
                <a:lnTo>
                  <a:pt x="134304" y="564103"/>
                </a:lnTo>
                <a:lnTo>
                  <a:pt x="111726" y="561982"/>
                </a:lnTo>
                <a:lnTo>
                  <a:pt x="110699" y="528662"/>
                </a:lnTo>
                <a:lnTo>
                  <a:pt x="69854" y="454497"/>
                </a:lnTo>
                <a:lnTo>
                  <a:pt x="71975" y="408316"/>
                </a:lnTo>
                <a:lnTo>
                  <a:pt x="50492" y="391143"/>
                </a:lnTo>
                <a:lnTo>
                  <a:pt x="53708" y="366376"/>
                </a:lnTo>
                <a:lnTo>
                  <a:pt x="27914" y="333125"/>
                </a:lnTo>
                <a:lnTo>
                  <a:pt x="24699" y="312668"/>
                </a:lnTo>
                <a:lnTo>
                  <a:pt x="47277" y="283659"/>
                </a:lnTo>
                <a:lnTo>
                  <a:pt x="21483" y="250339"/>
                </a:lnTo>
                <a:lnTo>
                  <a:pt x="20388" y="213805"/>
                </a:lnTo>
                <a:lnTo>
                  <a:pt x="33319" y="189106"/>
                </a:lnTo>
                <a:lnTo>
                  <a:pt x="27914" y="126777"/>
                </a:lnTo>
                <a:lnTo>
                  <a:pt x="39751" y="117131"/>
                </a:lnTo>
                <a:lnTo>
                  <a:pt x="0" y="49397"/>
                </a:lnTo>
                <a:lnTo>
                  <a:pt x="26888" y="49397"/>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4" name="Forme libre : forme 1271">
            <a:extLst>
              <a:ext uri="{FF2B5EF4-FFF2-40B4-BE49-F238E27FC236}">
                <a16:creationId xmlns:a16="http://schemas.microsoft.com/office/drawing/2014/main" id="{7F47DFB2-D474-4988-BD36-4BF57FD3E5FE}"/>
              </a:ext>
            </a:extLst>
          </p:cNvPr>
          <p:cNvSpPr/>
          <p:nvPr/>
        </p:nvSpPr>
        <p:spPr>
          <a:xfrm>
            <a:off x="4325971" y="4777682"/>
            <a:ext cx="276272" cy="306909"/>
          </a:xfrm>
          <a:custGeom>
            <a:avLst/>
            <a:gdLst>
              <a:gd name="connsiteX0" fmla="*/ 75191 w 320193"/>
              <a:gd name="connsiteY0" fmla="*/ 200943 h 355702"/>
              <a:gd name="connsiteX1" fmla="*/ 109605 w 320193"/>
              <a:gd name="connsiteY1" fmla="*/ 205253 h 355702"/>
              <a:gd name="connsiteX2" fmla="*/ 203063 w 320193"/>
              <a:gd name="connsiteY2" fmla="*/ 260055 h 355702"/>
              <a:gd name="connsiteX3" fmla="*/ 176175 w 320193"/>
              <a:gd name="connsiteY3" fmla="*/ 348177 h 355702"/>
              <a:gd name="connsiteX4" fmla="*/ 265391 w 320193"/>
              <a:gd name="connsiteY4" fmla="*/ 355703 h 355702"/>
              <a:gd name="connsiteX5" fmla="*/ 315884 w 320193"/>
              <a:gd name="connsiteY5" fmla="*/ 318073 h 355702"/>
              <a:gd name="connsiteX6" fmla="*/ 320194 w 320193"/>
              <a:gd name="connsiteY6" fmla="*/ 209563 h 355702"/>
              <a:gd name="connsiteX7" fmla="*/ 307263 w 320193"/>
              <a:gd name="connsiteY7" fmla="*/ 192390 h 355702"/>
              <a:gd name="connsiteX8" fmla="*/ 288996 w 320193"/>
              <a:gd name="connsiteY8" fmla="*/ 204158 h 355702"/>
              <a:gd name="connsiteX9" fmla="*/ 269702 w 320193"/>
              <a:gd name="connsiteY9" fmla="*/ 195606 h 355702"/>
              <a:gd name="connsiteX10" fmla="*/ 268607 w 320193"/>
              <a:gd name="connsiteY10" fmla="*/ 161192 h 355702"/>
              <a:gd name="connsiteX11" fmla="*/ 248219 w 320193"/>
              <a:gd name="connsiteY11" fmla="*/ 123562 h 355702"/>
              <a:gd name="connsiteX12" fmla="*/ 179391 w 320193"/>
              <a:gd name="connsiteY12" fmla="*/ 128967 h 355702"/>
              <a:gd name="connsiteX13" fmla="*/ 171865 w 320193"/>
              <a:gd name="connsiteY13" fmla="*/ 69854 h 355702"/>
              <a:gd name="connsiteX14" fmla="*/ 157908 w 320193"/>
              <a:gd name="connsiteY14" fmla="*/ 31199 h 355702"/>
              <a:gd name="connsiteX15" fmla="*/ 119252 w 320193"/>
              <a:gd name="connsiteY15" fmla="*/ 0 h 355702"/>
              <a:gd name="connsiteX16" fmla="*/ 29009 w 320193"/>
              <a:gd name="connsiteY16" fmla="*/ 15052 h 355702"/>
              <a:gd name="connsiteX17" fmla="*/ 5337 w 320193"/>
              <a:gd name="connsiteY17" fmla="*/ 59113 h 355702"/>
              <a:gd name="connsiteX18" fmla="*/ 0 w 320193"/>
              <a:gd name="connsiteY18" fmla="*/ 127872 h 355702"/>
              <a:gd name="connsiteX19" fmla="*/ 75191 w 320193"/>
              <a:gd name="connsiteY19" fmla="*/ 200943 h 35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193" h="355702">
                <a:moveTo>
                  <a:pt x="75191" y="200943"/>
                </a:moveTo>
                <a:lnTo>
                  <a:pt x="109605" y="205253"/>
                </a:lnTo>
                <a:lnTo>
                  <a:pt x="203063" y="260055"/>
                </a:lnTo>
                <a:lnTo>
                  <a:pt x="176175" y="348177"/>
                </a:lnTo>
                <a:lnTo>
                  <a:pt x="265391" y="355703"/>
                </a:lnTo>
                <a:lnTo>
                  <a:pt x="315884" y="318073"/>
                </a:lnTo>
                <a:lnTo>
                  <a:pt x="320194" y="209563"/>
                </a:lnTo>
                <a:lnTo>
                  <a:pt x="307263" y="192390"/>
                </a:lnTo>
                <a:lnTo>
                  <a:pt x="288996" y="204158"/>
                </a:lnTo>
                <a:lnTo>
                  <a:pt x="269702" y="195606"/>
                </a:lnTo>
                <a:lnTo>
                  <a:pt x="268607" y="161192"/>
                </a:lnTo>
                <a:lnTo>
                  <a:pt x="248219" y="123562"/>
                </a:lnTo>
                <a:lnTo>
                  <a:pt x="179391" y="128967"/>
                </a:lnTo>
                <a:lnTo>
                  <a:pt x="171865" y="69854"/>
                </a:lnTo>
                <a:lnTo>
                  <a:pt x="157908" y="31199"/>
                </a:lnTo>
                <a:lnTo>
                  <a:pt x="119252" y="0"/>
                </a:lnTo>
                <a:lnTo>
                  <a:pt x="29009" y="15052"/>
                </a:lnTo>
                <a:lnTo>
                  <a:pt x="5337" y="59113"/>
                </a:lnTo>
                <a:lnTo>
                  <a:pt x="0" y="127872"/>
                </a:lnTo>
                <a:lnTo>
                  <a:pt x="75191" y="20094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5" name="Forme libre : forme 1272">
            <a:extLst>
              <a:ext uri="{FF2B5EF4-FFF2-40B4-BE49-F238E27FC236}">
                <a16:creationId xmlns:a16="http://schemas.microsoft.com/office/drawing/2014/main" id="{83C94EEF-1F77-482F-B45F-6944E5640C1B}"/>
              </a:ext>
            </a:extLst>
          </p:cNvPr>
          <p:cNvSpPr/>
          <p:nvPr/>
        </p:nvSpPr>
        <p:spPr>
          <a:xfrm>
            <a:off x="4131282" y="4871484"/>
            <a:ext cx="500713" cy="1223627"/>
          </a:xfrm>
          <a:custGeom>
            <a:avLst/>
            <a:gdLst>
              <a:gd name="connsiteX0" fmla="*/ 429799 w 580317"/>
              <a:gd name="connsiteY0" fmla="*/ 1361235 h 1418158"/>
              <a:gd name="connsiteX1" fmla="*/ 385738 w 580317"/>
              <a:gd name="connsiteY1" fmla="*/ 1322579 h 1418158"/>
              <a:gd name="connsiteX2" fmla="*/ 434109 w 580317"/>
              <a:gd name="connsiteY2" fmla="*/ 1410632 h 1418158"/>
              <a:gd name="connsiteX3" fmla="*/ 501774 w 580317"/>
              <a:gd name="connsiteY3" fmla="*/ 1418158 h 1418158"/>
              <a:gd name="connsiteX4" fmla="*/ 535983 w 580317"/>
              <a:gd name="connsiteY4" fmla="*/ 1408511 h 1418158"/>
              <a:gd name="connsiteX5" fmla="*/ 537009 w 580317"/>
              <a:gd name="connsiteY5" fmla="*/ 1398865 h 1418158"/>
              <a:gd name="connsiteX6" fmla="*/ 498353 w 580317"/>
              <a:gd name="connsiteY6" fmla="*/ 1397770 h 1418158"/>
              <a:gd name="connsiteX7" fmla="*/ 580317 w 580317"/>
              <a:gd name="connsiteY7" fmla="*/ 233030 h 1418158"/>
              <a:gd name="connsiteX8" fmla="*/ 580317 w 580317"/>
              <a:gd name="connsiteY8" fmla="*/ 193279 h 1418158"/>
              <a:gd name="connsiteX9" fmla="*/ 564171 w 580317"/>
              <a:gd name="connsiteY9" fmla="*/ 162081 h 1418158"/>
              <a:gd name="connsiteX10" fmla="*/ 543645 w 580317"/>
              <a:gd name="connsiteY10" fmla="*/ 166391 h 1418158"/>
              <a:gd name="connsiteX11" fmla="*/ 541456 w 580317"/>
              <a:gd name="connsiteY11" fmla="*/ 209357 h 1418158"/>
              <a:gd name="connsiteX12" fmla="*/ 490964 w 580317"/>
              <a:gd name="connsiteY12" fmla="*/ 246987 h 1418158"/>
              <a:gd name="connsiteX13" fmla="*/ 402021 w 580317"/>
              <a:gd name="connsiteY13" fmla="*/ 239461 h 1418158"/>
              <a:gd name="connsiteX14" fmla="*/ 428909 w 580317"/>
              <a:gd name="connsiteY14" fmla="*/ 151340 h 1418158"/>
              <a:gd name="connsiteX15" fmla="*/ 335451 w 580317"/>
              <a:gd name="connsiteY15" fmla="*/ 96605 h 1418158"/>
              <a:gd name="connsiteX16" fmla="*/ 301242 w 580317"/>
              <a:gd name="connsiteY16" fmla="*/ 92295 h 1418158"/>
              <a:gd name="connsiteX17" fmla="*/ 225983 w 580317"/>
              <a:gd name="connsiteY17" fmla="*/ 19225 h 1418158"/>
              <a:gd name="connsiteX18" fmla="*/ 178365 w 580317"/>
              <a:gd name="connsiteY18" fmla="*/ 8552 h 1418158"/>
              <a:gd name="connsiteX19" fmla="*/ 164681 w 580317"/>
              <a:gd name="connsiteY19" fmla="*/ 46182 h 1418158"/>
              <a:gd name="connsiteX20" fmla="*/ 147440 w 580317"/>
              <a:gd name="connsiteY20" fmla="*/ 17173 h 1418158"/>
              <a:gd name="connsiteX21" fmla="*/ 107689 w 580317"/>
              <a:gd name="connsiteY21" fmla="*/ 16078 h 1418158"/>
              <a:gd name="connsiteX22" fmla="*/ 92637 w 580317"/>
              <a:gd name="connsiteY22" fmla="*/ 0 h 1418158"/>
              <a:gd name="connsiteX23" fmla="*/ 52818 w 580317"/>
              <a:gd name="connsiteY23" fmla="*/ 48166 h 1418158"/>
              <a:gd name="connsiteX24" fmla="*/ 58223 w 580317"/>
              <a:gd name="connsiteY24" fmla="*/ 87916 h 1418158"/>
              <a:gd name="connsiteX25" fmla="*/ 22783 w 580317"/>
              <a:gd name="connsiteY25" fmla="*/ 118020 h 1418158"/>
              <a:gd name="connsiteX26" fmla="*/ 22783 w 580317"/>
              <a:gd name="connsiteY26" fmla="*/ 152229 h 1418158"/>
              <a:gd name="connsiteX27" fmla="*/ 30309 w 580317"/>
              <a:gd name="connsiteY27" fmla="*/ 191980 h 1418158"/>
              <a:gd name="connsiteX28" fmla="*/ 48576 w 580317"/>
              <a:gd name="connsiteY28" fmla="*/ 220988 h 1418158"/>
              <a:gd name="connsiteX29" fmla="*/ 30309 w 580317"/>
              <a:gd name="connsiteY29" fmla="*/ 229609 h 1418158"/>
              <a:gd name="connsiteX30" fmla="*/ 8757 w 580317"/>
              <a:gd name="connsiteY30" fmla="*/ 281128 h 1418158"/>
              <a:gd name="connsiteX31" fmla="*/ 0 w 580317"/>
              <a:gd name="connsiteY31" fmla="*/ 323273 h 1418158"/>
              <a:gd name="connsiteX32" fmla="*/ 10742 w 580317"/>
              <a:gd name="connsiteY32" fmla="*/ 365144 h 1418158"/>
              <a:gd name="connsiteX33" fmla="*/ 1026 w 580317"/>
              <a:gd name="connsiteY33" fmla="*/ 421041 h 1418158"/>
              <a:gd name="connsiteX34" fmla="*/ 51587 w 580317"/>
              <a:gd name="connsiteY34" fmla="*/ 508000 h 1418158"/>
              <a:gd name="connsiteX35" fmla="*/ 45087 w 580317"/>
              <a:gd name="connsiteY35" fmla="*/ 585380 h 1418158"/>
              <a:gd name="connsiteX36" fmla="*/ 55829 w 580317"/>
              <a:gd name="connsiteY36" fmla="*/ 599064 h 1418158"/>
              <a:gd name="connsiteX37" fmla="*/ 58018 w 580317"/>
              <a:gd name="connsiteY37" fmla="*/ 615210 h 1418158"/>
              <a:gd name="connsiteX38" fmla="*/ 47277 w 580317"/>
              <a:gd name="connsiteY38" fmla="*/ 626978 h 1418158"/>
              <a:gd name="connsiteX39" fmla="*/ 47277 w 580317"/>
              <a:gd name="connsiteY39" fmla="*/ 668029 h 1418158"/>
              <a:gd name="connsiteX40" fmla="*/ 76285 w 580317"/>
              <a:gd name="connsiteY40" fmla="*/ 728236 h 1418158"/>
              <a:gd name="connsiteX41" fmla="*/ 63355 w 580317"/>
              <a:gd name="connsiteY41" fmla="*/ 737883 h 1418158"/>
              <a:gd name="connsiteX42" fmla="*/ 64449 w 580317"/>
              <a:gd name="connsiteY42" fmla="*/ 817384 h 1418158"/>
              <a:gd name="connsiteX43" fmla="*/ 94553 w 580317"/>
              <a:gd name="connsiteY43" fmla="*/ 871092 h 1418158"/>
              <a:gd name="connsiteX44" fmla="*/ 84838 w 580317"/>
              <a:gd name="connsiteY44" fmla="*/ 875402 h 1418158"/>
              <a:gd name="connsiteX45" fmla="*/ 90243 w 580317"/>
              <a:gd name="connsiteY45" fmla="*/ 907627 h 1418158"/>
              <a:gd name="connsiteX46" fmla="*/ 112820 w 580317"/>
              <a:gd name="connsiteY46" fmla="*/ 920558 h 1418158"/>
              <a:gd name="connsiteX47" fmla="*/ 125683 w 580317"/>
              <a:gd name="connsiteY47" fmla="*/ 964618 h 1418158"/>
              <a:gd name="connsiteX48" fmla="*/ 156881 w 580317"/>
              <a:gd name="connsiteY48" fmla="*/ 975360 h 1418158"/>
              <a:gd name="connsiteX49" fmla="*/ 156881 w 580317"/>
              <a:gd name="connsiteY49" fmla="*/ 990412 h 1418158"/>
              <a:gd name="connsiteX50" fmla="*/ 129993 w 580317"/>
              <a:gd name="connsiteY50" fmla="*/ 990412 h 1418158"/>
              <a:gd name="connsiteX51" fmla="*/ 156881 w 580317"/>
              <a:gd name="connsiteY51" fmla="*/ 1006490 h 1418158"/>
              <a:gd name="connsiteX52" fmla="*/ 151476 w 580317"/>
              <a:gd name="connsiteY52" fmla="*/ 1022636 h 1418158"/>
              <a:gd name="connsiteX53" fmla="*/ 168649 w 580317"/>
              <a:gd name="connsiteY53" fmla="*/ 1064508 h 1418158"/>
              <a:gd name="connsiteX54" fmla="*/ 166528 w 580317"/>
              <a:gd name="connsiteY54" fmla="*/ 1106448 h 1418158"/>
              <a:gd name="connsiteX55" fmla="*/ 180212 w 580317"/>
              <a:gd name="connsiteY55" fmla="*/ 1138673 h 1418158"/>
              <a:gd name="connsiteX56" fmla="*/ 159686 w 580317"/>
              <a:gd name="connsiteY56" fmla="*/ 1182734 h 1418158"/>
              <a:gd name="connsiteX57" fmla="*/ 189790 w 580317"/>
              <a:gd name="connsiteY57" fmla="*/ 1236441 h 1418158"/>
              <a:gd name="connsiteX58" fmla="*/ 227351 w 580317"/>
              <a:gd name="connsiteY58" fmla="*/ 1239657 h 1418158"/>
              <a:gd name="connsiteX59" fmla="*/ 231662 w 580317"/>
              <a:gd name="connsiteY59" fmla="*/ 1265451 h 1418158"/>
              <a:gd name="connsiteX60" fmla="*/ 259576 w 580317"/>
              <a:gd name="connsiteY60" fmla="*/ 1293433 h 1418158"/>
              <a:gd name="connsiteX61" fmla="*/ 349887 w 580317"/>
              <a:gd name="connsiteY61" fmla="*/ 1299864 h 1418158"/>
              <a:gd name="connsiteX62" fmla="*/ 383138 w 580317"/>
              <a:gd name="connsiteY62" fmla="*/ 1306296 h 1418158"/>
              <a:gd name="connsiteX63" fmla="*/ 345577 w 580317"/>
              <a:gd name="connsiteY63" fmla="*/ 1272087 h 1418158"/>
              <a:gd name="connsiteX64" fmla="*/ 327309 w 580317"/>
              <a:gd name="connsiteY64" fmla="*/ 1234526 h 1418158"/>
              <a:gd name="connsiteX65" fmla="*/ 353103 w 580317"/>
              <a:gd name="connsiteY65" fmla="*/ 1211948 h 1418158"/>
              <a:gd name="connsiteX66" fmla="*/ 345577 w 580317"/>
              <a:gd name="connsiteY66" fmla="*/ 1175413 h 1418158"/>
              <a:gd name="connsiteX67" fmla="*/ 385327 w 580317"/>
              <a:gd name="connsiteY67" fmla="*/ 1128137 h 1418158"/>
              <a:gd name="connsiteX68" fmla="*/ 377802 w 580317"/>
              <a:gd name="connsiteY68" fmla="*/ 1087086 h 1418158"/>
              <a:gd name="connsiteX69" fmla="*/ 336751 w 580317"/>
              <a:gd name="connsiteY69" fmla="*/ 1082776 h 1418158"/>
              <a:gd name="connsiteX70" fmla="*/ 299190 w 580317"/>
              <a:gd name="connsiteY70" fmla="*/ 1048567 h 1418158"/>
              <a:gd name="connsiteX71" fmla="*/ 301311 w 580317"/>
              <a:gd name="connsiteY71" fmla="*/ 1023868 h 1418158"/>
              <a:gd name="connsiteX72" fmla="*/ 343182 w 580317"/>
              <a:gd name="connsiteY72" fmla="*/ 999101 h 1418158"/>
              <a:gd name="connsiteX73" fmla="*/ 347493 w 580317"/>
              <a:gd name="connsiteY73" fmla="*/ 887375 h 1418158"/>
              <a:gd name="connsiteX74" fmla="*/ 306442 w 580317"/>
              <a:gd name="connsiteY74" fmla="*/ 844409 h 1418158"/>
              <a:gd name="connsiteX75" fmla="*/ 308632 w 580317"/>
              <a:gd name="connsiteY75" fmla="*/ 819710 h 1418158"/>
              <a:gd name="connsiteX76" fmla="*/ 344072 w 580317"/>
              <a:gd name="connsiteY76" fmla="*/ 830452 h 1418158"/>
              <a:gd name="connsiteX77" fmla="*/ 390254 w 580317"/>
              <a:gd name="connsiteY77" fmla="*/ 834694 h 1418158"/>
              <a:gd name="connsiteX78" fmla="*/ 396753 w 580317"/>
              <a:gd name="connsiteY78" fmla="*/ 805685 h 1418158"/>
              <a:gd name="connsiteX79" fmla="*/ 383070 w 580317"/>
              <a:gd name="connsiteY79" fmla="*/ 740141 h 1418158"/>
              <a:gd name="connsiteX80" fmla="*/ 415363 w 580317"/>
              <a:gd name="connsiteY80" fmla="*/ 745545 h 1418158"/>
              <a:gd name="connsiteX81" fmla="*/ 492674 w 580317"/>
              <a:gd name="connsiteY81" fmla="*/ 730494 h 1418158"/>
              <a:gd name="connsiteX82" fmla="*/ 535709 w 580317"/>
              <a:gd name="connsiteY82" fmla="*/ 706890 h 1418158"/>
              <a:gd name="connsiteX83" fmla="*/ 535709 w 580317"/>
              <a:gd name="connsiteY83" fmla="*/ 687528 h 1418158"/>
              <a:gd name="connsiteX84" fmla="*/ 556234 w 580317"/>
              <a:gd name="connsiteY84" fmla="*/ 663855 h 1418158"/>
              <a:gd name="connsiteX85" fmla="*/ 550829 w 580317"/>
              <a:gd name="connsiteY85" fmla="*/ 633820 h 1418158"/>
              <a:gd name="connsiteX86" fmla="*/ 520794 w 580317"/>
              <a:gd name="connsiteY86" fmla="*/ 612337 h 1418158"/>
              <a:gd name="connsiteX87" fmla="*/ 520794 w 580317"/>
              <a:gd name="connsiteY87" fmla="*/ 586543 h 1418158"/>
              <a:gd name="connsiteX88" fmla="*/ 466060 w 580317"/>
              <a:gd name="connsiteY88" fmla="*/ 545493 h 1418158"/>
              <a:gd name="connsiteX89" fmla="*/ 462844 w 580317"/>
              <a:gd name="connsiteY89" fmla="*/ 517510 h 1418158"/>
              <a:gd name="connsiteX90" fmla="*/ 460655 w 580317"/>
              <a:gd name="connsiteY90" fmla="*/ 364939 h 1418158"/>
              <a:gd name="connsiteX91" fmla="*/ 511216 w 580317"/>
              <a:gd name="connsiteY91" fmla="*/ 283522 h 141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80317" h="1418158">
                <a:moveTo>
                  <a:pt x="429799" y="1361235"/>
                </a:moveTo>
                <a:lnTo>
                  <a:pt x="385738" y="1322579"/>
                </a:lnTo>
                <a:lnTo>
                  <a:pt x="434109" y="1410632"/>
                </a:lnTo>
                <a:lnTo>
                  <a:pt x="501774" y="1418158"/>
                </a:lnTo>
                <a:lnTo>
                  <a:pt x="535983" y="1408511"/>
                </a:lnTo>
                <a:lnTo>
                  <a:pt x="537009" y="1398865"/>
                </a:lnTo>
                <a:lnTo>
                  <a:pt x="498353" y="1397770"/>
                </a:lnTo>
                <a:close/>
                <a:moveTo>
                  <a:pt x="580317" y="233030"/>
                </a:moveTo>
                <a:lnTo>
                  <a:pt x="580317" y="193279"/>
                </a:lnTo>
                <a:lnTo>
                  <a:pt x="564171" y="162081"/>
                </a:lnTo>
                <a:lnTo>
                  <a:pt x="543645" y="166391"/>
                </a:lnTo>
                <a:lnTo>
                  <a:pt x="541456" y="209357"/>
                </a:lnTo>
                <a:lnTo>
                  <a:pt x="490964" y="246987"/>
                </a:lnTo>
                <a:lnTo>
                  <a:pt x="402021" y="239461"/>
                </a:lnTo>
                <a:lnTo>
                  <a:pt x="428909" y="151340"/>
                </a:lnTo>
                <a:lnTo>
                  <a:pt x="335451" y="96605"/>
                </a:lnTo>
                <a:lnTo>
                  <a:pt x="301242" y="92295"/>
                </a:lnTo>
                <a:lnTo>
                  <a:pt x="225983" y="19225"/>
                </a:lnTo>
                <a:lnTo>
                  <a:pt x="178365" y="8552"/>
                </a:lnTo>
                <a:lnTo>
                  <a:pt x="164681" y="46182"/>
                </a:lnTo>
                <a:lnTo>
                  <a:pt x="147440" y="17173"/>
                </a:lnTo>
                <a:lnTo>
                  <a:pt x="107689" y="16078"/>
                </a:lnTo>
                <a:lnTo>
                  <a:pt x="92637" y="0"/>
                </a:lnTo>
                <a:lnTo>
                  <a:pt x="52818" y="48166"/>
                </a:lnTo>
                <a:lnTo>
                  <a:pt x="58223" y="87916"/>
                </a:lnTo>
                <a:lnTo>
                  <a:pt x="22783" y="118020"/>
                </a:lnTo>
                <a:lnTo>
                  <a:pt x="22783" y="152229"/>
                </a:lnTo>
                <a:lnTo>
                  <a:pt x="30309" y="191980"/>
                </a:lnTo>
                <a:lnTo>
                  <a:pt x="48576" y="220988"/>
                </a:lnTo>
                <a:lnTo>
                  <a:pt x="30309" y="229609"/>
                </a:lnTo>
                <a:lnTo>
                  <a:pt x="8757" y="281128"/>
                </a:lnTo>
                <a:lnTo>
                  <a:pt x="0" y="323273"/>
                </a:lnTo>
                <a:lnTo>
                  <a:pt x="10742" y="365144"/>
                </a:lnTo>
                <a:lnTo>
                  <a:pt x="1026" y="421041"/>
                </a:lnTo>
                <a:lnTo>
                  <a:pt x="51587" y="508000"/>
                </a:lnTo>
                <a:lnTo>
                  <a:pt x="45087" y="585380"/>
                </a:lnTo>
                <a:lnTo>
                  <a:pt x="55829" y="599064"/>
                </a:lnTo>
                <a:lnTo>
                  <a:pt x="58018" y="615210"/>
                </a:lnTo>
                <a:lnTo>
                  <a:pt x="47277" y="626978"/>
                </a:lnTo>
                <a:lnTo>
                  <a:pt x="47277" y="668029"/>
                </a:lnTo>
                <a:lnTo>
                  <a:pt x="76285" y="728236"/>
                </a:lnTo>
                <a:lnTo>
                  <a:pt x="63355" y="737883"/>
                </a:lnTo>
                <a:lnTo>
                  <a:pt x="64449" y="817384"/>
                </a:lnTo>
                <a:lnTo>
                  <a:pt x="94553" y="871092"/>
                </a:lnTo>
                <a:lnTo>
                  <a:pt x="84838" y="875402"/>
                </a:lnTo>
                <a:lnTo>
                  <a:pt x="90243" y="907627"/>
                </a:lnTo>
                <a:lnTo>
                  <a:pt x="112820" y="920558"/>
                </a:lnTo>
                <a:lnTo>
                  <a:pt x="125683" y="964618"/>
                </a:lnTo>
                <a:lnTo>
                  <a:pt x="156881" y="975360"/>
                </a:lnTo>
                <a:lnTo>
                  <a:pt x="156881" y="990412"/>
                </a:lnTo>
                <a:lnTo>
                  <a:pt x="129993" y="990412"/>
                </a:lnTo>
                <a:lnTo>
                  <a:pt x="156881" y="1006490"/>
                </a:lnTo>
                <a:lnTo>
                  <a:pt x="151476" y="1022636"/>
                </a:lnTo>
                <a:lnTo>
                  <a:pt x="168649" y="1064508"/>
                </a:lnTo>
                <a:lnTo>
                  <a:pt x="166528" y="1106448"/>
                </a:lnTo>
                <a:lnTo>
                  <a:pt x="180212" y="1138673"/>
                </a:lnTo>
                <a:lnTo>
                  <a:pt x="159686" y="1182734"/>
                </a:lnTo>
                <a:lnTo>
                  <a:pt x="189790" y="1236441"/>
                </a:lnTo>
                <a:lnTo>
                  <a:pt x="227351" y="1239657"/>
                </a:lnTo>
                <a:lnTo>
                  <a:pt x="231662" y="1265451"/>
                </a:lnTo>
                <a:lnTo>
                  <a:pt x="259576" y="1293433"/>
                </a:lnTo>
                <a:lnTo>
                  <a:pt x="349887" y="1299864"/>
                </a:lnTo>
                <a:lnTo>
                  <a:pt x="383138" y="1306296"/>
                </a:lnTo>
                <a:lnTo>
                  <a:pt x="345577" y="1272087"/>
                </a:lnTo>
                <a:lnTo>
                  <a:pt x="327309" y="1234526"/>
                </a:lnTo>
                <a:lnTo>
                  <a:pt x="353103" y="1211948"/>
                </a:lnTo>
                <a:lnTo>
                  <a:pt x="345577" y="1175413"/>
                </a:lnTo>
                <a:lnTo>
                  <a:pt x="385327" y="1128137"/>
                </a:lnTo>
                <a:lnTo>
                  <a:pt x="377802" y="1087086"/>
                </a:lnTo>
                <a:lnTo>
                  <a:pt x="336751" y="1082776"/>
                </a:lnTo>
                <a:lnTo>
                  <a:pt x="299190" y="1048567"/>
                </a:lnTo>
                <a:lnTo>
                  <a:pt x="301311" y="1023868"/>
                </a:lnTo>
                <a:lnTo>
                  <a:pt x="343182" y="999101"/>
                </a:lnTo>
                <a:lnTo>
                  <a:pt x="347493" y="887375"/>
                </a:lnTo>
                <a:lnTo>
                  <a:pt x="306442" y="844409"/>
                </a:lnTo>
                <a:lnTo>
                  <a:pt x="308632" y="819710"/>
                </a:lnTo>
                <a:lnTo>
                  <a:pt x="344072" y="830452"/>
                </a:lnTo>
                <a:lnTo>
                  <a:pt x="390254" y="834694"/>
                </a:lnTo>
                <a:lnTo>
                  <a:pt x="396753" y="805685"/>
                </a:lnTo>
                <a:lnTo>
                  <a:pt x="383070" y="740141"/>
                </a:lnTo>
                <a:lnTo>
                  <a:pt x="415363" y="745545"/>
                </a:lnTo>
                <a:lnTo>
                  <a:pt x="492674" y="730494"/>
                </a:lnTo>
                <a:lnTo>
                  <a:pt x="535709" y="706890"/>
                </a:lnTo>
                <a:lnTo>
                  <a:pt x="535709" y="687528"/>
                </a:lnTo>
                <a:lnTo>
                  <a:pt x="556234" y="663855"/>
                </a:lnTo>
                <a:lnTo>
                  <a:pt x="550829" y="633820"/>
                </a:lnTo>
                <a:lnTo>
                  <a:pt x="520794" y="612337"/>
                </a:lnTo>
                <a:lnTo>
                  <a:pt x="520794" y="586543"/>
                </a:lnTo>
                <a:lnTo>
                  <a:pt x="466060" y="545493"/>
                </a:lnTo>
                <a:lnTo>
                  <a:pt x="462844" y="517510"/>
                </a:lnTo>
                <a:lnTo>
                  <a:pt x="460655" y="364939"/>
                </a:lnTo>
                <a:lnTo>
                  <a:pt x="511216" y="28352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6" name="Forme libre : forme 1273">
            <a:extLst>
              <a:ext uri="{FF2B5EF4-FFF2-40B4-BE49-F238E27FC236}">
                <a16:creationId xmlns:a16="http://schemas.microsoft.com/office/drawing/2014/main" id="{4ECE45B2-A8E9-4F82-B9D1-B83C0747EB69}"/>
              </a:ext>
            </a:extLst>
          </p:cNvPr>
          <p:cNvSpPr/>
          <p:nvPr/>
        </p:nvSpPr>
        <p:spPr>
          <a:xfrm>
            <a:off x="4131282" y="4871484"/>
            <a:ext cx="500713" cy="1223627"/>
          </a:xfrm>
          <a:custGeom>
            <a:avLst/>
            <a:gdLst>
              <a:gd name="connsiteX0" fmla="*/ 429799 w 580317"/>
              <a:gd name="connsiteY0" fmla="*/ 1361235 h 1418158"/>
              <a:gd name="connsiteX1" fmla="*/ 385738 w 580317"/>
              <a:gd name="connsiteY1" fmla="*/ 1322579 h 1418158"/>
              <a:gd name="connsiteX2" fmla="*/ 434109 w 580317"/>
              <a:gd name="connsiteY2" fmla="*/ 1410632 h 1418158"/>
              <a:gd name="connsiteX3" fmla="*/ 501774 w 580317"/>
              <a:gd name="connsiteY3" fmla="*/ 1418158 h 1418158"/>
              <a:gd name="connsiteX4" fmla="*/ 535983 w 580317"/>
              <a:gd name="connsiteY4" fmla="*/ 1408511 h 1418158"/>
              <a:gd name="connsiteX5" fmla="*/ 537009 w 580317"/>
              <a:gd name="connsiteY5" fmla="*/ 1398865 h 1418158"/>
              <a:gd name="connsiteX6" fmla="*/ 498353 w 580317"/>
              <a:gd name="connsiteY6" fmla="*/ 1397770 h 1418158"/>
              <a:gd name="connsiteX7" fmla="*/ 580317 w 580317"/>
              <a:gd name="connsiteY7" fmla="*/ 233030 h 1418158"/>
              <a:gd name="connsiteX8" fmla="*/ 580317 w 580317"/>
              <a:gd name="connsiteY8" fmla="*/ 193279 h 1418158"/>
              <a:gd name="connsiteX9" fmla="*/ 564171 w 580317"/>
              <a:gd name="connsiteY9" fmla="*/ 162081 h 1418158"/>
              <a:gd name="connsiteX10" fmla="*/ 543645 w 580317"/>
              <a:gd name="connsiteY10" fmla="*/ 166391 h 1418158"/>
              <a:gd name="connsiteX11" fmla="*/ 541456 w 580317"/>
              <a:gd name="connsiteY11" fmla="*/ 209357 h 1418158"/>
              <a:gd name="connsiteX12" fmla="*/ 490964 w 580317"/>
              <a:gd name="connsiteY12" fmla="*/ 246987 h 1418158"/>
              <a:gd name="connsiteX13" fmla="*/ 402021 w 580317"/>
              <a:gd name="connsiteY13" fmla="*/ 239461 h 1418158"/>
              <a:gd name="connsiteX14" fmla="*/ 428909 w 580317"/>
              <a:gd name="connsiteY14" fmla="*/ 151340 h 1418158"/>
              <a:gd name="connsiteX15" fmla="*/ 335451 w 580317"/>
              <a:gd name="connsiteY15" fmla="*/ 96605 h 1418158"/>
              <a:gd name="connsiteX16" fmla="*/ 301242 w 580317"/>
              <a:gd name="connsiteY16" fmla="*/ 92295 h 1418158"/>
              <a:gd name="connsiteX17" fmla="*/ 225983 w 580317"/>
              <a:gd name="connsiteY17" fmla="*/ 19225 h 1418158"/>
              <a:gd name="connsiteX18" fmla="*/ 178365 w 580317"/>
              <a:gd name="connsiteY18" fmla="*/ 8552 h 1418158"/>
              <a:gd name="connsiteX19" fmla="*/ 164681 w 580317"/>
              <a:gd name="connsiteY19" fmla="*/ 46182 h 1418158"/>
              <a:gd name="connsiteX20" fmla="*/ 147440 w 580317"/>
              <a:gd name="connsiteY20" fmla="*/ 17173 h 1418158"/>
              <a:gd name="connsiteX21" fmla="*/ 107689 w 580317"/>
              <a:gd name="connsiteY21" fmla="*/ 16078 h 1418158"/>
              <a:gd name="connsiteX22" fmla="*/ 92637 w 580317"/>
              <a:gd name="connsiteY22" fmla="*/ 0 h 1418158"/>
              <a:gd name="connsiteX23" fmla="*/ 52818 w 580317"/>
              <a:gd name="connsiteY23" fmla="*/ 48166 h 1418158"/>
              <a:gd name="connsiteX24" fmla="*/ 58223 w 580317"/>
              <a:gd name="connsiteY24" fmla="*/ 87916 h 1418158"/>
              <a:gd name="connsiteX25" fmla="*/ 22783 w 580317"/>
              <a:gd name="connsiteY25" fmla="*/ 118020 h 1418158"/>
              <a:gd name="connsiteX26" fmla="*/ 22783 w 580317"/>
              <a:gd name="connsiteY26" fmla="*/ 152229 h 1418158"/>
              <a:gd name="connsiteX27" fmla="*/ 30309 w 580317"/>
              <a:gd name="connsiteY27" fmla="*/ 191980 h 1418158"/>
              <a:gd name="connsiteX28" fmla="*/ 48576 w 580317"/>
              <a:gd name="connsiteY28" fmla="*/ 220988 h 1418158"/>
              <a:gd name="connsiteX29" fmla="*/ 30309 w 580317"/>
              <a:gd name="connsiteY29" fmla="*/ 229609 h 1418158"/>
              <a:gd name="connsiteX30" fmla="*/ 8757 w 580317"/>
              <a:gd name="connsiteY30" fmla="*/ 281128 h 1418158"/>
              <a:gd name="connsiteX31" fmla="*/ 0 w 580317"/>
              <a:gd name="connsiteY31" fmla="*/ 323273 h 1418158"/>
              <a:gd name="connsiteX32" fmla="*/ 10742 w 580317"/>
              <a:gd name="connsiteY32" fmla="*/ 365144 h 1418158"/>
              <a:gd name="connsiteX33" fmla="*/ 1026 w 580317"/>
              <a:gd name="connsiteY33" fmla="*/ 421041 h 1418158"/>
              <a:gd name="connsiteX34" fmla="*/ 51587 w 580317"/>
              <a:gd name="connsiteY34" fmla="*/ 508000 h 1418158"/>
              <a:gd name="connsiteX35" fmla="*/ 45087 w 580317"/>
              <a:gd name="connsiteY35" fmla="*/ 585380 h 1418158"/>
              <a:gd name="connsiteX36" fmla="*/ 55829 w 580317"/>
              <a:gd name="connsiteY36" fmla="*/ 599064 h 1418158"/>
              <a:gd name="connsiteX37" fmla="*/ 58018 w 580317"/>
              <a:gd name="connsiteY37" fmla="*/ 615210 h 1418158"/>
              <a:gd name="connsiteX38" fmla="*/ 47277 w 580317"/>
              <a:gd name="connsiteY38" fmla="*/ 626978 h 1418158"/>
              <a:gd name="connsiteX39" fmla="*/ 47277 w 580317"/>
              <a:gd name="connsiteY39" fmla="*/ 668029 h 1418158"/>
              <a:gd name="connsiteX40" fmla="*/ 76285 w 580317"/>
              <a:gd name="connsiteY40" fmla="*/ 728236 h 1418158"/>
              <a:gd name="connsiteX41" fmla="*/ 63355 w 580317"/>
              <a:gd name="connsiteY41" fmla="*/ 737883 h 1418158"/>
              <a:gd name="connsiteX42" fmla="*/ 64449 w 580317"/>
              <a:gd name="connsiteY42" fmla="*/ 817384 h 1418158"/>
              <a:gd name="connsiteX43" fmla="*/ 94553 w 580317"/>
              <a:gd name="connsiteY43" fmla="*/ 871092 h 1418158"/>
              <a:gd name="connsiteX44" fmla="*/ 84838 w 580317"/>
              <a:gd name="connsiteY44" fmla="*/ 875402 h 1418158"/>
              <a:gd name="connsiteX45" fmla="*/ 90243 w 580317"/>
              <a:gd name="connsiteY45" fmla="*/ 907627 h 1418158"/>
              <a:gd name="connsiteX46" fmla="*/ 112820 w 580317"/>
              <a:gd name="connsiteY46" fmla="*/ 920558 h 1418158"/>
              <a:gd name="connsiteX47" fmla="*/ 125683 w 580317"/>
              <a:gd name="connsiteY47" fmla="*/ 964618 h 1418158"/>
              <a:gd name="connsiteX48" fmla="*/ 156881 w 580317"/>
              <a:gd name="connsiteY48" fmla="*/ 975360 h 1418158"/>
              <a:gd name="connsiteX49" fmla="*/ 156881 w 580317"/>
              <a:gd name="connsiteY49" fmla="*/ 990412 h 1418158"/>
              <a:gd name="connsiteX50" fmla="*/ 129993 w 580317"/>
              <a:gd name="connsiteY50" fmla="*/ 990412 h 1418158"/>
              <a:gd name="connsiteX51" fmla="*/ 156881 w 580317"/>
              <a:gd name="connsiteY51" fmla="*/ 1006490 h 1418158"/>
              <a:gd name="connsiteX52" fmla="*/ 151476 w 580317"/>
              <a:gd name="connsiteY52" fmla="*/ 1022636 h 1418158"/>
              <a:gd name="connsiteX53" fmla="*/ 168649 w 580317"/>
              <a:gd name="connsiteY53" fmla="*/ 1064508 h 1418158"/>
              <a:gd name="connsiteX54" fmla="*/ 166528 w 580317"/>
              <a:gd name="connsiteY54" fmla="*/ 1106448 h 1418158"/>
              <a:gd name="connsiteX55" fmla="*/ 180212 w 580317"/>
              <a:gd name="connsiteY55" fmla="*/ 1138673 h 1418158"/>
              <a:gd name="connsiteX56" fmla="*/ 159686 w 580317"/>
              <a:gd name="connsiteY56" fmla="*/ 1182734 h 1418158"/>
              <a:gd name="connsiteX57" fmla="*/ 189790 w 580317"/>
              <a:gd name="connsiteY57" fmla="*/ 1236441 h 1418158"/>
              <a:gd name="connsiteX58" fmla="*/ 227351 w 580317"/>
              <a:gd name="connsiteY58" fmla="*/ 1239657 h 1418158"/>
              <a:gd name="connsiteX59" fmla="*/ 231662 w 580317"/>
              <a:gd name="connsiteY59" fmla="*/ 1265451 h 1418158"/>
              <a:gd name="connsiteX60" fmla="*/ 259576 w 580317"/>
              <a:gd name="connsiteY60" fmla="*/ 1293433 h 1418158"/>
              <a:gd name="connsiteX61" fmla="*/ 349887 w 580317"/>
              <a:gd name="connsiteY61" fmla="*/ 1299864 h 1418158"/>
              <a:gd name="connsiteX62" fmla="*/ 383138 w 580317"/>
              <a:gd name="connsiteY62" fmla="*/ 1306296 h 1418158"/>
              <a:gd name="connsiteX63" fmla="*/ 345577 w 580317"/>
              <a:gd name="connsiteY63" fmla="*/ 1272087 h 1418158"/>
              <a:gd name="connsiteX64" fmla="*/ 327309 w 580317"/>
              <a:gd name="connsiteY64" fmla="*/ 1234526 h 1418158"/>
              <a:gd name="connsiteX65" fmla="*/ 353103 w 580317"/>
              <a:gd name="connsiteY65" fmla="*/ 1211948 h 1418158"/>
              <a:gd name="connsiteX66" fmla="*/ 345577 w 580317"/>
              <a:gd name="connsiteY66" fmla="*/ 1175413 h 1418158"/>
              <a:gd name="connsiteX67" fmla="*/ 385327 w 580317"/>
              <a:gd name="connsiteY67" fmla="*/ 1128137 h 1418158"/>
              <a:gd name="connsiteX68" fmla="*/ 377802 w 580317"/>
              <a:gd name="connsiteY68" fmla="*/ 1087086 h 1418158"/>
              <a:gd name="connsiteX69" fmla="*/ 336751 w 580317"/>
              <a:gd name="connsiteY69" fmla="*/ 1082776 h 1418158"/>
              <a:gd name="connsiteX70" fmla="*/ 299190 w 580317"/>
              <a:gd name="connsiteY70" fmla="*/ 1048567 h 1418158"/>
              <a:gd name="connsiteX71" fmla="*/ 301311 w 580317"/>
              <a:gd name="connsiteY71" fmla="*/ 1023868 h 1418158"/>
              <a:gd name="connsiteX72" fmla="*/ 343182 w 580317"/>
              <a:gd name="connsiteY72" fmla="*/ 999101 h 1418158"/>
              <a:gd name="connsiteX73" fmla="*/ 347493 w 580317"/>
              <a:gd name="connsiteY73" fmla="*/ 887375 h 1418158"/>
              <a:gd name="connsiteX74" fmla="*/ 306442 w 580317"/>
              <a:gd name="connsiteY74" fmla="*/ 844409 h 1418158"/>
              <a:gd name="connsiteX75" fmla="*/ 308632 w 580317"/>
              <a:gd name="connsiteY75" fmla="*/ 819710 h 1418158"/>
              <a:gd name="connsiteX76" fmla="*/ 344072 w 580317"/>
              <a:gd name="connsiteY76" fmla="*/ 830452 h 1418158"/>
              <a:gd name="connsiteX77" fmla="*/ 390254 w 580317"/>
              <a:gd name="connsiteY77" fmla="*/ 834694 h 1418158"/>
              <a:gd name="connsiteX78" fmla="*/ 396753 w 580317"/>
              <a:gd name="connsiteY78" fmla="*/ 805685 h 1418158"/>
              <a:gd name="connsiteX79" fmla="*/ 383070 w 580317"/>
              <a:gd name="connsiteY79" fmla="*/ 740141 h 1418158"/>
              <a:gd name="connsiteX80" fmla="*/ 415363 w 580317"/>
              <a:gd name="connsiteY80" fmla="*/ 745545 h 1418158"/>
              <a:gd name="connsiteX81" fmla="*/ 492674 w 580317"/>
              <a:gd name="connsiteY81" fmla="*/ 730494 h 1418158"/>
              <a:gd name="connsiteX82" fmla="*/ 535709 w 580317"/>
              <a:gd name="connsiteY82" fmla="*/ 706890 h 1418158"/>
              <a:gd name="connsiteX83" fmla="*/ 535709 w 580317"/>
              <a:gd name="connsiteY83" fmla="*/ 687528 h 1418158"/>
              <a:gd name="connsiteX84" fmla="*/ 556234 w 580317"/>
              <a:gd name="connsiteY84" fmla="*/ 663855 h 1418158"/>
              <a:gd name="connsiteX85" fmla="*/ 550829 w 580317"/>
              <a:gd name="connsiteY85" fmla="*/ 633820 h 1418158"/>
              <a:gd name="connsiteX86" fmla="*/ 520794 w 580317"/>
              <a:gd name="connsiteY86" fmla="*/ 612337 h 1418158"/>
              <a:gd name="connsiteX87" fmla="*/ 520794 w 580317"/>
              <a:gd name="connsiteY87" fmla="*/ 586543 h 1418158"/>
              <a:gd name="connsiteX88" fmla="*/ 466060 w 580317"/>
              <a:gd name="connsiteY88" fmla="*/ 545493 h 1418158"/>
              <a:gd name="connsiteX89" fmla="*/ 462844 w 580317"/>
              <a:gd name="connsiteY89" fmla="*/ 517510 h 1418158"/>
              <a:gd name="connsiteX90" fmla="*/ 460655 w 580317"/>
              <a:gd name="connsiteY90" fmla="*/ 364939 h 1418158"/>
              <a:gd name="connsiteX91" fmla="*/ 511216 w 580317"/>
              <a:gd name="connsiteY91" fmla="*/ 283522 h 141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80317" h="1418158">
                <a:moveTo>
                  <a:pt x="429799" y="1361235"/>
                </a:moveTo>
                <a:lnTo>
                  <a:pt x="385738" y="1322579"/>
                </a:lnTo>
                <a:lnTo>
                  <a:pt x="434109" y="1410632"/>
                </a:lnTo>
                <a:lnTo>
                  <a:pt x="501774" y="1418158"/>
                </a:lnTo>
                <a:lnTo>
                  <a:pt x="535983" y="1408511"/>
                </a:lnTo>
                <a:lnTo>
                  <a:pt x="537009" y="1398865"/>
                </a:lnTo>
                <a:lnTo>
                  <a:pt x="498353" y="1397770"/>
                </a:lnTo>
                <a:close/>
                <a:moveTo>
                  <a:pt x="580317" y="233030"/>
                </a:moveTo>
                <a:lnTo>
                  <a:pt x="580317" y="193279"/>
                </a:lnTo>
                <a:lnTo>
                  <a:pt x="564171" y="162081"/>
                </a:lnTo>
                <a:lnTo>
                  <a:pt x="543645" y="166391"/>
                </a:lnTo>
                <a:lnTo>
                  <a:pt x="541456" y="209357"/>
                </a:lnTo>
                <a:lnTo>
                  <a:pt x="490964" y="246987"/>
                </a:lnTo>
                <a:lnTo>
                  <a:pt x="402021" y="239461"/>
                </a:lnTo>
                <a:lnTo>
                  <a:pt x="428909" y="151340"/>
                </a:lnTo>
                <a:lnTo>
                  <a:pt x="335451" y="96605"/>
                </a:lnTo>
                <a:lnTo>
                  <a:pt x="301242" y="92295"/>
                </a:lnTo>
                <a:lnTo>
                  <a:pt x="225983" y="19225"/>
                </a:lnTo>
                <a:lnTo>
                  <a:pt x="178365" y="8552"/>
                </a:lnTo>
                <a:lnTo>
                  <a:pt x="164681" y="46182"/>
                </a:lnTo>
                <a:lnTo>
                  <a:pt x="147440" y="17173"/>
                </a:lnTo>
                <a:lnTo>
                  <a:pt x="107689" y="16078"/>
                </a:lnTo>
                <a:lnTo>
                  <a:pt x="92637" y="0"/>
                </a:lnTo>
                <a:lnTo>
                  <a:pt x="52818" y="48166"/>
                </a:lnTo>
                <a:lnTo>
                  <a:pt x="58223" y="87916"/>
                </a:lnTo>
                <a:lnTo>
                  <a:pt x="22783" y="118020"/>
                </a:lnTo>
                <a:lnTo>
                  <a:pt x="22783" y="152229"/>
                </a:lnTo>
                <a:lnTo>
                  <a:pt x="30309" y="191980"/>
                </a:lnTo>
                <a:lnTo>
                  <a:pt x="48576" y="220988"/>
                </a:lnTo>
                <a:lnTo>
                  <a:pt x="30309" y="229609"/>
                </a:lnTo>
                <a:lnTo>
                  <a:pt x="8757" y="281128"/>
                </a:lnTo>
                <a:lnTo>
                  <a:pt x="0" y="323273"/>
                </a:lnTo>
                <a:lnTo>
                  <a:pt x="10742" y="365144"/>
                </a:lnTo>
                <a:lnTo>
                  <a:pt x="1026" y="421041"/>
                </a:lnTo>
                <a:lnTo>
                  <a:pt x="51587" y="508000"/>
                </a:lnTo>
                <a:lnTo>
                  <a:pt x="45087" y="585380"/>
                </a:lnTo>
                <a:lnTo>
                  <a:pt x="55829" y="599064"/>
                </a:lnTo>
                <a:lnTo>
                  <a:pt x="58018" y="615210"/>
                </a:lnTo>
                <a:lnTo>
                  <a:pt x="47277" y="626978"/>
                </a:lnTo>
                <a:lnTo>
                  <a:pt x="47277" y="668029"/>
                </a:lnTo>
                <a:lnTo>
                  <a:pt x="76285" y="728236"/>
                </a:lnTo>
                <a:lnTo>
                  <a:pt x="63355" y="737883"/>
                </a:lnTo>
                <a:lnTo>
                  <a:pt x="64449" y="817384"/>
                </a:lnTo>
                <a:lnTo>
                  <a:pt x="94553" y="871092"/>
                </a:lnTo>
                <a:lnTo>
                  <a:pt x="84838" y="875402"/>
                </a:lnTo>
                <a:lnTo>
                  <a:pt x="90243" y="907627"/>
                </a:lnTo>
                <a:lnTo>
                  <a:pt x="112820" y="920558"/>
                </a:lnTo>
                <a:lnTo>
                  <a:pt x="125683" y="964618"/>
                </a:lnTo>
                <a:lnTo>
                  <a:pt x="156881" y="975360"/>
                </a:lnTo>
                <a:lnTo>
                  <a:pt x="156881" y="990412"/>
                </a:lnTo>
                <a:lnTo>
                  <a:pt x="129993" y="990412"/>
                </a:lnTo>
                <a:lnTo>
                  <a:pt x="156881" y="1006490"/>
                </a:lnTo>
                <a:lnTo>
                  <a:pt x="151476" y="1022636"/>
                </a:lnTo>
                <a:lnTo>
                  <a:pt x="168649" y="1064508"/>
                </a:lnTo>
                <a:lnTo>
                  <a:pt x="166528" y="1106448"/>
                </a:lnTo>
                <a:lnTo>
                  <a:pt x="180212" y="1138673"/>
                </a:lnTo>
                <a:lnTo>
                  <a:pt x="159686" y="1182734"/>
                </a:lnTo>
                <a:lnTo>
                  <a:pt x="189790" y="1236441"/>
                </a:lnTo>
                <a:lnTo>
                  <a:pt x="227351" y="1239657"/>
                </a:lnTo>
                <a:lnTo>
                  <a:pt x="231662" y="1265451"/>
                </a:lnTo>
                <a:lnTo>
                  <a:pt x="259576" y="1293433"/>
                </a:lnTo>
                <a:lnTo>
                  <a:pt x="349887" y="1299864"/>
                </a:lnTo>
                <a:lnTo>
                  <a:pt x="383138" y="1306296"/>
                </a:lnTo>
                <a:lnTo>
                  <a:pt x="345577" y="1272087"/>
                </a:lnTo>
                <a:lnTo>
                  <a:pt x="327309" y="1234526"/>
                </a:lnTo>
                <a:lnTo>
                  <a:pt x="353103" y="1211948"/>
                </a:lnTo>
                <a:lnTo>
                  <a:pt x="345577" y="1175413"/>
                </a:lnTo>
                <a:lnTo>
                  <a:pt x="385327" y="1128137"/>
                </a:lnTo>
                <a:lnTo>
                  <a:pt x="377802" y="1087086"/>
                </a:lnTo>
                <a:lnTo>
                  <a:pt x="336751" y="1082776"/>
                </a:lnTo>
                <a:lnTo>
                  <a:pt x="299190" y="1048567"/>
                </a:lnTo>
                <a:lnTo>
                  <a:pt x="301311" y="1023868"/>
                </a:lnTo>
                <a:lnTo>
                  <a:pt x="343182" y="999101"/>
                </a:lnTo>
                <a:lnTo>
                  <a:pt x="347493" y="887375"/>
                </a:lnTo>
                <a:lnTo>
                  <a:pt x="306442" y="844409"/>
                </a:lnTo>
                <a:lnTo>
                  <a:pt x="308632" y="819710"/>
                </a:lnTo>
                <a:lnTo>
                  <a:pt x="344072" y="830452"/>
                </a:lnTo>
                <a:lnTo>
                  <a:pt x="390254" y="834694"/>
                </a:lnTo>
                <a:lnTo>
                  <a:pt x="396753" y="805685"/>
                </a:lnTo>
                <a:lnTo>
                  <a:pt x="383070" y="740141"/>
                </a:lnTo>
                <a:lnTo>
                  <a:pt x="415363" y="745545"/>
                </a:lnTo>
                <a:lnTo>
                  <a:pt x="492674" y="730494"/>
                </a:lnTo>
                <a:lnTo>
                  <a:pt x="535709" y="706890"/>
                </a:lnTo>
                <a:lnTo>
                  <a:pt x="535709" y="687528"/>
                </a:lnTo>
                <a:lnTo>
                  <a:pt x="556234" y="663855"/>
                </a:lnTo>
                <a:lnTo>
                  <a:pt x="550829" y="633820"/>
                </a:lnTo>
                <a:lnTo>
                  <a:pt x="520794" y="612337"/>
                </a:lnTo>
                <a:lnTo>
                  <a:pt x="520794" y="586543"/>
                </a:lnTo>
                <a:lnTo>
                  <a:pt x="466060" y="545493"/>
                </a:lnTo>
                <a:lnTo>
                  <a:pt x="462844" y="517510"/>
                </a:lnTo>
                <a:lnTo>
                  <a:pt x="460655" y="364939"/>
                </a:lnTo>
                <a:lnTo>
                  <a:pt x="511216" y="283522"/>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7" name="Forme libre : forme 1274">
            <a:extLst>
              <a:ext uri="{FF2B5EF4-FFF2-40B4-BE49-F238E27FC236}">
                <a16:creationId xmlns:a16="http://schemas.microsoft.com/office/drawing/2014/main" id="{E99F6E96-FCA9-483C-A1E2-D088E91EC4C4}"/>
              </a:ext>
            </a:extLst>
          </p:cNvPr>
          <p:cNvSpPr/>
          <p:nvPr/>
        </p:nvSpPr>
        <p:spPr>
          <a:xfrm>
            <a:off x="4053418" y="4713573"/>
            <a:ext cx="494279" cy="1400724"/>
          </a:xfrm>
          <a:custGeom>
            <a:avLst/>
            <a:gdLst>
              <a:gd name="connsiteX0" fmla="*/ 350229 w 572859"/>
              <a:gd name="connsiteY0" fmla="*/ 1476587 h 1623410"/>
              <a:gd name="connsiteX1" fmla="*/ 322315 w 572859"/>
              <a:gd name="connsiteY1" fmla="*/ 1448604 h 1623410"/>
              <a:gd name="connsiteX2" fmla="*/ 318005 w 572859"/>
              <a:gd name="connsiteY2" fmla="*/ 1422811 h 1623410"/>
              <a:gd name="connsiteX3" fmla="*/ 280444 w 572859"/>
              <a:gd name="connsiteY3" fmla="*/ 1419595 h 1623410"/>
              <a:gd name="connsiteX4" fmla="*/ 250340 w 572859"/>
              <a:gd name="connsiteY4" fmla="*/ 1365887 h 1623410"/>
              <a:gd name="connsiteX5" fmla="*/ 270865 w 572859"/>
              <a:gd name="connsiteY5" fmla="*/ 1321826 h 1623410"/>
              <a:gd name="connsiteX6" fmla="*/ 257181 w 572859"/>
              <a:gd name="connsiteY6" fmla="*/ 1289602 h 1623410"/>
              <a:gd name="connsiteX7" fmla="*/ 259302 w 572859"/>
              <a:gd name="connsiteY7" fmla="*/ 1247662 h 1623410"/>
              <a:gd name="connsiteX8" fmla="*/ 242130 w 572859"/>
              <a:gd name="connsiteY8" fmla="*/ 1205790 h 1623410"/>
              <a:gd name="connsiteX9" fmla="*/ 247535 w 572859"/>
              <a:gd name="connsiteY9" fmla="*/ 1189644 h 1623410"/>
              <a:gd name="connsiteX10" fmla="*/ 220646 w 572859"/>
              <a:gd name="connsiteY10" fmla="*/ 1173566 h 1623410"/>
              <a:gd name="connsiteX11" fmla="*/ 247535 w 572859"/>
              <a:gd name="connsiteY11" fmla="*/ 1173566 h 1623410"/>
              <a:gd name="connsiteX12" fmla="*/ 247535 w 572859"/>
              <a:gd name="connsiteY12" fmla="*/ 1158514 h 1623410"/>
              <a:gd name="connsiteX13" fmla="*/ 216336 w 572859"/>
              <a:gd name="connsiteY13" fmla="*/ 1147772 h 1623410"/>
              <a:gd name="connsiteX14" fmla="*/ 203474 w 572859"/>
              <a:gd name="connsiteY14" fmla="*/ 1103711 h 1623410"/>
              <a:gd name="connsiteX15" fmla="*/ 180896 w 572859"/>
              <a:gd name="connsiteY15" fmla="*/ 1090780 h 1623410"/>
              <a:gd name="connsiteX16" fmla="*/ 175491 w 572859"/>
              <a:gd name="connsiteY16" fmla="*/ 1058556 h 1623410"/>
              <a:gd name="connsiteX17" fmla="*/ 185206 w 572859"/>
              <a:gd name="connsiteY17" fmla="*/ 1054246 h 1623410"/>
              <a:gd name="connsiteX18" fmla="*/ 155103 w 572859"/>
              <a:gd name="connsiteY18" fmla="*/ 1000538 h 1623410"/>
              <a:gd name="connsiteX19" fmla="*/ 154008 w 572859"/>
              <a:gd name="connsiteY19" fmla="*/ 921037 h 1623410"/>
              <a:gd name="connsiteX20" fmla="*/ 166939 w 572859"/>
              <a:gd name="connsiteY20" fmla="*/ 911390 h 1623410"/>
              <a:gd name="connsiteX21" fmla="*/ 137930 w 572859"/>
              <a:gd name="connsiteY21" fmla="*/ 851182 h 1623410"/>
              <a:gd name="connsiteX22" fmla="*/ 137930 w 572859"/>
              <a:gd name="connsiteY22" fmla="*/ 810132 h 1623410"/>
              <a:gd name="connsiteX23" fmla="*/ 148671 w 572859"/>
              <a:gd name="connsiteY23" fmla="*/ 798364 h 1623410"/>
              <a:gd name="connsiteX24" fmla="*/ 146482 w 572859"/>
              <a:gd name="connsiteY24" fmla="*/ 782218 h 1623410"/>
              <a:gd name="connsiteX25" fmla="*/ 135740 w 572859"/>
              <a:gd name="connsiteY25" fmla="*/ 768534 h 1623410"/>
              <a:gd name="connsiteX26" fmla="*/ 142240 w 572859"/>
              <a:gd name="connsiteY26" fmla="*/ 691154 h 1623410"/>
              <a:gd name="connsiteX27" fmla="*/ 91679 w 572859"/>
              <a:gd name="connsiteY27" fmla="*/ 604127 h 1623410"/>
              <a:gd name="connsiteX28" fmla="*/ 101395 w 572859"/>
              <a:gd name="connsiteY28" fmla="*/ 548230 h 1623410"/>
              <a:gd name="connsiteX29" fmla="*/ 90243 w 572859"/>
              <a:gd name="connsiteY29" fmla="*/ 506290 h 1623410"/>
              <a:gd name="connsiteX30" fmla="*/ 98795 w 572859"/>
              <a:gd name="connsiteY30" fmla="*/ 464350 h 1623410"/>
              <a:gd name="connsiteX31" fmla="*/ 120346 w 572859"/>
              <a:gd name="connsiteY31" fmla="*/ 412831 h 1623410"/>
              <a:gd name="connsiteX32" fmla="*/ 138614 w 572859"/>
              <a:gd name="connsiteY32" fmla="*/ 404211 h 1623410"/>
              <a:gd name="connsiteX33" fmla="*/ 120346 w 572859"/>
              <a:gd name="connsiteY33" fmla="*/ 375202 h 1623410"/>
              <a:gd name="connsiteX34" fmla="*/ 112820 w 572859"/>
              <a:gd name="connsiteY34" fmla="*/ 335451 h 1623410"/>
              <a:gd name="connsiteX35" fmla="*/ 112820 w 572859"/>
              <a:gd name="connsiteY35" fmla="*/ 301243 h 1623410"/>
              <a:gd name="connsiteX36" fmla="*/ 148261 w 572859"/>
              <a:gd name="connsiteY36" fmla="*/ 271139 h 1623410"/>
              <a:gd name="connsiteX37" fmla="*/ 142856 w 572859"/>
              <a:gd name="connsiteY37" fmla="*/ 231388 h 1623410"/>
              <a:gd name="connsiteX38" fmla="*/ 120346 w 572859"/>
              <a:gd name="connsiteY38" fmla="*/ 229267 h 1623410"/>
              <a:gd name="connsiteX39" fmla="*/ 119252 w 572859"/>
              <a:gd name="connsiteY39" fmla="*/ 195948 h 1623410"/>
              <a:gd name="connsiteX40" fmla="*/ 78201 w 572859"/>
              <a:gd name="connsiteY40" fmla="*/ 121783 h 1623410"/>
              <a:gd name="connsiteX41" fmla="*/ 80322 w 572859"/>
              <a:gd name="connsiteY41" fmla="*/ 75601 h 1623410"/>
              <a:gd name="connsiteX42" fmla="*/ 58839 w 572859"/>
              <a:gd name="connsiteY42" fmla="*/ 58428 h 1623410"/>
              <a:gd name="connsiteX43" fmla="*/ 62055 w 572859"/>
              <a:gd name="connsiteY43" fmla="*/ 33730 h 1623410"/>
              <a:gd name="connsiteX44" fmla="*/ 36535 w 572859"/>
              <a:gd name="connsiteY44" fmla="*/ 0 h 1623410"/>
              <a:gd name="connsiteX45" fmla="*/ 24699 w 572859"/>
              <a:gd name="connsiteY45" fmla="*/ 1026 h 1623410"/>
              <a:gd name="connsiteX46" fmla="*/ 22509 w 572859"/>
              <a:gd name="connsiteY46" fmla="*/ 33319 h 1623410"/>
              <a:gd name="connsiteX47" fmla="*/ 0 w 572859"/>
              <a:gd name="connsiteY47" fmla="*/ 33319 h 1623410"/>
              <a:gd name="connsiteX48" fmla="*/ 19294 w 572859"/>
              <a:gd name="connsiteY48" fmla="*/ 88053 h 1623410"/>
              <a:gd name="connsiteX49" fmla="*/ 34346 w 572859"/>
              <a:gd name="connsiteY49" fmla="*/ 158934 h 1623410"/>
              <a:gd name="connsiteX50" fmla="*/ 27914 w 572859"/>
              <a:gd name="connsiteY50" fmla="*/ 244935 h 1623410"/>
              <a:gd name="connsiteX51" fmla="*/ 36535 w 572859"/>
              <a:gd name="connsiteY51" fmla="*/ 329773 h 1623410"/>
              <a:gd name="connsiteX52" fmla="*/ 36535 w 572859"/>
              <a:gd name="connsiteY52" fmla="*/ 487748 h 1623410"/>
              <a:gd name="connsiteX53" fmla="*/ 48303 w 572859"/>
              <a:gd name="connsiteY53" fmla="*/ 523189 h 1623410"/>
              <a:gd name="connsiteX54" fmla="*/ 36535 w 572859"/>
              <a:gd name="connsiteY54" fmla="*/ 561913 h 1623410"/>
              <a:gd name="connsiteX55" fmla="*/ 69786 w 572859"/>
              <a:gd name="connsiteY55" fmla="*/ 642441 h 1623410"/>
              <a:gd name="connsiteX56" fmla="*/ 60960 w 572859"/>
              <a:gd name="connsiteY56" fmla="*/ 850156 h 1623410"/>
              <a:gd name="connsiteX57" fmla="*/ 43719 w 572859"/>
              <a:gd name="connsiteY57" fmla="*/ 855492 h 1623410"/>
              <a:gd name="connsiteX58" fmla="*/ 96400 w 572859"/>
              <a:gd name="connsiteY58" fmla="*/ 945735 h 1623410"/>
              <a:gd name="connsiteX59" fmla="*/ 83538 w 572859"/>
              <a:gd name="connsiteY59" fmla="*/ 979054 h 1623410"/>
              <a:gd name="connsiteX60" fmla="*/ 93185 w 572859"/>
              <a:gd name="connsiteY60" fmla="*/ 1029547 h 1623410"/>
              <a:gd name="connsiteX61" fmla="*/ 115763 w 572859"/>
              <a:gd name="connsiteY61" fmla="*/ 1045693 h 1623410"/>
              <a:gd name="connsiteX62" fmla="*/ 137246 w 572859"/>
              <a:gd name="connsiteY62" fmla="*/ 1039262 h 1623410"/>
              <a:gd name="connsiteX63" fmla="*/ 156608 w 572859"/>
              <a:gd name="connsiteY63" fmla="*/ 1083255 h 1623410"/>
              <a:gd name="connsiteX64" fmla="*/ 174807 w 572859"/>
              <a:gd name="connsiteY64" fmla="*/ 1179997 h 1623410"/>
              <a:gd name="connsiteX65" fmla="*/ 185617 w 572859"/>
              <a:gd name="connsiteY65" fmla="*/ 1260593 h 1623410"/>
              <a:gd name="connsiteX66" fmla="*/ 180212 w 572859"/>
              <a:gd name="connsiteY66" fmla="*/ 1304654 h 1623410"/>
              <a:gd name="connsiteX67" fmla="*/ 210315 w 572859"/>
              <a:gd name="connsiteY67" fmla="*/ 1329352 h 1623410"/>
              <a:gd name="connsiteX68" fmla="*/ 236109 w 572859"/>
              <a:gd name="connsiteY68" fmla="*/ 1400233 h 1623410"/>
              <a:gd name="connsiteX69" fmla="*/ 284411 w 572859"/>
              <a:gd name="connsiteY69" fmla="*/ 1463656 h 1623410"/>
              <a:gd name="connsiteX70" fmla="*/ 338188 w 572859"/>
              <a:gd name="connsiteY70" fmla="*/ 1515242 h 1623410"/>
              <a:gd name="connsiteX71" fmla="*/ 392922 w 572859"/>
              <a:gd name="connsiteY71" fmla="*/ 1514148 h 1623410"/>
              <a:gd name="connsiteX72" fmla="*/ 406605 w 572859"/>
              <a:gd name="connsiteY72" fmla="*/ 1545346 h 1623410"/>
              <a:gd name="connsiteX73" fmla="*/ 415158 w 572859"/>
              <a:gd name="connsiteY73" fmla="*/ 1503406 h 1623410"/>
              <a:gd name="connsiteX74" fmla="*/ 439925 w 572859"/>
              <a:gd name="connsiteY74" fmla="*/ 1482881 h 1623410"/>
              <a:gd name="connsiteX75" fmla="*/ 524352 w 572859"/>
              <a:gd name="connsiteY75" fmla="*/ 1593649 h 1623410"/>
              <a:gd name="connsiteX76" fmla="*/ 475980 w 572859"/>
              <a:gd name="connsiteY76" fmla="*/ 1505596 h 1623410"/>
              <a:gd name="connsiteX77" fmla="*/ 441772 w 572859"/>
              <a:gd name="connsiteY77" fmla="*/ 1499096 h 1623410"/>
              <a:gd name="connsiteX78" fmla="*/ 422478 w 572859"/>
              <a:gd name="connsiteY78" fmla="*/ 1520579 h 1623410"/>
              <a:gd name="connsiteX79" fmla="*/ 439651 w 572859"/>
              <a:gd name="connsiteY79" fmla="*/ 1534263 h 1623410"/>
              <a:gd name="connsiteX80" fmla="*/ 466539 w 572859"/>
              <a:gd name="connsiteY80" fmla="*/ 1533168 h 1623410"/>
              <a:gd name="connsiteX81" fmla="*/ 435340 w 572859"/>
              <a:gd name="connsiteY81" fmla="*/ 1548220 h 1623410"/>
              <a:gd name="connsiteX82" fmla="*/ 468660 w 572859"/>
              <a:gd name="connsiteY82" fmla="*/ 1605143 h 1623410"/>
              <a:gd name="connsiteX83" fmla="*/ 549256 w 572859"/>
              <a:gd name="connsiteY83" fmla="*/ 1623411 h 1623410"/>
              <a:gd name="connsiteX84" fmla="*/ 572860 w 572859"/>
              <a:gd name="connsiteY84" fmla="*/ 1598712 h 162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72859" h="1623410">
                <a:moveTo>
                  <a:pt x="350229" y="1476587"/>
                </a:moveTo>
                <a:lnTo>
                  <a:pt x="322315" y="1448604"/>
                </a:lnTo>
                <a:lnTo>
                  <a:pt x="318005" y="1422811"/>
                </a:lnTo>
                <a:lnTo>
                  <a:pt x="280444" y="1419595"/>
                </a:lnTo>
                <a:lnTo>
                  <a:pt x="250340" y="1365887"/>
                </a:lnTo>
                <a:lnTo>
                  <a:pt x="270865" y="1321826"/>
                </a:lnTo>
                <a:lnTo>
                  <a:pt x="257181" y="1289602"/>
                </a:lnTo>
                <a:lnTo>
                  <a:pt x="259302" y="1247662"/>
                </a:lnTo>
                <a:lnTo>
                  <a:pt x="242130" y="1205790"/>
                </a:lnTo>
                <a:lnTo>
                  <a:pt x="247535" y="1189644"/>
                </a:lnTo>
                <a:lnTo>
                  <a:pt x="220646" y="1173566"/>
                </a:lnTo>
                <a:lnTo>
                  <a:pt x="247535" y="1173566"/>
                </a:lnTo>
                <a:lnTo>
                  <a:pt x="247535" y="1158514"/>
                </a:lnTo>
                <a:lnTo>
                  <a:pt x="216336" y="1147772"/>
                </a:lnTo>
                <a:lnTo>
                  <a:pt x="203474" y="1103711"/>
                </a:lnTo>
                <a:lnTo>
                  <a:pt x="180896" y="1090780"/>
                </a:lnTo>
                <a:lnTo>
                  <a:pt x="175491" y="1058556"/>
                </a:lnTo>
                <a:lnTo>
                  <a:pt x="185206" y="1054246"/>
                </a:lnTo>
                <a:lnTo>
                  <a:pt x="155103" y="1000538"/>
                </a:lnTo>
                <a:lnTo>
                  <a:pt x="154008" y="921037"/>
                </a:lnTo>
                <a:lnTo>
                  <a:pt x="166939" y="911390"/>
                </a:lnTo>
                <a:lnTo>
                  <a:pt x="137930" y="851182"/>
                </a:lnTo>
                <a:lnTo>
                  <a:pt x="137930" y="810132"/>
                </a:lnTo>
                <a:lnTo>
                  <a:pt x="148671" y="798364"/>
                </a:lnTo>
                <a:lnTo>
                  <a:pt x="146482" y="782218"/>
                </a:lnTo>
                <a:lnTo>
                  <a:pt x="135740" y="768534"/>
                </a:lnTo>
                <a:lnTo>
                  <a:pt x="142240" y="691154"/>
                </a:lnTo>
                <a:lnTo>
                  <a:pt x="91679" y="604127"/>
                </a:lnTo>
                <a:lnTo>
                  <a:pt x="101395" y="548230"/>
                </a:lnTo>
                <a:lnTo>
                  <a:pt x="90243" y="506290"/>
                </a:lnTo>
                <a:lnTo>
                  <a:pt x="98795" y="464350"/>
                </a:lnTo>
                <a:lnTo>
                  <a:pt x="120346" y="412831"/>
                </a:lnTo>
                <a:lnTo>
                  <a:pt x="138614" y="404211"/>
                </a:lnTo>
                <a:lnTo>
                  <a:pt x="120346" y="375202"/>
                </a:lnTo>
                <a:lnTo>
                  <a:pt x="112820" y="335451"/>
                </a:lnTo>
                <a:lnTo>
                  <a:pt x="112820" y="301243"/>
                </a:lnTo>
                <a:lnTo>
                  <a:pt x="148261" y="271139"/>
                </a:lnTo>
                <a:lnTo>
                  <a:pt x="142856" y="231388"/>
                </a:lnTo>
                <a:lnTo>
                  <a:pt x="120346" y="229267"/>
                </a:lnTo>
                <a:lnTo>
                  <a:pt x="119252" y="195948"/>
                </a:lnTo>
                <a:lnTo>
                  <a:pt x="78201" y="121783"/>
                </a:lnTo>
                <a:lnTo>
                  <a:pt x="80322" y="75601"/>
                </a:lnTo>
                <a:lnTo>
                  <a:pt x="58839" y="58428"/>
                </a:lnTo>
                <a:lnTo>
                  <a:pt x="62055" y="33730"/>
                </a:lnTo>
                <a:lnTo>
                  <a:pt x="36535" y="0"/>
                </a:lnTo>
                <a:lnTo>
                  <a:pt x="24699" y="1026"/>
                </a:lnTo>
                <a:lnTo>
                  <a:pt x="22509" y="33319"/>
                </a:lnTo>
                <a:lnTo>
                  <a:pt x="0" y="33319"/>
                </a:lnTo>
                <a:lnTo>
                  <a:pt x="19294" y="88053"/>
                </a:lnTo>
                <a:lnTo>
                  <a:pt x="34346" y="158934"/>
                </a:lnTo>
                <a:lnTo>
                  <a:pt x="27914" y="244935"/>
                </a:lnTo>
                <a:lnTo>
                  <a:pt x="36535" y="329773"/>
                </a:lnTo>
                <a:lnTo>
                  <a:pt x="36535" y="487748"/>
                </a:lnTo>
                <a:lnTo>
                  <a:pt x="48303" y="523189"/>
                </a:lnTo>
                <a:lnTo>
                  <a:pt x="36535" y="561913"/>
                </a:lnTo>
                <a:lnTo>
                  <a:pt x="69786" y="642441"/>
                </a:lnTo>
                <a:lnTo>
                  <a:pt x="60960" y="850156"/>
                </a:lnTo>
                <a:lnTo>
                  <a:pt x="43719" y="855492"/>
                </a:lnTo>
                <a:lnTo>
                  <a:pt x="96400" y="945735"/>
                </a:lnTo>
                <a:lnTo>
                  <a:pt x="83538" y="979054"/>
                </a:lnTo>
                <a:lnTo>
                  <a:pt x="93185" y="1029547"/>
                </a:lnTo>
                <a:lnTo>
                  <a:pt x="115763" y="1045693"/>
                </a:lnTo>
                <a:lnTo>
                  <a:pt x="137246" y="1039262"/>
                </a:lnTo>
                <a:lnTo>
                  <a:pt x="156608" y="1083255"/>
                </a:lnTo>
                <a:lnTo>
                  <a:pt x="174807" y="1179997"/>
                </a:lnTo>
                <a:lnTo>
                  <a:pt x="185617" y="1260593"/>
                </a:lnTo>
                <a:lnTo>
                  <a:pt x="180212" y="1304654"/>
                </a:lnTo>
                <a:lnTo>
                  <a:pt x="210315" y="1329352"/>
                </a:lnTo>
                <a:lnTo>
                  <a:pt x="236109" y="1400233"/>
                </a:lnTo>
                <a:lnTo>
                  <a:pt x="284411" y="1463656"/>
                </a:lnTo>
                <a:lnTo>
                  <a:pt x="338188" y="1515242"/>
                </a:lnTo>
                <a:lnTo>
                  <a:pt x="392922" y="1514148"/>
                </a:lnTo>
                <a:lnTo>
                  <a:pt x="406605" y="1545346"/>
                </a:lnTo>
                <a:lnTo>
                  <a:pt x="415158" y="1503406"/>
                </a:lnTo>
                <a:lnTo>
                  <a:pt x="439925" y="1482881"/>
                </a:lnTo>
                <a:close/>
                <a:moveTo>
                  <a:pt x="524352" y="1593649"/>
                </a:moveTo>
                <a:lnTo>
                  <a:pt x="475980" y="1505596"/>
                </a:lnTo>
                <a:lnTo>
                  <a:pt x="441772" y="1499096"/>
                </a:lnTo>
                <a:lnTo>
                  <a:pt x="422478" y="1520579"/>
                </a:lnTo>
                <a:lnTo>
                  <a:pt x="439651" y="1534263"/>
                </a:lnTo>
                <a:lnTo>
                  <a:pt x="466539" y="1533168"/>
                </a:lnTo>
                <a:lnTo>
                  <a:pt x="435340" y="1548220"/>
                </a:lnTo>
                <a:lnTo>
                  <a:pt x="468660" y="1605143"/>
                </a:lnTo>
                <a:lnTo>
                  <a:pt x="549256" y="1623411"/>
                </a:lnTo>
                <a:lnTo>
                  <a:pt x="572860" y="1598712"/>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8" name="Forme libre : forme 1275">
            <a:extLst>
              <a:ext uri="{FF2B5EF4-FFF2-40B4-BE49-F238E27FC236}">
                <a16:creationId xmlns:a16="http://schemas.microsoft.com/office/drawing/2014/main" id="{973B4801-640E-4E37-AEAB-9E57444E70B4}"/>
              </a:ext>
            </a:extLst>
          </p:cNvPr>
          <p:cNvSpPr/>
          <p:nvPr/>
        </p:nvSpPr>
        <p:spPr>
          <a:xfrm>
            <a:off x="4053418" y="4713573"/>
            <a:ext cx="494279" cy="1400724"/>
          </a:xfrm>
          <a:custGeom>
            <a:avLst/>
            <a:gdLst>
              <a:gd name="connsiteX0" fmla="*/ 350229 w 572859"/>
              <a:gd name="connsiteY0" fmla="*/ 1476587 h 1623410"/>
              <a:gd name="connsiteX1" fmla="*/ 322315 w 572859"/>
              <a:gd name="connsiteY1" fmla="*/ 1448604 h 1623410"/>
              <a:gd name="connsiteX2" fmla="*/ 318005 w 572859"/>
              <a:gd name="connsiteY2" fmla="*/ 1422811 h 1623410"/>
              <a:gd name="connsiteX3" fmla="*/ 280444 w 572859"/>
              <a:gd name="connsiteY3" fmla="*/ 1419595 h 1623410"/>
              <a:gd name="connsiteX4" fmla="*/ 250340 w 572859"/>
              <a:gd name="connsiteY4" fmla="*/ 1365887 h 1623410"/>
              <a:gd name="connsiteX5" fmla="*/ 270865 w 572859"/>
              <a:gd name="connsiteY5" fmla="*/ 1321826 h 1623410"/>
              <a:gd name="connsiteX6" fmla="*/ 257181 w 572859"/>
              <a:gd name="connsiteY6" fmla="*/ 1289602 h 1623410"/>
              <a:gd name="connsiteX7" fmla="*/ 259302 w 572859"/>
              <a:gd name="connsiteY7" fmla="*/ 1247662 h 1623410"/>
              <a:gd name="connsiteX8" fmla="*/ 242130 w 572859"/>
              <a:gd name="connsiteY8" fmla="*/ 1205790 h 1623410"/>
              <a:gd name="connsiteX9" fmla="*/ 247535 w 572859"/>
              <a:gd name="connsiteY9" fmla="*/ 1189644 h 1623410"/>
              <a:gd name="connsiteX10" fmla="*/ 220646 w 572859"/>
              <a:gd name="connsiteY10" fmla="*/ 1173566 h 1623410"/>
              <a:gd name="connsiteX11" fmla="*/ 247535 w 572859"/>
              <a:gd name="connsiteY11" fmla="*/ 1173566 h 1623410"/>
              <a:gd name="connsiteX12" fmla="*/ 247535 w 572859"/>
              <a:gd name="connsiteY12" fmla="*/ 1158514 h 1623410"/>
              <a:gd name="connsiteX13" fmla="*/ 216336 w 572859"/>
              <a:gd name="connsiteY13" fmla="*/ 1147772 h 1623410"/>
              <a:gd name="connsiteX14" fmla="*/ 203474 w 572859"/>
              <a:gd name="connsiteY14" fmla="*/ 1103711 h 1623410"/>
              <a:gd name="connsiteX15" fmla="*/ 180896 w 572859"/>
              <a:gd name="connsiteY15" fmla="*/ 1090780 h 1623410"/>
              <a:gd name="connsiteX16" fmla="*/ 175491 w 572859"/>
              <a:gd name="connsiteY16" fmla="*/ 1058556 h 1623410"/>
              <a:gd name="connsiteX17" fmla="*/ 185206 w 572859"/>
              <a:gd name="connsiteY17" fmla="*/ 1054246 h 1623410"/>
              <a:gd name="connsiteX18" fmla="*/ 155103 w 572859"/>
              <a:gd name="connsiteY18" fmla="*/ 1000538 h 1623410"/>
              <a:gd name="connsiteX19" fmla="*/ 154008 w 572859"/>
              <a:gd name="connsiteY19" fmla="*/ 921037 h 1623410"/>
              <a:gd name="connsiteX20" fmla="*/ 166939 w 572859"/>
              <a:gd name="connsiteY20" fmla="*/ 911390 h 1623410"/>
              <a:gd name="connsiteX21" fmla="*/ 137930 w 572859"/>
              <a:gd name="connsiteY21" fmla="*/ 851182 h 1623410"/>
              <a:gd name="connsiteX22" fmla="*/ 137930 w 572859"/>
              <a:gd name="connsiteY22" fmla="*/ 810132 h 1623410"/>
              <a:gd name="connsiteX23" fmla="*/ 148671 w 572859"/>
              <a:gd name="connsiteY23" fmla="*/ 798364 h 1623410"/>
              <a:gd name="connsiteX24" fmla="*/ 146482 w 572859"/>
              <a:gd name="connsiteY24" fmla="*/ 782218 h 1623410"/>
              <a:gd name="connsiteX25" fmla="*/ 135740 w 572859"/>
              <a:gd name="connsiteY25" fmla="*/ 768534 h 1623410"/>
              <a:gd name="connsiteX26" fmla="*/ 142240 w 572859"/>
              <a:gd name="connsiteY26" fmla="*/ 691154 h 1623410"/>
              <a:gd name="connsiteX27" fmla="*/ 91679 w 572859"/>
              <a:gd name="connsiteY27" fmla="*/ 604127 h 1623410"/>
              <a:gd name="connsiteX28" fmla="*/ 101395 w 572859"/>
              <a:gd name="connsiteY28" fmla="*/ 548230 h 1623410"/>
              <a:gd name="connsiteX29" fmla="*/ 90243 w 572859"/>
              <a:gd name="connsiteY29" fmla="*/ 506290 h 1623410"/>
              <a:gd name="connsiteX30" fmla="*/ 98795 w 572859"/>
              <a:gd name="connsiteY30" fmla="*/ 464350 h 1623410"/>
              <a:gd name="connsiteX31" fmla="*/ 120346 w 572859"/>
              <a:gd name="connsiteY31" fmla="*/ 412831 h 1623410"/>
              <a:gd name="connsiteX32" fmla="*/ 138614 w 572859"/>
              <a:gd name="connsiteY32" fmla="*/ 404211 h 1623410"/>
              <a:gd name="connsiteX33" fmla="*/ 120346 w 572859"/>
              <a:gd name="connsiteY33" fmla="*/ 375202 h 1623410"/>
              <a:gd name="connsiteX34" fmla="*/ 112820 w 572859"/>
              <a:gd name="connsiteY34" fmla="*/ 335451 h 1623410"/>
              <a:gd name="connsiteX35" fmla="*/ 112820 w 572859"/>
              <a:gd name="connsiteY35" fmla="*/ 301243 h 1623410"/>
              <a:gd name="connsiteX36" fmla="*/ 148261 w 572859"/>
              <a:gd name="connsiteY36" fmla="*/ 271139 h 1623410"/>
              <a:gd name="connsiteX37" fmla="*/ 142856 w 572859"/>
              <a:gd name="connsiteY37" fmla="*/ 231388 h 1623410"/>
              <a:gd name="connsiteX38" fmla="*/ 120346 w 572859"/>
              <a:gd name="connsiteY38" fmla="*/ 229267 h 1623410"/>
              <a:gd name="connsiteX39" fmla="*/ 119252 w 572859"/>
              <a:gd name="connsiteY39" fmla="*/ 195948 h 1623410"/>
              <a:gd name="connsiteX40" fmla="*/ 78201 w 572859"/>
              <a:gd name="connsiteY40" fmla="*/ 121783 h 1623410"/>
              <a:gd name="connsiteX41" fmla="*/ 80322 w 572859"/>
              <a:gd name="connsiteY41" fmla="*/ 75601 h 1623410"/>
              <a:gd name="connsiteX42" fmla="*/ 58839 w 572859"/>
              <a:gd name="connsiteY42" fmla="*/ 58428 h 1623410"/>
              <a:gd name="connsiteX43" fmla="*/ 62055 w 572859"/>
              <a:gd name="connsiteY43" fmla="*/ 33730 h 1623410"/>
              <a:gd name="connsiteX44" fmla="*/ 36535 w 572859"/>
              <a:gd name="connsiteY44" fmla="*/ 0 h 1623410"/>
              <a:gd name="connsiteX45" fmla="*/ 24699 w 572859"/>
              <a:gd name="connsiteY45" fmla="*/ 1026 h 1623410"/>
              <a:gd name="connsiteX46" fmla="*/ 22509 w 572859"/>
              <a:gd name="connsiteY46" fmla="*/ 33319 h 1623410"/>
              <a:gd name="connsiteX47" fmla="*/ 0 w 572859"/>
              <a:gd name="connsiteY47" fmla="*/ 33319 h 1623410"/>
              <a:gd name="connsiteX48" fmla="*/ 19294 w 572859"/>
              <a:gd name="connsiteY48" fmla="*/ 88053 h 1623410"/>
              <a:gd name="connsiteX49" fmla="*/ 34346 w 572859"/>
              <a:gd name="connsiteY49" fmla="*/ 158934 h 1623410"/>
              <a:gd name="connsiteX50" fmla="*/ 27914 w 572859"/>
              <a:gd name="connsiteY50" fmla="*/ 244935 h 1623410"/>
              <a:gd name="connsiteX51" fmla="*/ 36535 w 572859"/>
              <a:gd name="connsiteY51" fmla="*/ 329773 h 1623410"/>
              <a:gd name="connsiteX52" fmla="*/ 36535 w 572859"/>
              <a:gd name="connsiteY52" fmla="*/ 487748 h 1623410"/>
              <a:gd name="connsiteX53" fmla="*/ 48303 w 572859"/>
              <a:gd name="connsiteY53" fmla="*/ 523189 h 1623410"/>
              <a:gd name="connsiteX54" fmla="*/ 36535 w 572859"/>
              <a:gd name="connsiteY54" fmla="*/ 561913 h 1623410"/>
              <a:gd name="connsiteX55" fmla="*/ 69786 w 572859"/>
              <a:gd name="connsiteY55" fmla="*/ 642441 h 1623410"/>
              <a:gd name="connsiteX56" fmla="*/ 60960 w 572859"/>
              <a:gd name="connsiteY56" fmla="*/ 850156 h 1623410"/>
              <a:gd name="connsiteX57" fmla="*/ 43719 w 572859"/>
              <a:gd name="connsiteY57" fmla="*/ 855492 h 1623410"/>
              <a:gd name="connsiteX58" fmla="*/ 96400 w 572859"/>
              <a:gd name="connsiteY58" fmla="*/ 945735 h 1623410"/>
              <a:gd name="connsiteX59" fmla="*/ 83538 w 572859"/>
              <a:gd name="connsiteY59" fmla="*/ 979054 h 1623410"/>
              <a:gd name="connsiteX60" fmla="*/ 93185 w 572859"/>
              <a:gd name="connsiteY60" fmla="*/ 1029547 h 1623410"/>
              <a:gd name="connsiteX61" fmla="*/ 115763 w 572859"/>
              <a:gd name="connsiteY61" fmla="*/ 1045693 h 1623410"/>
              <a:gd name="connsiteX62" fmla="*/ 137246 w 572859"/>
              <a:gd name="connsiteY62" fmla="*/ 1039262 h 1623410"/>
              <a:gd name="connsiteX63" fmla="*/ 156608 w 572859"/>
              <a:gd name="connsiteY63" fmla="*/ 1083255 h 1623410"/>
              <a:gd name="connsiteX64" fmla="*/ 174807 w 572859"/>
              <a:gd name="connsiteY64" fmla="*/ 1179997 h 1623410"/>
              <a:gd name="connsiteX65" fmla="*/ 185617 w 572859"/>
              <a:gd name="connsiteY65" fmla="*/ 1260593 h 1623410"/>
              <a:gd name="connsiteX66" fmla="*/ 180212 w 572859"/>
              <a:gd name="connsiteY66" fmla="*/ 1304654 h 1623410"/>
              <a:gd name="connsiteX67" fmla="*/ 210315 w 572859"/>
              <a:gd name="connsiteY67" fmla="*/ 1329352 h 1623410"/>
              <a:gd name="connsiteX68" fmla="*/ 236109 w 572859"/>
              <a:gd name="connsiteY68" fmla="*/ 1400233 h 1623410"/>
              <a:gd name="connsiteX69" fmla="*/ 284411 w 572859"/>
              <a:gd name="connsiteY69" fmla="*/ 1463656 h 1623410"/>
              <a:gd name="connsiteX70" fmla="*/ 338188 w 572859"/>
              <a:gd name="connsiteY70" fmla="*/ 1515242 h 1623410"/>
              <a:gd name="connsiteX71" fmla="*/ 392922 w 572859"/>
              <a:gd name="connsiteY71" fmla="*/ 1514148 h 1623410"/>
              <a:gd name="connsiteX72" fmla="*/ 406605 w 572859"/>
              <a:gd name="connsiteY72" fmla="*/ 1545346 h 1623410"/>
              <a:gd name="connsiteX73" fmla="*/ 415158 w 572859"/>
              <a:gd name="connsiteY73" fmla="*/ 1503406 h 1623410"/>
              <a:gd name="connsiteX74" fmla="*/ 439925 w 572859"/>
              <a:gd name="connsiteY74" fmla="*/ 1482881 h 1623410"/>
              <a:gd name="connsiteX75" fmla="*/ 524352 w 572859"/>
              <a:gd name="connsiteY75" fmla="*/ 1593649 h 1623410"/>
              <a:gd name="connsiteX76" fmla="*/ 475980 w 572859"/>
              <a:gd name="connsiteY76" fmla="*/ 1505596 h 1623410"/>
              <a:gd name="connsiteX77" fmla="*/ 441772 w 572859"/>
              <a:gd name="connsiteY77" fmla="*/ 1499096 h 1623410"/>
              <a:gd name="connsiteX78" fmla="*/ 422478 w 572859"/>
              <a:gd name="connsiteY78" fmla="*/ 1520579 h 1623410"/>
              <a:gd name="connsiteX79" fmla="*/ 439651 w 572859"/>
              <a:gd name="connsiteY79" fmla="*/ 1534263 h 1623410"/>
              <a:gd name="connsiteX80" fmla="*/ 466539 w 572859"/>
              <a:gd name="connsiteY80" fmla="*/ 1533168 h 1623410"/>
              <a:gd name="connsiteX81" fmla="*/ 435340 w 572859"/>
              <a:gd name="connsiteY81" fmla="*/ 1548220 h 1623410"/>
              <a:gd name="connsiteX82" fmla="*/ 468660 w 572859"/>
              <a:gd name="connsiteY82" fmla="*/ 1605143 h 1623410"/>
              <a:gd name="connsiteX83" fmla="*/ 549256 w 572859"/>
              <a:gd name="connsiteY83" fmla="*/ 1623411 h 1623410"/>
              <a:gd name="connsiteX84" fmla="*/ 572860 w 572859"/>
              <a:gd name="connsiteY84" fmla="*/ 1598712 h 162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72859" h="1623410">
                <a:moveTo>
                  <a:pt x="350229" y="1476587"/>
                </a:moveTo>
                <a:lnTo>
                  <a:pt x="322315" y="1448604"/>
                </a:lnTo>
                <a:lnTo>
                  <a:pt x="318005" y="1422811"/>
                </a:lnTo>
                <a:lnTo>
                  <a:pt x="280444" y="1419595"/>
                </a:lnTo>
                <a:lnTo>
                  <a:pt x="250340" y="1365887"/>
                </a:lnTo>
                <a:lnTo>
                  <a:pt x="270865" y="1321826"/>
                </a:lnTo>
                <a:lnTo>
                  <a:pt x="257181" y="1289602"/>
                </a:lnTo>
                <a:lnTo>
                  <a:pt x="259302" y="1247662"/>
                </a:lnTo>
                <a:lnTo>
                  <a:pt x="242130" y="1205790"/>
                </a:lnTo>
                <a:lnTo>
                  <a:pt x="247535" y="1189644"/>
                </a:lnTo>
                <a:lnTo>
                  <a:pt x="220646" y="1173566"/>
                </a:lnTo>
                <a:lnTo>
                  <a:pt x="247535" y="1173566"/>
                </a:lnTo>
                <a:lnTo>
                  <a:pt x="247535" y="1158514"/>
                </a:lnTo>
                <a:lnTo>
                  <a:pt x="216336" y="1147772"/>
                </a:lnTo>
                <a:lnTo>
                  <a:pt x="203474" y="1103711"/>
                </a:lnTo>
                <a:lnTo>
                  <a:pt x="180896" y="1090780"/>
                </a:lnTo>
                <a:lnTo>
                  <a:pt x="175491" y="1058556"/>
                </a:lnTo>
                <a:lnTo>
                  <a:pt x="185206" y="1054246"/>
                </a:lnTo>
                <a:lnTo>
                  <a:pt x="155103" y="1000538"/>
                </a:lnTo>
                <a:lnTo>
                  <a:pt x="154008" y="921037"/>
                </a:lnTo>
                <a:lnTo>
                  <a:pt x="166939" y="911390"/>
                </a:lnTo>
                <a:lnTo>
                  <a:pt x="137930" y="851182"/>
                </a:lnTo>
                <a:lnTo>
                  <a:pt x="137930" y="810132"/>
                </a:lnTo>
                <a:lnTo>
                  <a:pt x="148671" y="798364"/>
                </a:lnTo>
                <a:lnTo>
                  <a:pt x="146482" y="782218"/>
                </a:lnTo>
                <a:lnTo>
                  <a:pt x="135740" y="768534"/>
                </a:lnTo>
                <a:lnTo>
                  <a:pt x="142240" y="691154"/>
                </a:lnTo>
                <a:lnTo>
                  <a:pt x="91679" y="604127"/>
                </a:lnTo>
                <a:lnTo>
                  <a:pt x="101395" y="548230"/>
                </a:lnTo>
                <a:lnTo>
                  <a:pt x="90243" y="506290"/>
                </a:lnTo>
                <a:lnTo>
                  <a:pt x="98795" y="464350"/>
                </a:lnTo>
                <a:lnTo>
                  <a:pt x="120346" y="412831"/>
                </a:lnTo>
                <a:lnTo>
                  <a:pt x="138614" y="404211"/>
                </a:lnTo>
                <a:lnTo>
                  <a:pt x="120346" y="375202"/>
                </a:lnTo>
                <a:lnTo>
                  <a:pt x="112820" y="335451"/>
                </a:lnTo>
                <a:lnTo>
                  <a:pt x="112820" y="301243"/>
                </a:lnTo>
                <a:lnTo>
                  <a:pt x="148261" y="271139"/>
                </a:lnTo>
                <a:lnTo>
                  <a:pt x="142856" y="231388"/>
                </a:lnTo>
                <a:lnTo>
                  <a:pt x="120346" y="229267"/>
                </a:lnTo>
                <a:lnTo>
                  <a:pt x="119252" y="195948"/>
                </a:lnTo>
                <a:lnTo>
                  <a:pt x="78201" y="121783"/>
                </a:lnTo>
                <a:lnTo>
                  <a:pt x="80322" y="75601"/>
                </a:lnTo>
                <a:lnTo>
                  <a:pt x="58839" y="58428"/>
                </a:lnTo>
                <a:lnTo>
                  <a:pt x="62055" y="33730"/>
                </a:lnTo>
                <a:lnTo>
                  <a:pt x="36535" y="0"/>
                </a:lnTo>
                <a:lnTo>
                  <a:pt x="24699" y="1026"/>
                </a:lnTo>
                <a:lnTo>
                  <a:pt x="22509" y="33319"/>
                </a:lnTo>
                <a:lnTo>
                  <a:pt x="0" y="33319"/>
                </a:lnTo>
                <a:lnTo>
                  <a:pt x="19294" y="88053"/>
                </a:lnTo>
                <a:lnTo>
                  <a:pt x="34346" y="158934"/>
                </a:lnTo>
                <a:lnTo>
                  <a:pt x="27914" y="244935"/>
                </a:lnTo>
                <a:lnTo>
                  <a:pt x="36535" y="329773"/>
                </a:lnTo>
                <a:lnTo>
                  <a:pt x="36535" y="487748"/>
                </a:lnTo>
                <a:lnTo>
                  <a:pt x="48303" y="523189"/>
                </a:lnTo>
                <a:lnTo>
                  <a:pt x="36535" y="561913"/>
                </a:lnTo>
                <a:lnTo>
                  <a:pt x="69786" y="642441"/>
                </a:lnTo>
                <a:lnTo>
                  <a:pt x="60960" y="850156"/>
                </a:lnTo>
                <a:lnTo>
                  <a:pt x="43719" y="855492"/>
                </a:lnTo>
                <a:lnTo>
                  <a:pt x="96400" y="945735"/>
                </a:lnTo>
                <a:lnTo>
                  <a:pt x="83538" y="979054"/>
                </a:lnTo>
                <a:lnTo>
                  <a:pt x="93185" y="1029547"/>
                </a:lnTo>
                <a:lnTo>
                  <a:pt x="115763" y="1045693"/>
                </a:lnTo>
                <a:lnTo>
                  <a:pt x="137246" y="1039262"/>
                </a:lnTo>
                <a:lnTo>
                  <a:pt x="156608" y="1083255"/>
                </a:lnTo>
                <a:lnTo>
                  <a:pt x="174807" y="1179997"/>
                </a:lnTo>
                <a:lnTo>
                  <a:pt x="185617" y="1260593"/>
                </a:lnTo>
                <a:lnTo>
                  <a:pt x="180212" y="1304654"/>
                </a:lnTo>
                <a:lnTo>
                  <a:pt x="210315" y="1329352"/>
                </a:lnTo>
                <a:lnTo>
                  <a:pt x="236109" y="1400233"/>
                </a:lnTo>
                <a:lnTo>
                  <a:pt x="284411" y="1463656"/>
                </a:lnTo>
                <a:lnTo>
                  <a:pt x="338188" y="1515242"/>
                </a:lnTo>
                <a:lnTo>
                  <a:pt x="392922" y="1514148"/>
                </a:lnTo>
                <a:lnTo>
                  <a:pt x="406605" y="1545346"/>
                </a:lnTo>
                <a:lnTo>
                  <a:pt x="415158" y="1503406"/>
                </a:lnTo>
                <a:lnTo>
                  <a:pt x="439925" y="1482881"/>
                </a:lnTo>
                <a:close/>
                <a:moveTo>
                  <a:pt x="524352" y="1593649"/>
                </a:moveTo>
                <a:lnTo>
                  <a:pt x="475980" y="1505596"/>
                </a:lnTo>
                <a:lnTo>
                  <a:pt x="441772" y="1499096"/>
                </a:lnTo>
                <a:lnTo>
                  <a:pt x="422478" y="1520579"/>
                </a:lnTo>
                <a:lnTo>
                  <a:pt x="439651" y="1534263"/>
                </a:lnTo>
                <a:lnTo>
                  <a:pt x="466539" y="1533168"/>
                </a:lnTo>
                <a:lnTo>
                  <a:pt x="435340" y="1548220"/>
                </a:lnTo>
                <a:lnTo>
                  <a:pt x="468660" y="1605143"/>
                </a:lnTo>
                <a:lnTo>
                  <a:pt x="549256" y="1623411"/>
                </a:lnTo>
                <a:lnTo>
                  <a:pt x="572860" y="1598712"/>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79" name="Forme libre : forme 1276">
            <a:extLst>
              <a:ext uri="{FF2B5EF4-FFF2-40B4-BE49-F238E27FC236}">
                <a16:creationId xmlns:a16="http://schemas.microsoft.com/office/drawing/2014/main" id="{080402D5-6C92-467A-92AC-B3481B1171BF}"/>
              </a:ext>
            </a:extLst>
          </p:cNvPr>
          <p:cNvSpPr/>
          <p:nvPr/>
        </p:nvSpPr>
        <p:spPr>
          <a:xfrm>
            <a:off x="4528984" y="5177274"/>
            <a:ext cx="161336" cy="185421"/>
          </a:xfrm>
          <a:custGeom>
            <a:avLst/>
            <a:gdLst>
              <a:gd name="connsiteX0" fmla="*/ 0 w 186985"/>
              <a:gd name="connsiteY0" fmla="*/ 10742 h 214899"/>
              <a:gd name="connsiteX1" fmla="*/ 22578 w 186985"/>
              <a:gd name="connsiteY1" fmla="*/ 11837 h 214899"/>
              <a:gd name="connsiteX2" fmla="*/ 29009 w 186985"/>
              <a:gd name="connsiteY2" fmla="*/ 0 h 214899"/>
              <a:gd name="connsiteX3" fmla="*/ 69854 w 186985"/>
              <a:gd name="connsiteY3" fmla="*/ 46182 h 214899"/>
              <a:gd name="connsiteX4" fmla="*/ 81691 w 186985"/>
              <a:gd name="connsiteY4" fmla="*/ 38725 h 214899"/>
              <a:gd name="connsiteX5" fmla="*/ 181580 w 186985"/>
              <a:gd name="connsiteY5" fmla="*/ 113915 h 214899"/>
              <a:gd name="connsiteX6" fmla="*/ 171933 w 186985"/>
              <a:gd name="connsiteY6" fmla="*/ 138614 h 214899"/>
              <a:gd name="connsiteX7" fmla="*/ 186985 w 186985"/>
              <a:gd name="connsiteY7" fmla="*/ 162287 h 214899"/>
              <a:gd name="connsiteX8" fmla="*/ 167623 w 186985"/>
              <a:gd name="connsiteY8" fmla="*/ 196632 h 214899"/>
              <a:gd name="connsiteX9" fmla="*/ 133277 w 186985"/>
              <a:gd name="connsiteY9" fmla="*/ 214900 h 214899"/>
              <a:gd name="connsiteX10" fmla="*/ 81691 w 186985"/>
              <a:gd name="connsiteY10" fmla="*/ 210589 h 214899"/>
              <a:gd name="connsiteX11" fmla="*/ 20388 w 186985"/>
              <a:gd name="connsiteY11" fmla="*/ 182675 h 214899"/>
              <a:gd name="connsiteX12" fmla="*/ 2121 w 186985"/>
              <a:gd name="connsiteY12" fmla="*/ 163313 h 214899"/>
              <a:gd name="connsiteX13" fmla="*/ 0 w 186985"/>
              <a:gd name="connsiteY13" fmla="*/ 10742 h 21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985" h="214899">
                <a:moveTo>
                  <a:pt x="0" y="10742"/>
                </a:moveTo>
                <a:lnTo>
                  <a:pt x="22578" y="11837"/>
                </a:lnTo>
                <a:lnTo>
                  <a:pt x="29009" y="0"/>
                </a:lnTo>
                <a:lnTo>
                  <a:pt x="69854" y="46182"/>
                </a:lnTo>
                <a:lnTo>
                  <a:pt x="81691" y="38725"/>
                </a:lnTo>
                <a:lnTo>
                  <a:pt x="181580" y="113915"/>
                </a:lnTo>
                <a:lnTo>
                  <a:pt x="171933" y="138614"/>
                </a:lnTo>
                <a:lnTo>
                  <a:pt x="186985" y="162287"/>
                </a:lnTo>
                <a:lnTo>
                  <a:pt x="167623" y="196632"/>
                </a:lnTo>
                <a:lnTo>
                  <a:pt x="133277" y="214900"/>
                </a:lnTo>
                <a:lnTo>
                  <a:pt x="81691" y="210589"/>
                </a:lnTo>
                <a:lnTo>
                  <a:pt x="20388" y="182675"/>
                </a:lnTo>
                <a:lnTo>
                  <a:pt x="2121" y="163313"/>
                </a:lnTo>
                <a:lnTo>
                  <a:pt x="0" y="10742"/>
                </a:lnTo>
                <a:close/>
              </a:path>
            </a:pathLst>
          </a:custGeom>
          <a:solidFill>
            <a:schemeClr val="tx2"/>
          </a:solidFill>
          <a:ln w="6842" cap="flat">
            <a:solidFill>
              <a:schemeClr val="tx2"/>
            </a:solidFill>
            <a:prstDash val="solid"/>
            <a:miter/>
          </a:ln>
        </p:spPr>
        <p:txBody>
          <a:bodyPr rtlCol="0" anchor="ctr"/>
          <a:lstStyle/>
          <a:p>
            <a:pPr defTabSz="914377">
              <a:defRPr/>
            </a:pPr>
            <a:endParaRPr lang="fr-FR" sz="1351">
              <a:solidFill>
                <a:srgbClr val="323232"/>
              </a:solidFill>
              <a:latin typeface="Century Gothic"/>
            </a:endParaRPr>
          </a:p>
        </p:txBody>
      </p:sp>
      <p:sp>
        <p:nvSpPr>
          <p:cNvPr id="380" name="Forme libre : forme 1277">
            <a:extLst>
              <a:ext uri="{FF2B5EF4-FFF2-40B4-BE49-F238E27FC236}">
                <a16:creationId xmlns:a16="http://schemas.microsoft.com/office/drawing/2014/main" id="{431FAB9A-74BB-40BF-BA24-7BF32626F476}"/>
              </a:ext>
            </a:extLst>
          </p:cNvPr>
          <p:cNvSpPr/>
          <p:nvPr/>
        </p:nvSpPr>
        <p:spPr>
          <a:xfrm>
            <a:off x="3906899" y="3863504"/>
            <a:ext cx="1284135" cy="1453440"/>
          </a:xfrm>
          <a:custGeom>
            <a:avLst/>
            <a:gdLst>
              <a:gd name="connsiteX0" fmla="*/ 884297 w 1488286"/>
              <a:gd name="connsiteY0" fmla="*/ 140872 h 1684507"/>
              <a:gd name="connsiteX1" fmla="*/ 909064 w 1488286"/>
              <a:gd name="connsiteY1" fmla="*/ 154555 h 1684507"/>
              <a:gd name="connsiteX2" fmla="*/ 906874 w 1488286"/>
              <a:gd name="connsiteY2" fmla="*/ 178159 h 1684507"/>
              <a:gd name="connsiteX3" fmla="*/ 835994 w 1488286"/>
              <a:gd name="connsiteY3" fmla="*/ 272986 h 1684507"/>
              <a:gd name="connsiteX4" fmla="*/ 877044 w 1488286"/>
              <a:gd name="connsiteY4" fmla="*/ 272986 h 1684507"/>
              <a:gd name="connsiteX5" fmla="*/ 885596 w 1488286"/>
              <a:gd name="connsiteY5" fmla="*/ 237545 h 1684507"/>
              <a:gd name="connsiteX6" fmla="*/ 964071 w 1488286"/>
              <a:gd name="connsiteY6" fmla="*/ 234330 h 1684507"/>
              <a:gd name="connsiteX7" fmla="*/ 954356 w 1488286"/>
              <a:gd name="connsiteY7" fmla="*/ 289064 h 1684507"/>
              <a:gd name="connsiteX8" fmla="*/ 912485 w 1488286"/>
              <a:gd name="connsiteY8" fmla="*/ 306237 h 1684507"/>
              <a:gd name="connsiteX9" fmla="*/ 937183 w 1488286"/>
              <a:gd name="connsiteY9" fmla="*/ 319168 h 1684507"/>
              <a:gd name="connsiteX10" fmla="*/ 967287 w 1488286"/>
              <a:gd name="connsiteY10" fmla="*/ 290158 h 1684507"/>
              <a:gd name="connsiteX11" fmla="*/ 979055 w 1488286"/>
              <a:gd name="connsiteY11" fmla="*/ 264365 h 1684507"/>
              <a:gd name="connsiteX12" fmla="*/ 1008132 w 1488286"/>
              <a:gd name="connsiteY12" fmla="*/ 254650 h 1684507"/>
              <a:gd name="connsiteX13" fmla="*/ 1119858 w 1488286"/>
              <a:gd name="connsiteY13" fmla="*/ 311642 h 1684507"/>
              <a:gd name="connsiteX14" fmla="*/ 1113427 w 1488286"/>
              <a:gd name="connsiteY14" fmla="*/ 361039 h 1684507"/>
              <a:gd name="connsiteX15" fmla="*/ 1163919 w 1488286"/>
              <a:gd name="connsiteY15" fmla="*/ 323410 h 1684507"/>
              <a:gd name="connsiteX16" fmla="*/ 1234799 w 1488286"/>
              <a:gd name="connsiteY16" fmla="*/ 349203 h 1684507"/>
              <a:gd name="connsiteX17" fmla="*/ 1292817 w 1488286"/>
              <a:gd name="connsiteY17" fmla="*/ 349203 h 1684507"/>
              <a:gd name="connsiteX18" fmla="*/ 1402285 w 1488286"/>
              <a:gd name="connsiteY18" fmla="*/ 451282 h 1684507"/>
              <a:gd name="connsiteX19" fmla="*/ 1456062 w 1488286"/>
              <a:gd name="connsiteY19" fmla="*/ 450256 h 1684507"/>
              <a:gd name="connsiteX20" fmla="*/ 1483976 w 1488286"/>
              <a:gd name="connsiteY20" fmla="*/ 496437 h 1684507"/>
              <a:gd name="connsiteX21" fmla="*/ 1488286 w 1488286"/>
              <a:gd name="connsiteY21" fmla="*/ 579154 h 1684507"/>
              <a:gd name="connsiteX22" fmla="*/ 1438820 w 1488286"/>
              <a:gd name="connsiteY22" fmla="*/ 673707 h 1684507"/>
              <a:gd name="connsiteX23" fmla="*/ 1362535 w 1488286"/>
              <a:gd name="connsiteY23" fmla="*/ 785501 h 1684507"/>
              <a:gd name="connsiteX24" fmla="*/ 1348851 w 1488286"/>
              <a:gd name="connsiteY24" fmla="*/ 777976 h 1684507"/>
              <a:gd name="connsiteX25" fmla="*/ 1345636 w 1488286"/>
              <a:gd name="connsiteY25" fmla="*/ 942178 h 1684507"/>
              <a:gd name="connsiteX26" fmla="*/ 1325111 w 1488286"/>
              <a:gd name="connsiteY26" fmla="*/ 1081818 h 1684507"/>
              <a:gd name="connsiteX27" fmla="*/ 1273523 w 1488286"/>
              <a:gd name="connsiteY27" fmla="*/ 1188207 h 1684507"/>
              <a:gd name="connsiteX28" fmla="*/ 1217626 w 1488286"/>
              <a:gd name="connsiteY28" fmla="*/ 1219337 h 1684507"/>
              <a:gd name="connsiteX29" fmla="*/ 1152082 w 1488286"/>
              <a:gd name="connsiteY29" fmla="*/ 1221526 h 1684507"/>
              <a:gd name="connsiteX30" fmla="*/ 1026399 w 1488286"/>
              <a:gd name="connsiteY30" fmla="*/ 1330994 h 1684507"/>
              <a:gd name="connsiteX31" fmla="*/ 1039262 w 1488286"/>
              <a:gd name="connsiteY31" fmla="*/ 1431979 h 1684507"/>
              <a:gd name="connsiteX32" fmla="*/ 972623 w 1488286"/>
              <a:gd name="connsiteY32" fmla="*/ 1573808 h 1684507"/>
              <a:gd name="connsiteX33" fmla="*/ 936089 w 1488286"/>
              <a:gd name="connsiteY33" fmla="*/ 1639352 h 1684507"/>
              <a:gd name="connsiteX34" fmla="*/ 908174 w 1488286"/>
              <a:gd name="connsiteY34" fmla="*/ 1684508 h 1684507"/>
              <a:gd name="connsiteX35" fmla="*/ 893122 w 1488286"/>
              <a:gd name="connsiteY35" fmla="*/ 1660835 h 1684507"/>
              <a:gd name="connsiteX36" fmla="*/ 902769 w 1488286"/>
              <a:gd name="connsiteY36" fmla="*/ 1636137 h 1684507"/>
              <a:gd name="connsiteX37" fmla="*/ 802880 w 1488286"/>
              <a:gd name="connsiteY37" fmla="*/ 1560877 h 1684507"/>
              <a:gd name="connsiteX38" fmla="*/ 791043 w 1488286"/>
              <a:gd name="connsiteY38" fmla="*/ 1568403 h 1684507"/>
              <a:gd name="connsiteX39" fmla="*/ 749993 w 1488286"/>
              <a:gd name="connsiteY39" fmla="*/ 1522153 h 1684507"/>
              <a:gd name="connsiteX40" fmla="*/ 743562 w 1488286"/>
              <a:gd name="connsiteY40" fmla="*/ 1533989 h 1684507"/>
              <a:gd name="connsiteX41" fmla="*/ 720984 w 1488286"/>
              <a:gd name="connsiteY41" fmla="*/ 1532894 h 1684507"/>
              <a:gd name="connsiteX42" fmla="*/ 771271 w 1488286"/>
              <a:gd name="connsiteY42" fmla="*/ 1451751 h 1684507"/>
              <a:gd name="connsiteX43" fmla="*/ 840099 w 1488286"/>
              <a:gd name="connsiteY43" fmla="*/ 1401259 h 1684507"/>
              <a:gd name="connsiteX44" fmla="*/ 840099 w 1488286"/>
              <a:gd name="connsiteY44" fmla="*/ 1361509 h 1684507"/>
              <a:gd name="connsiteX45" fmla="*/ 823952 w 1488286"/>
              <a:gd name="connsiteY45" fmla="*/ 1330310 h 1684507"/>
              <a:gd name="connsiteX46" fmla="*/ 803427 w 1488286"/>
              <a:gd name="connsiteY46" fmla="*/ 1334621 h 1684507"/>
              <a:gd name="connsiteX47" fmla="*/ 805548 w 1488286"/>
              <a:gd name="connsiteY47" fmla="*/ 1269076 h 1684507"/>
              <a:gd name="connsiteX48" fmla="*/ 793027 w 1488286"/>
              <a:gd name="connsiteY48" fmla="*/ 1252041 h 1684507"/>
              <a:gd name="connsiteX49" fmla="*/ 774760 w 1488286"/>
              <a:gd name="connsiteY49" fmla="*/ 1263808 h 1684507"/>
              <a:gd name="connsiteX50" fmla="*/ 755398 w 1488286"/>
              <a:gd name="connsiteY50" fmla="*/ 1255256 h 1684507"/>
              <a:gd name="connsiteX51" fmla="*/ 754303 w 1488286"/>
              <a:gd name="connsiteY51" fmla="*/ 1221047 h 1684507"/>
              <a:gd name="connsiteX52" fmla="*/ 733778 w 1488286"/>
              <a:gd name="connsiteY52" fmla="*/ 1183486 h 1684507"/>
              <a:gd name="connsiteX53" fmla="*/ 665361 w 1488286"/>
              <a:gd name="connsiteY53" fmla="*/ 1188823 h 1684507"/>
              <a:gd name="connsiteX54" fmla="*/ 657834 w 1488286"/>
              <a:gd name="connsiteY54" fmla="*/ 1129710 h 1684507"/>
              <a:gd name="connsiteX55" fmla="*/ 644151 w 1488286"/>
              <a:gd name="connsiteY55" fmla="*/ 1091054 h 1684507"/>
              <a:gd name="connsiteX56" fmla="*/ 654961 w 1488286"/>
              <a:gd name="connsiteY56" fmla="*/ 1046993 h 1684507"/>
              <a:gd name="connsiteX57" fmla="*/ 652772 w 1488286"/>
              <a:gd name="connsiteY57" fmla="*/ 994312 h 1684507"/>
              <a:gd name="connsiteX58" fmla="*/ 619452 w 1488286"/>
              <a:gd name="connsiteY58" fmla="*/ 969613 h 1684507"/>
              <a:gd name="connsiteX59" fmla="*/ 622668 w 1488286"/>
              <a:gd name="connsiteY59" fmla="*/ 929862 h 1684507"/>
              <a:gd name="connsiteX60" fmla="*/ 552335 w 1488286"/>
              <a:gd name="connsiteY60" fmla="*/ 928426 h 1684507"/>
              <a:gd name="connsiteX61" fmla="*/ 535093 w 1488286"/>
              <a:gd name="connsiteY61" fmla="*/ 827441 h 1684507"/>
              <a:gd name="connsiteX62" fmla="*/ 509300 w 1488286"/>
              <a:gd name="connsiteY62" fmla="*/ 811363 h 1684507"/>
              <a:gd name="connsiteX63" fmla="*/ 480291 w 1488286"/>
              <a:gd name="connsiteY63" fmla="*/ 813484 h 1684507"/>
              <a:gd name="connsiteX64" fmla="*/ 413721 w 1488286"/>
              <a:gd name="connsiteY64" fmla="*/ 768329 h 1684507"/>
              <a:gd name="connsiteX65" fmla="*/ 390048 w 1488286"/>
              <a:gd name="connsiteY65" fmla="*/ 770518 h 1684507"/>
              <a:gd name="connsiteX66" fmla="*/ 341677 w 1488286"/>
              <a:gd name="connsiteY66" fmla="*/ 723242 h 1684507"/>
              <a:gd name="connsiteX67" fmla="*/ 339556 w 1488286"/>
              <a:gd name="connsiteY67" fmla="*/ 652293 h 1684507"/>
              <a:gd name="connsiteX68" fmla="*/ 287969 w 1488286"/>
              <a:gd name="connsiteY68" fmla="*/ 652293 h 1684507"/>
              <a:gd name="connsiteX69" fmla="*/ 220304 w 1488286"/>
              <a:gd name="connsiteY69" fmla="*/ 710311 h 1684507"/>
              <a:gd name="connsiteX70" fmla="*/ 205253 w 1488286"/>
              <a:gd name="connsiteY70" fmla="*/ 701759 h 1684507"/>
              <a:gd name="connsiteX71" fmla="*/ 178365 w 1488286"/>
              <a:gd name="connsiteY71" fmla="*/ 701759 h 1684507"/>
              <a:gd name="connsiteX72" fmla="*/ 134304 w 1488286"/>
              <a:gd name="connsiteY72" fmla="*/ 699569 h 1684507"/>
              <a:gd name="connsiteX73" fmla="*/ 134304 w 1488286"/>
              <a:gd name="connsiteY73" fmla="*/ 635120 h 1684507"/>
              <a:gd name="connsiteX74" fmla="*/ 104268 w 1488286"/>
              <a:gd name="connsiteY74" fmla="*/ 662008 h 1684507"/>
              <a:gd name="connsiteX75" fmla="*/ 75259 w 1488286"/>
              <a:gd name="connsiteY75" fmla="*/ 663034 h 1684507"/>
              <a:gd name="connsiteX76" fmla="*/ 74165 w 1488286"/>
              <a:gd name="connsiteY76" fmla="*/ 643741 h 1684507"/>
              <a:gd name="connsiteX77" fmla="*/ 35440 w 1488286"/>
              <a:gd name="connsiteY77" fmla="*/ 632999 h 1684507"/>
              <a:gd name="connsiteX78" fmla="*/ 44061 w 1488286"/>
              <a:gd name="connsiteY78" fmla="*/ 613637 h 1684507"/>
              <a:gd name="connsiteX79" fmla="*/ 0 w 1488286"/>
              <a:gd name="connsiteY79" fmla="*/ 551308 h 1684507"/>
              <a:gd name="connsiteX80" fmla="*/ 13684 w 1488286"/>
              <a:gd name="connsiteY80" fmla="*/ 514773 h 1684507"/>
              <a:gd name="connsiteX81" fmla="*/ 35167 w 1488286"/>
              <a:gd name="connsiteY81" fmla="*/ 501842 h 1684507"/>
              <a:gd name="connsiteX82" fmla="*/ 40572 w 1488286"/>
              <a:gd name="connsiteY82" fmla="*/ 444919 h 1684507"/>
              <a:gd name="connsiteX83" fmla="*/ 149082 w 1488286"/>
              <a:gd name="connsiteY83" fmla="*/ 412694 h 1684507"/>
              <a:gd name="connsiteX84" fmla="*/ 166255 w 1488286"/>
              <a:gd name="connsiteY84" fmla="*/ 326762 h 1684507"/>
              <a:gd name="connsiteX85" fmla="*/ 166255 w 1488286"/>
              <a:gd name="connsiteY85" fmla="*/ 266828 h 1684507"/>
              <a:gd name="connsiteX86" fmla="*/ 140530 w 1488286"/>
              <a:gd name="connsiteY86" fmla="*/ 236724 h 1684507"/>
              <a:gd name="connsiteX87" fmla="*/ 142651 w 1488286"/>
              <a:gd name="connsiteY87" fmla="*/ 209905 h 1684507"/>
              <a:gd name="connsiteX88" fmla="*/ 178091 w 1488286"/>
              <a:gd name="connsiteY88" fmla="*/ 198069 h 1684507"/>
              <a:gd name="connsiteX89" fmla="*/ 176996 w 1488286"/>
              <a:gd name="connsiteY89" fmla="*/ 181922 h 1684507"/>
              <a:gd name="connsiteX90" fmla="*/ 150177 w 1488286"/>
              <a:gd name="connsiteY90" fmla="*/ 184111 h 1684507"/>
              <a:gd name="connsiteX91" fmla="*/ 150177 w 1488286"/>
              <a:gd name="connsiteY91" fmla="*/ 151887 h 1684507"/>
              <a:gd name="connsiteX92" fmla="*/ 201763 w 1488286"/>
              <a:gd name="connsiteY92" fmla="*/ 151887 h 1684507"/>
              <a:gd name="connsiteX93" fmla="*/ 232893 w 1488286"/>
              <a:gd name="connsiteY93" fmla="*/ 140050 h 1684507"/>
              <a:gd name="connsiteX94" fmla="*/ 255471 w 1488286"/>
              <a:gd name="connsiteY94" fmla="*/ 147577 h 1684507"/>
              <a:gd name="connsiteX95" fmla="*/ 256566 w 1488286"/>
              <a:gd name="connsiteY95" fmla="*/ 172275 h 1684507"/>
              <a:gd name="connsiteX96" fmla="*/ 292006 w 1488286"/>
              <a:gd name="connsiteY96" fmla="*/ 193758 h 1684507"/>
              <a:gd name="connsiteX97" fmla="*/ 309179 w 1488286"/>
              <a:gd name="connsiteY97" fmla="*/ 180896 h 1684507"/>
              <a:gd name="connsiteX98" fmla="*/ 316705 w 1488286"/>
              <a:gd name="connsiteY98" fmla="*/ 201421 h 1684507"/>
              <a:gd name="connsiteX99" fmla="*/ 397301 w 1488286"/>
              <a:gd name="connsiteY99" fmla="*/ 125135 h 1684507"/>
              <a:gd name="connsiteX100" fmla="*/ 373697 w 1488286"/>
              <a:gd name="connsiteY100" fmla="*/ 121920 h 1684507"/>
              <a:gd name="connsiteX101" fmla="*/ 366171 w 1488286"/>
              <a:gd name="connsiteY101" fmla="*/ 77859 h 1684507"/>
              <a:gd name="connsiteX102" fmla="*/ 344619 w 1488286"/>
              <a:gd name="connsiteY102" fmla="*/ 44540 h 1684507"/>
              <a:gd name="connsiteX103" fmla="*/ 375818 w 1488286"/>
              <a:gd name="connsiteY103" fmla="*/ 60686 h 1684507"/>
              <a:gd name="connsiteX104" fmla="*/ 401816 w 1488286"/>
              <a:gd name="connsiteY104" fmla="*/ 61576 h 1684507"/>
              <a:gd name="connsiteX105" fmla="*/ 423299 w 1488286"/>
              <a:gd name="connsiteY105" fmla="*/ 75259 h 1684507"/>
              <a:gd name="connsiteX106" fmla="*/ 426515 w 1488286"/>
              <a:gd name="connsiteY106" fmla="*/ 55897 h 1684507"/>
              <a:gd name="connsiteX107" fmla="*/ 501774 w 1488286"/>
              <a:gd name="connsiteY107" fmla="*/ 23673 h 1684507"/>
              <a:gd name="connsiteX108" fmla="*/ 503963 w 1488286"/>
              <a:gd name="connsiteY108" fmla="*/ 6431 h 1684507"/>
              <a:gd name="connsiteX109" fmla="*/ 530783 w 1488286"/>
              <a:gd name="connsiteY109" fmla="*/ 0 h 1684507"/>
              <a:gd name="connsiteX110" fmla="*/ 523326 w 1488286"/>
              <a:gd name="connsiteY110" fmla="*/ 29009 h 1684507"/>
              <a:gd name="connsiteX111" fmla="*/ 546930 w 1488286"/>
              <a:gd name="connsiteY111" fmla="*/ 58018 h 1684507"/>
              <a:gd name="connsiteX112" fmla="*/ 524352 w 1488286"/>
              <a:gd name="connsiteY112" fmla="*/ 107484 h 1684507"/>
              <a:gd name="connsiteX113" fmla="*/ 537283 w 1488286"/>
              <a:gd name="connsiteY113" fmla="*/ 146140 h 1684507"/>
              <a:gd name="connsiteX114" fmla="*/ 561981 w 1488286"/>
              <a:gd name="connsiteY114" fmla="*/ 171933 h 1684507"/>
              <a:gd name="connsiteX115" fmla="*/ 581344 w 1488286"/>
              <a:gd name="connsiteY115" fmla="*/ 175149 h 1684507"/>
              <a:gd name="connsiteX116" fmla="*/ 628620 w 1488286"/>
              <a:gd name="connsiteY116" fmla="*/ 142924 h 1684507"/>
              <a:gd name="connsiteX117" fmla="*/ 656534 w 1488286"/>
              <a:gd name="connsiteY117" fmla="*/ 150450 h 1684507"/>
              <a:gd name="connsiteX118" fmla="*/ 690743 w 1488286"/>
              <a:gd name="connsiteY118" fmla="*/ 144019 h 1684507"/>
              <a:gd name="connsiteX119" fmla="*/ 677813 w 1488286"/>
              <a:gd name="connsiteY119" fmla="*/ 124657 h 1684507"/>
              <a:gd name="connsiteX120" fmla="*/ 715442 w 1488286"/>
              <a:gd name="connsiteY120" fmla="*/ 119252 h 1684507"/>
              <a:gd name="connsiteX121" fmla="*/ 736925 w 1488286"/>
              <a:gd name="connsiteY121" fmla="*/ 132183 h 1684507"/>
              <a:gd name="connsiteX122" fmla="*/ 750608 w 1488286"/>
              <a:gd name="connsiteY122" fmla="*/ 137519 h 1684507"/>
              <a:gd name="connsiteX123" fmla="*/ 762445 w 1488286"/>
              <a:gd name="connsiteY123" fmla="*/ 126778 h 1684507"/>
              <a:gd name="connsiteX124" fmla="*/ 777496 w 1488286"/>
              <a:gd name="connsiteY124" fmla="*/ 134304 h 1684507"/>
              <a:gd name="connsiteX125" fmla="*/ 808627 w 1488286"/>
              <a:gd name="connsiteY125" fmla="*/ 128967 h 1684507"/>
              <a:gd name="connsiteX126" fmla="*/ 837636 w 1488286"/>
              <a:gd name="connsiteY126" fmla="*/ 65544 h 1684507"/>
              <a:gd name="connsiteX127" fmla="*/ 858161 w 1488286"/>
              <a:gd name="connsiteY127" fmla="*/ 47276 h 1684507"/>
              <a:gd name="connsiteX128" fmla="*/ 868903 w 1488286"/>
              <a:gd name="connsiteY128" fmla="*/ 84906 h 168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488286" h="1684507">
                <a:moveTo>
                  <a:pt x="884297" y="140872"/>
                </a:moveTo>
                <a:lnTo>
                  <a:pt x="909064" y="154555"/>
                </a:lnTo>
                <a:lnTo>
                  <a:pt x="906874" y="178159"/>
                </a:lnTo>
                <a:lnTo>
                  <a:pt x="835994" y="272986"/>
                </a:lnTo>
                <a:lnTo>
                  <a:pt x="877044" y="272986"/>
                </a:lnTo>
                <a:lnTo>
                  <a:pt x="885596" y="237545"/>
                </a:lnTo>
                <a:lnTo>
                  <a:pt x="964071" y="234330"/>
                </a:lnTo>
                <a:lnTo>
                  <a:pt x="954356" y="289064"/>
                </a:lnTo>
                <a:lnTo>
                  <a:pt x="912485" y="306237"/>
                </a:lnTo>
                <a:cubicBezTo>
                  <a:pt x="912485" y="306237"/>
                  <a:pt x="933968" y="323410"/>
                  <a:pt x="937183" y="319168"/>
                </a:cubicBezTo>
                <a:cubicBezTo>
                  <a:pt x="940399" y="314926"/>
                  <a:pt x="967287" y="290158"/>
                  <a:pt x="967287" y="290158"/>
                </a:cubicBezTo>
                <a:lnTo>
                  <a:pt x="979055" y="264365"/>
                </a:lnTo>
                <a:lnTo>
                  <a:pt x="1008132" y="254650"/>
                </a:lnTo>
                <a:lnTo>
                  <a:pt x="1119858" y="311642"/>
                </a:lnTo>
                <a:cubicBezTo>
                  <a:pt x="1119858" y="311642"/>
                  <a:pt x="1110211" y="362134"/>
                  <a:pt x="1113427" y="361039"/>
                </a:cubicBezTo>
                <a:cubicBezTo>
                  <a:pt x="1116642" y="359944"/>
                  <a:pt x="1163919" y="323410"/>
                  <a:pt x="1163919" y="323410"/>
                </a:cubicBezTo>
                <a:lnTo>
                  <a:pt x="1234799" y="349203"/>
                </a:lnTo>
                <a:lnTo>
                  <a:pt x="1292817" y="349203"/>
                </a:lnTo>
                <a:cubicBezTo>
                  <a:pt x="1292817" y="349203"/>
                  <a:pt x="1399207" y="451282"/>
                  <a:pt x="1402285" y="451282"/>
                </a:cubicBezTo>
                <a:lnTo>
                  <a:pt x="1456062" y="450256"/>
                </a:lnTo>
                <a:lnTo>
                  <a:pt x="1483976" y="496437"/>
                </a:lnTo>
                <a:lnTo>
                  <a:pt x="1488286" y="579154"/>
                </a:lnTo>
                <a:lnTo>
                  <a:pt x="1438820" y="673707"/>
                </a:lnTo>
                <a:lnTo>
                  <a:pt x="1362535" y="785501"/>
                </a:lnTo>
                <a:lnTo>
                  <a:pt x="1348851" y="777976"/>
                </a:lnTo>
                <a:lnTo>
                  <a:pt x="1345636" y="942178"/>
                </a:lnTo>
                <a:lnTo>
                  <a:pt x="1325111" y="1081818"/>
                </a:lnTo>
                <a:lnTo>
                  <a:pt x="1273523" y="1188207"/>
                </a:lnTo>
                <a:lnTo>
                  <a:pt x="1217626" y="1219337"/>
                </a:lnTo>
                <a:lnTo>
                  <a:pt x="1152082" y="1221526"/>
                </a:lnTo>
                <a:lnTo>
                  <a:pt x="1026399" y="1330994"/>
                </a:lnTo>
                <a:lnTo>
                  <a:pt x="1039262" y="1431979"/>
                </a:lnTo>
                <a:lnTo>
                  <a:pt x="972623" y="1573808"/>
                </a:lnTo>
                <a:lnTo>
                  <a:pt x="936089" y="1639352"/>
                </a:lnTo>
                <a:lnTo>
                  <a:pt x="908174" y="1684508"/>
                </a:lnTo>
                <a:lnTo>
                  <a:pt x="893122" y="1660835"/>
                </a:lnTo>
                <a:lnTo>
                  <a:pt x="902769" y="1636137"/>
                </a:lnTo>
                <a:lnTo>
                  <a:pt x="802880" y="1560877"/>
                </a:lnTo>
                <a:lnTo>
                  <a:pt x="791043" y="1568403"/>
                </a:lnTo>
                <a:lnTo>
                  <a:pt x="749993" y="1522153"/>
                </a:lnTo>
                <a:lnTo>
                  <a:pt x="743562" y="1533989"/>
                </a:lnTo>
                <a:lnTo>
                  <a:pt x="720984" y="1532894"/>
                </a:lnTo>
                <a:lnTo>
                  <a:pt x="771271" y="1451751"/>
                </a:lnTo>
                <a:lnTo>
                  <a:pt x="840099" y="1401259"/>
                </a:lnTo>
                <a:lnTo>
                  <a:pt x="840099" y="1361509"/>
                </a:lnTo>
                <a:lnTo>
                  <a:pt x="823952" y="1330310"/>
                </a:lnTo>
                <a:lnTo>
                  <a:pt x="803427" y="1334621"/>
                </a:lnTo>
                <a:lnTo>
                  <a:pt x="805548" y="1269076"/>
                </a:lnTo>
                <a:lnTo>
                  <a:pt x="793027" y="1252041"/>
                </a:lnTo>
                <a:lnTo>
                  <a:pt x="774760" y="1263808"/>
                </a:lnTo>
                <a:lnTo>
                  <a:pt x="755398" y="1255256"/>
                </a:lnTo>
                <a:lnTo>
                  <a:pt x="754303" y="1221047"/>
                </a:lnTo>
                <a:lnTo>
                  <a:pt x="733778" y="1183486"/>
                </a:lnTo>
                <a:lnTo>
                  <a:pt x="665361" y="1188823"/>
                </a:lnTo>
                <a:lnTo>
                  <a:pt x="657834" y="1129710"/>
                </a:lnTo>
                <a:lnTo>
                  <a:pt x="644151" y="1091054"/>
                </a:lnTo>
                <a:lnTo>
                  <a:pt x="654961" y="1046993"/>
                </a:lnTo>
                <a:lnTo>
                  <a:pt x="652772" y="994312"/>
                </a:lnTo>
                <a:lnTo>
                  <a:pt x="619452" y="969613"/>
                </a:lnTo>
                <a:lnTo>
                  <a:pt x="622668" y="929862"/>
                </a:lnTo>
                <a:lnTo>
                  <a:pt x="552335" y="928426"/>
                </a:lnTo>
                <a:lnTo>
                  <a:pt x="535093" y="827441"/>
                </a:lnTo>
                <a:lnTo>
                  <a:pt x="509300" y="811363"/>
                </a:lnTo>
                <a:lnTo>
                  <a:pt x="480291" y="813484"/>
                </a:lnTo>
                <a:lnTo>
                  <a:pt x="413721" y="768329"/>
                </a:lnTo>
                <a:lnTo>
                  <a:pt x="390048" y="770518"/>
                </a:lnTo>
                <a:lnTo>
                  <a:pt x="341677" y="723242"/>
                </a:lnTo>
                <a:lnTo>
                  <a:pt x="339556" y="652293"/>
                </a:lnTo>
                <a:lnTo>
                  <a:pt x="287969" y="652293"/>
                </a:lnTo>
                <a:lnTo>
                  <a:pt x="220304" y="710311"/>
                </a:lnTo>
                <a:lnTo>
                  <a:pt x="205253" y="701759"/>
                </a:lnTo>
                <a:lnTo>
                  <a:pt x="178365" y="701759"/>
                </a:lnTo>
                <a:lnTo>
                  <a:pt x="134304" y="699569"/>
                </a:lnTo>
                <a:lnTo>
                  <a:pt x="134304" y="635120"/>
                </a:lnTo>
                <a:lnTo>
                  <a:pt x="104268" y="662008"/>
                </a:lnTo>
                <a:lnTo>
                  <a:pt x="75259" y="663034"/>
                </a:lnTo>
                <a:lnTo>
                  <a:pt x="74165" y="643741"/>
                </a:lnTo>
                <a:lnTo>
                  <a:pt x="35440" y="632999"/>
                </a:lnTo>
                <a:lnTo>
                  <a:pt x="44061" y="613637"/>
                </a:lnTo>
                <a:lnTo>
                  <a:pt x="0" y="551308"/>
                </a:lnTo>
                <a:lnTo>
                  <a:pt x="13684" y="514773"/>
                </a:lnTo>
                <a:lnTo>
                  <a:pt x="35167" y="501842"/>
                </a:lnTo>
                <a:lnTo>
                  <a:pt x="40572" y="444919"/>
                </a:lnTo>
                <a:lnTo>
                  <a:pt x="149082" y="412694"/>
                </a:lnTo>
                <a:lnTo>
                  <a:pt x="166255" y="326762"/>
                </a:lnTo>
                <a:lnTo>
                  <a:pt x="166255" y="266828"/>
                </a:lnTo>
                <a:lnTo>
                  <a:pt x="140530" y="236724"/>
                </a:lnTo>
                <a:lnTo>
                  <a:pt x="142651" y="209905"/>
                </a:lnTo>
                <a:lnTo>
                  <a:pt x="178091" y="198069"/>
                </a:lnTo>
                <a:lnTo>
                  <a:pt x="176996" y="181922"/>
                </a:lnTo>
                <a:lnTo>
                  <a:pt x="150177" y="184111"/>
                </a:lnTo>
                <a:lnTo>
                  <a:pt x="150177" y="151887"/>
                </a:lnTo>
                <a:lnTo>
                  <a:pt x="201763" y="151887"/>
                </a:lnTo>
                <a:lnTo>
                  <a:pt x="232893" y="140050"/>
                </a:lnTo>
                <a:lnTo>
                  <a:pt x="255471" y="147577"/>
                </a:lnTo>
                <a:lnTo>
                  <a:pt x="256566" y="172275"/>
                </a:lnTo>
                <a:lnTo>
                  <a:pt x="292006" y="193758"/>
                </a:lnTo>
                <a:lnTo>
                  <a:pt x="309179" y="180896"/>
                </a:lnTo>
                <a:lnTo>
                  <a:pt x="316705" y="201421"/>
                </a:lnTo>
                <a:lnTo>
                  <a:pt x="397301" y="125135"/>
                </a:lnTo>
                <a:lnTo>
                  <a:pt x="373697" y="121920"/>
                </a:lnTo>
                <a:lnTo>
                  <a:pt x="366171" y="77859"/>
                </a:lnTo>
                <a:lnTo>
                  <a:pt x="344619" y="44540"/>
                </a:lnTo>
                <a:lnTo>
                  <a:pt x="375818" y="60686"/>
                </a:lnTo>
                <a:lnTo>
                  <a:pt x="401816" y="61576"/>
                </a:lnTo>
                <a:lnTo>
                  <a:pt x="423299" y="75259"/>
                </a:lnTo>
                <a:lnTo>
                  <a:pt x="426515" y="55897"/>
                </a:lnTo>
                <a:lnTo>
                  <a:pt x="501774" y="23673"/>
                </a:lnTo>
                <a:lnTo>
                  <a:pt x="503963" y="6431"/>
                </a:lnTo>
                <a:lnTo>
                  <a:pt x="530783" y="0"/>
                </a:lnTo>
                <a:lnTo>
                  <a:pt x="523326" y="29009"/>
                </a:lnTo>
                <a:lnTo>
                  <a:pt x="546930" y="58018"/>
                </a:lnTo>
                <a:lnTo>
                  <a:pt x="524352" y="107484"/>
                </a:lnTo>
                <a:lnTo>
                  <a:pt x="537283" y="146140"/>
                </a:lnTo>
                <a:lnTo>
                  <a:pt x="561981" y="171933"/>
                </a:lnTo>
                <a:lnTo>
                  <a:pt x="581344" y="175149"/>
                </a:lnTo>
                <a:lnTo>
                  <a:pt x="628620" y="142924"/>
                </a:lnTo>
                <a:lnTo>
                  <a:pt x="656534" y="150450"/>
                </a:lnTo>
                <a:lnTo>
                  <a:pt x="690743" y="144019"/>
                </a:lnTo>
                <a:lnTo>
                  <a:pt x="677813" y="124657"/>
                </a:lnTo>
                <a:lnTo>
                  <a:pt x="715442" y="119252"/>
                </a:lnTo>
                <a:lnTo>
                  <a:pt x="736925" y="132183"/>
                </a:lnTo>
                <a:lnTo>
                  <a:pt x="750608" y="137519"/>
                </a:lnTo>
                <a:lnTo>
                  <a:pt x="762445" y="126778"/>
                </a:lnTo>
                <a:lnTo>
                  <a:pt x="777496" y="134304"/>
                </a:lnTo>
                <a:lnTo>
                  <a:pt x="808627" y="128967"/>
                </a:lnTo>
                <a:lnTo>
                  <a:pt x="837636" y="65544"/>
                </a:lnTo>
                <a:lnTo>
                  <a:pt x="858161" y="47276"/>
                </a:lnTo>
                <a:lnTo>
                  <a:pt x="868903" y="84906"/>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81" name="Forme libre : forme 1399">
            <a:extLst>
              <a:ext uri="{FF2B5EF4-FFF2-40B4-BE49-F238E27FC236}">
                <a16:creationId xmlns:a16="http://schemas.microsoft.com/office/drawing/2014/main" id="{1F172A14-E563-4A56-81A3-3FA4D60B5378}"/>
              </a:ext>
            </a:extLst>
          </p:cNvPr>
          <p:cNvSpPr/>
          <p:nvPr/>
        </p:nvSpPr>
        <p:spPr>
          <a:xfrm>
            <a:off x="5563707" y="3489770"/>
            <a:ext cx="13104" cy="19716"/>
          </a:xfrm>
          <a:custGeom>
            <a:avLst/>
            <a:gdLst>
              <a:gd name="connsiteX0" fmla="*/ 0 w 15188"/>
              <a:gd name="connsiteY0" fmla="*/ 0 h 22851"/>
              <a:gd name="connsiteX1" fmla="*/ 0 w 15188"/>
              <a:gd name="connsiteY1" fmla="*/ 19431 h 22851"/>
              <a:gd name="connsiteX2" fmla="*/ 10947 w 15188"/>
              <a:gd name="connsiteY2" fmla="*/ 22852 h 22851"/>
              <a:gd name="connsiteX3" fmla="*/ 15189 w 15188"/>
              <a:gd name="connsiteY3" fmla="*/ 11836 h 22851"/>
              <a:gd name="connsiteX4" fmla="*/ 0 w 15188"/>
              <a:gd name="connsiteY4" fmla="*/ 0 h 22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8" h="22851">
                <a:moveTo>
                  <a:pt x="0" y="0"/>
                </a:moveTo>
                <a:lnTo>
                  <a:pt x="0" y="19431"/>
                </a:lnTo>
                <a:lnTo>
                  <a:pt x="10947" y="22852"/>
                </a:lnTo>
                <a:lnTo>
                  <a:pt x="15189" y="11836"/>
                </a:lnTo>
                <a:lnTo>
                  <a:pt x="0" y="0"/>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82" name="Forme libre : forme 1448">
            <a:extLst>
              <a:ext uri="{FF2B5EF4-FFF2-40B4-BE49-F238E27FC236}">
                <a16:creationId xmlns:a16="http://schemas.microsoft.com/office/drawing/2014/main" id="{31747F27-9239-4923-A79B-28940A6C4629}"/>
              </a:ext>
            </a:extLst>
          </p:cNvPr>
          <p:cNvSpPr/>
          <p:nvPr/>
        </p:nvSpPr>
        <p:spPr>
          <a:xfrm>
            <a:off x="1681843" y="1496299"/>
            <a:ext cx="10510157" cy="3245904"/>
          </a:xfrm>
          <a:custGeom>
            <a:avLst/>
            <a:gdLst>
              <a:gd name="connsiteX0" fmla="*/ 3046358 w 12181053"/>
              <a:gd name="connsiteY0" fmla="*/ 1004027 h 3761936"/>
              <a:gd name="connsiteX1" fmla="*/ 2981498 w 12181053"/>
              <a:gd name="connsiteY1" fmla="*/ 1028931 h 3761936"/>
              <a:gd name="connsiteX2" fmla="*/ 2866762 w 12181053"/>
              <a:gd name="connsiteY2" fmla="*/ 1028931 h 3761936"/>
              <a:gd name="connsiteX3" fmla="*/ 2815381 w 12181053"/>
              <a:gd name="connsiteY3" fmla="*/ 1066834 h 3761936"/>
              <a:gd name="connsiteX4" fmla="*/ 2774330 w 12181053"/>
              <a:gd name="connsiteY4" fmla="*/ 1106311 h 3761936"/>
              <a:gd name="connsiteX5" fmla="*/ 2733280 w 12181053"/>
              <a:gd name="connsiteY5" fmla="*/ 1104532 h 3761936"/>
              <a:gd name="connsiteX6" fmla="*/ 2695582 w 12181053"/>
              <a:gd name="connsiteY6" fmla="*/ 1129642 h 3761936"/>
              <a:gd name="connsiteX7" fmla="*/ 2609444 w 12181053"/>
              <a:gd name="connsiteY7" fmla="*/ 1176302 h 3761936"/>
              <a:gd name="connsiteX8" fmla="*/ 2539453 w 12181053"/>
              <a:gd name="connsiteY8" fmla="*/ 1179928 h 3761936"/>
              <a:gd name="connsiteX9" fmla="*/ 2543011 w 12181053"/>
              <a:gd name="connsiteY9" fmla="*/ 1148662 h 3761936"/>
              <a:gd name="connsiteX10" fmla="*/ 2578930 w 12181053"/>
              <a:gd name="connsiteY10" fmla="*/ 1124305 h 3761936"/>
              <a:gd name="connsiteX11" fmla="*/ 2578930 w 12181053"/>
              <a:gd name="connsiteY11" fmla="*/ 1074155 h 3761936"/>
              <a:gd name="connsiteX12" fmla="*/ 2539453 w 12181053"/>
              <a:gd name="connsiteY12" fmla="*/ 1092149 h 3761936"/>
              <a:gd name="connsiteX13" fmla="*/ 2583787 w 12181053"/>
              <a:gd name="connsiteY13" fmla="*/ 1022021 h 3761936"/>
              <a:gd name="connsiteX14" fmla="*/ 2547868 w 12181053"/>
              <a:gd name="connsiteY14" fmla="*/ 1004027 h 3761936"/>
              <a:gd name="connsiteX15" fmla="*/ 2495871 w 12181053"/>
              <a:gd name="connsiteY15" fmla="*/ 1030984 h 3761936"/>
              <a:gd name="connsiteX16" fmla="*/ 2452768 w 12181053"/>
              <a:gd name="connsiteY16" fmla="*/ 1088386 h 3761936"/>
              <a:gd name="connsiteX17" fmla="*/ 2429437 w 12181053"/>
              <a:gd name="connsiteY17" fmla="*/ 1151193 h 3761936"/>
              <a:gd name="connsiteX18" fmla="*/ 2380998 w 12181053"/>
              <a:gd name="connsiteY18" fmla="*/ 1174524 h 3761936"/>
              <a:gd name="connsiteX19" fmla="*/ 2393518 w 12181053"/>
              <a:gd name="connsiteY19" fmla="*/ 1106106 h 3761936"/>
              <a:gd name="connsiteX20" fmla="*/ 2463509 w 12181053"/>
              <a:gd name="connsiteY20" fmla="*/ 1000264 h 3761936"/>
              <a:gd name="connsiteX21" fmla="*/ 2582008 w 12181053"/>
              <a:gd name="connsiteY21" fmla="*/ 984117 h 3761936"/>
              <a:gd name="connsiteX22" fmla="*/ 2556899 w 12181053"/>
              <a:gd name="connsiteY22" fmla="*/ 964687 h 3761936"/>
              <a:gd name="connsiteX23" fmla="*/ 2495939 w 12181053"/>
              <a:gd name="connsiteY23" fmla="*/ 970092 h 3761936"/>
              <a:gd name="connsiteX24" fmla="*/ 2447431 w 12181053"/>
              <a:gd name="connsiteY24" fmla="*/ 946762 h 3761936"/>
              <a:gd name="connsiteX25" fmla="*/ 2318259 w 12181053"/>
              <a:gd name="connsiteY25" fmla="*/ 955724 h 3761936"/>
              <a:gd name="connsiteX26" fmla="*/ 2422322 w 12181053"/>
              <a:gd name="connsiteY26" fmla="*/ 907285 h 3761936"/>
              <a:gd name="connsiteX27" fmla="*/ 2382845 w 12181053"/>
              <a:gd name="connsiteY27" fmla="*/ 904343 h 3761936"/>
              <a:gd name="connsiteX28" fmla="*/ 2248542 w 12181053"/>
              <a:gd name="connsiteY28" fmla="*/ 864318 h 3761936"/>
              <a:gd name="connsiteX29" fmla="*/ 1335578 w 12181053"/>
              <a:gd name="connsiteY29" fmla="*/ 854329 h 3761936"/>
              <a:gd name="connsiteX30" fmla="*/ 1338725 w 12181053"/>
              <a:gd name="connsiteY30" fmla="*/ 901743 h 3761936"/>
              <a:gd name="connsiteX31" fmla="*/ 1268734 w 12181053"/>
              <a:gd name="connsiteY31" fmla="*/ 894559 h 3761936"/>
              <a:gd name="connsiteX32" fmla="*/ 1232815 w 12181053"/>
              <a:gd name="connsiteY32" fmla="*/ 980697 h 3761936"/>
              <a:gd name="connsiteX33" fmla="*/ 1126494 w 12181053"/>
              <a:gd name="connsiteY33" fmla="*/ 1111716 h 3761936"/>
              <a:gd name="connsiteX34" fmla="*/ 1095980 w 12181053"/>
              <a:gd name="connsiteY34" fmla="*/ 1186975 h 3761936"/>
              <a:gd name="connsiteX35" fmla="*/ 1061771 w 12181053"/>
              <a:gd name="connsiteY35" fmla="*/ 1230010 h 3761936"/>
              <a:gd name="connsiteX36" fmla="*/ 1065329 w 12181053"/>
              <a:gd name="connsiteY36" fmla="*/ 1267708 h 3761936"/>
              <a:gd name="connsiteX37" fmla="*/ 1052740 w 12181053"/>
              <a:gd name="connsiteY37" fmla="*/ 1291039 h 3761936"/>
              <a:gd name="connsiteX38" fmla="*/ 1067108 w 12181053"/>
              <a:gd name="connsiteY38" fmla="*/ 1330515 h 3761936"/>
              <a:gd name="connsiteX39" fmla="*/ 1058145 w 12181053"/>
              <a:gd name="connsiteY39" fmla="*/ 1398933 h 3761936"/>
              <a:gd name="connsiteX40" fmla="*/ 1072513 w 12181053"/>
              <a:gd name="connsiteY40" fmla="*/ 1486849 h 3761936"/>
              <a:gd name="connsiteX41" fmla="*/ 1110211 w 12181053"/>
              <a:gd name="connsiteY41" fmla="*/ 1490476 h 3761936"/>
              <a:gd name="connsiteX42" fmla="*/ 1162208 w 12181053"/>
              <a:gd name="connsiteY42" fmla="*/ 1533510 h 3761936"/>
              <a:gd name="connsiteX43" fmla="*/ 1160429 w 12181053"/>
              <a:gd name="connsiteY43" fmla="*/ 1567719 h 3761936"/>
              <a:gd name="connsiteX44" fmla="*/ 1243009 w 12181053"/>
              <a:gd name="connsiteY44" fmla="*/ 1562314 h 3761936"/>
              <a:gd name="connsiteX45" fmla="*/ 1357882 w 12181053"/>
              <a:gd name="connsiteY45" fmla="*/ 1616159 h 3761936"/>
              <a:gd name="connsiteX46" fmla="*/ 1463724 w 12181053"/>
              <a:gd name="connsiteY46" fmla="*/ 1614380 h 3761936"/>
              <a:gd name="connsiteX47" fmla="*/ 1476313 w 12181053"/>
              <a:gd name="connsiteY47" fmla="*/ 1598165 h 3761936"/>
              <a:gd name="connsiteX48" fmla="*/ 1528310 w 12181053"/>
              <a:gd name="connsiteY48" fmla="*/ 1601791 h 3761936"/>
              <a:gd name="connsiteX49" fmla="*/ 1574971 w 12181053"/>
              <a:gd name="connsiteY49" fmla="*/ 1655635 h 3761936"/>
              <a:gd name="connsiteX50" fmla="*/ 1576818 w 12181053"/>
              <a:gd name="connsiteY50" fmla="*/ 1691486 h 3761936"/>
              <a:gd name="connsiteX51" fmla="*/ 1616295 w 12181053"/>
              <a:gd name="connsiteY51" fmla="*/ 1718443 h 3761936"/>
              <a:gd name="connsiteX52" fmla="*/ 1650504 w 12181053"/>
              <a:gd name="connsiteY52" fmla="*/ 1687928 h 3761936"/>
              <a:gd name="connsiteX53" fmla="*/ 1686423 w 12181053"/>
              <a:gd name="connsiteY53" fmla="*/ 1687928 h 3761936"/>
              <a:gd name="connsiteX54" fmla="*/ 1713311 w 12181053"/>
              <a:gd name="connsiteY54" fmla="*/ 1728979 h 3761936"/>
              <a:gd name="connsiteX55" fmla="*/ 1742047 w 12181053"/>
              <a:gd name="connsiteY55" fmla="*/ 1833110 h 3761936"/>
              <a:gd name="connsiteX56" fmla="*/ 1801228 w 12181053"/>
              <a:gd name="connsiteY56" fmla="*/ 1852815 h 3761936"/>
              <a:gd name="connsiteX57" fmla="*/ 1815596 w 12181053"/>
              <a:gd name="connsiteY57" fmla="*/ 1788229 h 3761936"/>
              <a:gd name="connsiteX58" fmla="*/ 1871219 w 12181053"/>
              <a:gd name="connsiteY58" fmla="*/ 1739789 h 3761936"/>
              <a:gd name="connsiteX59" fmla="*/ 1930469 w 12181053"/>
              <a:gd name="connsiteY59" fmla="*/ 1691281 h 3761936"/>
              <a:gd name="connsiteX60" fmla="*/ 2038158 w 12181053"/>
              <a:gd name="connsiteY60" fmla="*/ 1682318 h 3761936"/>
              <a:gd name="connsiteX61" fmla="*/ 2070451 w 12181053"/>
              <a:gd name="connsiteY61" fmla="*/ 1709275 h 3761936"/>
              <a:gd name="connsiteX62" fmla="*/ 2129700 w 12181053"/>
              <a:gd name="connsiteY62" fmla="*/ 1714611 h 3761936"/>
              <a:gd name="connsiteX63" fmla="*/ 2111707 w 12181053"/>
              <a:gd name="connsiteY63" fmla="*/ 1662546 h 3761936"/>
              <a:gd name="connsiteX64" fmla="*/ 2231984 w 12181053"/>
              <a:gd name="connsiteY64" fmla="*/ 1651736 h 3761936"/>
              <a:gd name="connsiteX65" fmla="*/ 2285829 w 12181053"/>
              <a:gd name="connsiteY65" fmla="*/ 1689434 h 3761936"/>
              <a:gd name="connsiteX66" fmla="*/ 2328864 w 12181053"/>
              <a:gd name="connsiteY66" fmla="*/ 1666103 h 3761936"/>
              <a:gd name="connsiteX67" fmla="*/ 2364783 w 12181053"/>
              <a:gd name="connsiteY67" fmla="*/ 1721727 h 3761936"/>
              <a:gd name="connsiteX68" fmla="*/ 2359378 w 12181053"/>
              <a:gd name="connsiteY68" fmla="*/ 1772014 h 3761936"/>
              <a:gd name="connsiteX69" fmla="*/ 2377303 w 12181053"/>
              <a:gd name="connsiteY69" fmla="*/ 1863556 h 3761936"/>
              <a:gd name="connsiteX70" fmla="*/ 2407954 w 12181053"/>
              <a:gd name="connsiteY70" fmla="*/ 1881482 h 3761936"/>
              <a:gd name="connsiteX71" fmla="*/ 2443873 w 12181053"/>
              <a:gd name="connsiteY71" fmla="*/ 1838379 h 3761936"/>
              <a:gd name="connsiteX72" fmla="*/ 2431285 w 12181053"/>
              <a:gd name="connsiteY72" fmla="*/ 1649957 h 3761936"/>
              <a:gd name="connsiteX73" fmla="*/ 2492313 w 12181053"/>
              <a:gd name="connsiteY73" fmla="*/ 1571003 h 3761936"/>
              <a:gd name="connsiteX74" fmla="*/ 2646663 w 12181053"/>
              <a:gd name="connsiteY74" fmla="*/ 1477818 h 3761936"/>
              <a:gd name="connsiteX75" fmla="*/ 2693324 w 12181053"/>
              <a:gd name="connsiteY75" fmla="*/ 1416790 h 3761936"/>
              <a:gd name="connsiteX76" fmla="*/ 2693324 w 12181053"/>
              <a:gd name="connsiteY76" fmla="*/ 1357609 h 3761936"/>
              <a:gd name="connsiteX77" fmla="*/ 2720212 w 12181053"/>
              <a:gd name="connsiteY77" fmla="*/ 1353983 h 3761936"/>
              <a:gd name="connsiteX78" fmla="*/ 2853010 w 12181053"/>
              <a:gd name="connsiteY78" fmla="*/ 1196075 h 3761936"/>
              <a:gd name="connsiteX79" fmla="*/ 2978625 w 12181053"/>
              <a:gd name="connsiteY79" fmla="*/ 1174524 h 3761936"/>
              <a:gd name="connsiteX80" fmla="*/ 2953242 w 12181053"/>
              <a:gd name="connsiteY80" fmla="*/ 1142573 h 3761936"/>
              <a:gd name="connsiteX81" fmla="*/ 2989161 w 12181053"/>
              <a:gd name="connsiteY81" fmla="*/ 1095912 h 3761936"/>
              <a:gd name="connsiteX82" fmla="*/ 3064420 w 12181053"/>
              <a:gd name="connsiteY82" fmla="*/ 1067176 h 3761936"/>
              <a:gd name="connsiteX83" fmla="*/ 3134411 w 12181053"/>
              <a:gd name="connsiteY83" fmla="*/ 1047472 h 3761936"/>
              <a:gd name="connsiteX84" fmla="*/ 3135780 w 12181053"/>
              <a:gd name="connsiteY84" fmla="*/ 1029273 h 3761936"/>
              <a:gd name="connsiteX85" fmla="*/ 3105813 w 12181053"/>
              <a:gd name="connsiteY85" fmla="*/ 934515 h 3761936"/>
              <a:gd name="connsiteX86" fmla="*/ 1181228 w 12181053"/>
              <a:gd name="connsiteY86" fmla="*/ 420289 h 3761936"/>
              <a:gd name="connsiteX87" fmla="*/ 1264698 w 12181053"/>
              <a:gd name="connsiteY87" fmla="*/ 487680 h 3761936"/>
              <a:gd name="connsiteX88" fmla="*/ 1280571 w 12181053"/>
              <a:gd name="connsiteY88" fmla="*/ 634846 h 3761936"/>
              <a:gd name="connsiteX89" fmla="*/ 1355419 w 12181053"/>
              <a:gd name="connsiteY89" fmla="*/ 580112 h 3761936"/>
              <a:gd name="connsiteX90" fmla="*/ 1320458 w 12181053"/>
              <a:gd name="connsiteY90" fmla="*/ 540156 h 3761936"/>
              <a:gd name="connsiteX91" fmla="*/ 1325452 w 12181053"/>
              <a:gd name="connsiteY91" fmla="*/ 425420 h 3761936"/>
              <a:gd name="connsiteX92" fmla="*/ 1250672 w 12181053"/>
              <a:gd name="connsiteY92" fmla="*/ 455387 h 3761936"/>
              <a:gd name="connsiteX93" fmla="*/ 1195938 w 12181053"/>
              <a:gd name="connsiteY93" fmla="*/ 390527 h 3761936"/>
              <a:gd name="connsiteX94" fmla="*/ 1610001 w 12181053"/>
              <a:gd name="connsiteY94" fmla="*/ 41598 h 3761936"/>
              <a:gd name="connsiteX95" fmla="*/ 1283855 w 12181053"/>
              <a:gd name="connsiteY95" fmla="*/ 0 h 3761936"/>
              <a:gd name="connsiteX96" fmla="*/ 1075181 w 12181053"/>
              <a:gd name="connsiteY96" fmla="*/ 28872 h 3761936"/>
              <a:gd name="connsiteX97" fmla="*/ 860145 w 12181053"/>
              <a:gd name="connsiteY97" fmla="*/ 89832 h 3761936"/>
              <a:gd name="connsiteX98" fmla="*/ 905095 w 12181053"/>
              <a:gd name="connsiteY98" fmla="*/ 163655 h 3761936"/>
              <a:gd name="connsiteX99" fmla="*/ 799185 w 12181053"/>
              <a:gd name="connsiteY99" fmla="*/ 166870 h 3761936"/>
              <a:gd name="connsiteX100" fmla="*/ 654756 w 12181053"/>
              <a:gd name="connsiteY100" fmla="*/ 189311 h 3761936"/>
              <a:gd name="connsiteX101" fmla="*/ 654756 w 12181053"/>
              <a:gd name="connsiteY101" fmla="*/ 234262 h 3761936"/>
              <a:gd name="connsiteX102" fmla="*/ 802401 w 12181053"/>
              <a:gd name="connsiteY102" fmla="*/ 231046 h 3761936"/>
              <a:gd name="connsiteX103" fmla="*/ 741441 w 12181053"/>
              <a:gd name="connsiteY103" fmla="*/ 282427 h 3761936"/>
              <a:gd name="connsiteX104" fmla="*/ 616237 w 12181053"/>
              <a:gd name="connsiteY104" fmla="*/ 285643 h 3761936"/>
              <a:gd name="connsiteX105" fmla="*/ 497532 w 12181053"/>
              <a:gd name="connsiteY105" fmla="*/ 356250 h 3761936"/>
              <a:gd name="connsiteX106" fmla="*/ 494317 w 12181053"/>
              <a:gd name="connsiteY106" fmla="*/ 458876 h 3761936"/>
              <a:gd name="connsiteX107" fmla="*/ 596943 w 12181053"/>
              <a:gd name="connsiteY107" fmla="*/ 468455 h 3761936"/>
              <a:gd name="connsiteX108" fmla="*/ 580865 w 12181053"/>
              <a:gd name="connsiteY108" fmla="*/ 500611 h 3761936"/>
              <a:gd name="connsiteX109" fmla="*/ 0 w 12181053"/>
              <a:gd name="connsiteY109" fmla="*/ 689922 h 3761936"/>
              <a:gd name="connsiteX110" fmla="*/ 478170 w 12181053"/>
              <a:gd name="connsiteY110" fmla="*/ 564787 h 3761936"/>
              <a:gd name="connsiteX111" fmla="*/ 734941 w 12181053"/>
              <a:gd name="connsiteY111" fmla="*/ 458876 h 3761936"/>
              <a:gd name="connsiteX112" fmla="*/ 953193 w 12181053"/>
              <a:gd name="connsiteY112" fmla="*/ 356250 h 3761936"/>
              <a:gd name="connsiteX113" fmla="*/ 824773 w 12181053"/>
              <a:gd name="connsiteY113" fmla="*/ 445945 h 3761936"/>
              <a:gd name="connsiteX114" fmla="*/ 1001359 w 12181053"/>
              <a:gd name="connsiteY114" fmla="*/ 372123 h 3761936"/>
              <a:gd name="connsiteX115" fmla="*/ 1068750 w 12181053"/>
              <a:gd name="connsiteY115" fmla="*/ 407426 h 3761936"/>
              <a:gd name="connsiteX116" fmla="*/ 12149033 w 12181053"/>
              <a:gd name="connsiteY116" fmla="*/ 3680862 h 3761936"/>
              <a:gd name="connsiteX117" fmla="*/ 12117015 w 12181053"/>
              <a:gd name="connsiteY117" fmla="*/ 3697556 h 3761936"/>
              <a:gd name="connsiteX118" fmla="*/ 12165796 w 12181053"/>
              <a:gd name="connsiteY118" fmla="*/ 3691946 h 3761936"/>
              <a:gd name="connsiteX119" fmla="*/ 12181053 w 12181053"/>
              <a:gd name="connsiteY119" fmla="*/ 3671079 h 3761936"/>
              <a:gd name="connsiteX120" fmla="*/ 12061323 w 12181053"/>
              <a:gd name="connsiteY120" fmla="*/ 3742438 h 3761936"/>
              <a:gd name="connsiteX121" fmla="*/ 12083627 w 12181053"/>
              <a:gd name="connsiteY121" fmla="*/ 3761937 h 3761936"/>
              <a:gd name="connsiteX122" fmla="*/ 12105931 w 12181053"/>
              <a:gd name="connsiteY122" fmla="*/ 3750785 h 3761936"/>
              <a:gd name="connsiteX123" fmla="*/ 12107299 w 12181053"/>
              <a:gd name="connsiteY123" fmla="*/ 3728481 h 3761936"/>
              <a:gd name="connsiteX124" fmla="*/ 12082259 w 12181053"/>
              <a:gd name="connsiteY124" fmla="*/ 3721639 h 37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81053" h="3761936">
                <a:moveTo>
                  <a:pt x="3046358" y="1004027"/>
                </a:moveTo>
                <a:lnTo>
                  <a:pt x="2981498" y="1028931"/>
                </a:lnTo>
                <a:lnTo>
                  <a:pt x="2866762" y="1028931"/>
                </a:lnTo>
                <a:lnTo>
                  <a:pt x="2815381" y="1066834"/>
                </a:lnTo>
                <a:lnTo>
                  <a:pt x="2774330" y="1106311"/>
                </a:lnTo>
                <a:lnTo>
                  <a:pt x="2733280" y="1104532"/>
                </a:lnTo>
                <a:lnTo>
                  <a:pt x="2695582" y="1129642"/>
                </a:lnTo>
                <a:lnTo>
                  <a:pt x="2609444" y="1176302"/>
                </a:lnTo>
                <a:lnTo>
                  <a:pt x="2539453" y="1179928"/>
                </a:lnTo>
                <a:lnTo>
                  <a:pt x="2543011" y="1148662"/>
                </a:lnTo>
                <a:lnTo>
                  <a:pt x="2578930" y="1124305"/>
                </a:lnTo>
                <a:lnTo>
                  <a:pt x="2578930" y="1074155"/>
                </a:lnTo>
                <a:lnTo>
                  <a:pt x="2539453" y="1092149"/>
                </a:lnTo>
                <a:lnTo>
                  <a:pt x="2583787" y="1022021"/>
                </a:lnTo>
                <a:lnTo>
                  <a:pt x="2547868" y="1004027"/>
                </a:lnTo>
                <a:lnTo>
                  <a:pt x="2495871" y="1030984"/>
                </a:lnTo>
                <a:lnTo>
                  <a:pt x="2452768" y="1088386"/>
                </a:lnTo>
                <a:lnTo>
                  <a:pt x="2429437" y="1151193"/>
                </a:lnTo>
                <a:lnTo>
                  <a:pt x="2380998" y="1174524"/>
                </a:lnTo>
                <a:lnTo>
                  <a:pt x="2393518" y="1106106"/>
                </a:lnTo>
                <a:lnTo>
                  <a:pt x="2463509" y="1000264"/>
                </a:lnTo>
                <a:lnTo>
                  <a:pt x="2582008" y="984117"/>
                </a:lnTo>
                <a:lnTo>
                  <a:pt x="2556899" y="964687"/>
                </a:lnTo>
                <a:lnTo>
                  <a:pt x="2495939" y="970092"/>
                </a:lnTo>
                <a:lnTo>
                  <a:pt x="2447431" y="946762"/>
                </a:lnTo>
                <a:lnTo>
                  <a:pt x="2318259" y="955724"/>
                </a:lnTo>
                <a:lnTo>
                  <a:pt x="2422322" y="907285"/>
                </a:lnTo>
                <a:lnTo>
                  <a:pt x="2382845" y="904343"/>
                </a:lnTo>
                <a:lnTo>
                  <a:pt x="2248542" y="864318"/>
                </a:lnTo>
                <a:lnTo>
                  <a:pt x="1335578" y="854329"/>
                </a:lnTo>
                <a:lnTo>
                  <a:pt x="1338725" y="901743"/>
                </a:lnTo>
                <a:lnTo>
                  <a:pt x="1268734" y="894559"/>
                </a:lnTo>
                <a:lnTo>
                  <a:pt x="1232815" y="980697"/>
                </a:lnTo>
                <a:lnTo>
                  <a:pt x="1126494" y="1111716"/>
                </a:lnTo>
                <a:lnTo>
                  <a:pt x="1095980" y="1186975"/>
                </a:lnTo>
                <a:lnTo>
                  <a:pt x="1061771" y="1230010"/>
                </a:lnTo>
                <a:lnTo>
                  <a:pt x="1065329" y="1267708"/>
                </a:lnTo>
                <a:lnTo>
                  <a:pt x="1052740" y="1291039"/>
                </a:lnTo>
                <a:lnTo>
                  <a:pt x="1067108" y="1330515"/>
                </a:lnTo>
                <a:lnTo>
                  <a:pt x="1058145" y="1398933"/>
                </a:lnTo>
                <a:lnTo>
                  <a:pt x="1072513" y="1486849"/>
                </a:lnTo>
                <a:lnTo>
                  <a:pt x="1110211" y="1490476"/>
                </a:lnTo>
                <a:lnTo>
                  <a:pt x="1162208" y="1533510"/>
                </a:lnTo>
                <a:lnTo>
                  <a:pt x="1160429" y="1567719"/>
                </a:lnTo>
                <a:lnTo>
                  <a:pt x="1243009" y="1562314"/>
                </a:lnTo>
                <a:lnTo>
                  <a:pt x="1357882" y="1616159"/>
                </a:lnTo>
                <a:lnTo>
                  <a:pt x="1463724" y="1614380"/>
                </a:lnTo>
                <a:lnTo>
                  <a:pt x="1476313" y="1598165"/>
                </a:lnTo>
                <a:lnTo>
                  <a:pt x="1528310" y="1601791"/>
                </a:lnTo>
                <a:lnTo>
                  <a:pt x="1574971" y="1655635"/>
                </a:lnTo>
                <a:lnTo>
                  <a:pt x="1576818" y="1691486"/>
                </a:lnTo>
                <a:lnTo>
                  <a:pt x="1616295" y="1718443"/>
                </a:lnTo>
                <a:lnTo>
                  <a:pt x="1650504" y="1687928"/>
                </a:lnTo>
                <a:lnTo>
                  <a:pt x="1686423" y="1687928"/>
                </a:lnTo>
                <a:lnTo>
                  <a:pt x="1713311" y="1728979"/>
                </a:lnTo>
                <a:lnTo>
                  <a:pt x="1742047" y="1833110"/>
                </a:lnTo>
                <a:lnTo>
                  <a:pt x="1801228" y="1852815"/>
                </a:lnTo>
                <a:lnTo>
                  <a:pt x="1815596" y="1788229"/>
                </a:lnTo>
                <a:lnTo>
                  <a:pt x="1871219" y="1739789"/>
                </a:lnTo>
                <a:lnTo>
                  <a:pt x="1930469" y="1691281"/>
                </a:lnTo>
                <a:lnTo>
                  <a:pt x="2038158" y="1682318"/>
                </a:lnTo>
                <a:lnTo>
                  <a:pt x="2070451" y="1709275"/>
                </a:lnTo>
                <a:lnTo>
                  <a:pt x="2129700" y="1714611"/>
                </a:lnTo>
                <a:lnTo>
                  <a:pt x="2111707" y="1662546"/>
                </a:lnTo>
                <a:lnTo>
                  <a:pt x="2231984" y="1651736"/>
                </a:lnTo>
                <a:lnTo>
                  <a:pt x="2285829" y="1689434"/>
                </a:lnTo>
                <a:lnTo>
                  <a:pt x="2328864" y="1666103"/>
                </a:lnTo>
                <a:lnTo>
                  <a:pt x="2364783" y="1721727"/>
                </a:lnTo>
                <a:lnTo>
                  <a:pt x="2359378" y="1772014"/>
                </a:lnTo>
                <a:lnTo>
                  <a:pt x="2377303" y="1863556"/>
                </a:lnTo>
                <a:lnTo>
                  <a:pt x="2407954" y="1881482"/>
                </a:lnTo>
                <a:lnTo>
                  <a:pt x="2443873" y="1838379"/>
                </a:lnTo>
                <a:lnTo>
                  <a:pt x="2431285" y="1649957"/>
                </a:lnTo>
                <a:lnTo>
                  <a:pt x="2492313" y="1571003"/>
                </a:lnTo>
                <a:lnTo>
                  <a:pt x="2646663" y="1477818"/>
                </a:lnTo>
                <a:lnTo>
                  <a:pt x="2693324" y="1416790"/>
                </a:lnTo>
                <a:lnTo>
                  <a:pt x="2693324" y="1357609"/>
                </a:lnTo>
                <a:lnTo>
                  <a:pt x="2720212" y="1353983"/>
                </a:lnTo>
                <a:lnTo>
                  <a:pt x="2853010" y="1196075"/>
                </a:lnTo>
                <a:lnTo>
                  <a:pt x="2978625" y="1174524"/>
                </a:lnTo>
                <a:lnTo>
                  <a:pt x="2953242" y="1142573"/>
                </a:lnTo>
                <a:lnTo>
                  <a:pt x="2989161" y="1095912"/>
                </a:lnTo>
                <a:lnTo>
                  <a:pt x="3064420" y="1067176"/>
                </a:lnTo>
                <a:lnTo>
                  <a:pt x="3134411" y="1047472"/>
                </a:lnTo>
                <a:lnTo>
                  <a:pt x="3135780" y="1029273"/>
                </a:lnTo>
                <a:lnTo>
                  <a:pt x="3105813" y="934515"/>
                </a:lnTo>
                <a:close/>
                <a:moveTo>
                  <a:pt x="1181228" y="420289"/>
                </a:moveTo>
                <a:lnTo>
                  <a:pt x="1264698" y="487680"/>
                </a:lnTo>
                <a:lnTo>
                  <a:pt x="1280571" y="634846"/>
                </a:lnTo>
                <a:lnTo>
                  <a:pt x="1355419" y="580112"/>
                </a:lnTo>
                <a:lnTo>
                  <a:pt x="1320458" y="540156"/>
                </a:lnTo>
                <a:lnTo>
                  <a:pt x="1325452" y="425420"/>
                </a:lnTo>
                <a:lnTo>
                  <a:pt x="1250672" y="455387"/>
                </a:lnTo>
                <a:lnTo>
                  <a:pt x="1195938" y="390527"/>
                </a:lnTo>
                <a:lnTo>
                  <a:pt x="1610001" y="41598"/>
                </a:lnTo>
                <a:lnTo>
                  <a:pt x="1283855" y="0"/>
                </a:lnTo>
                <a:lnTo>
                  <a:pt x="1075181" y="28872"/>
                </a:lnTo>
                <a:lnTo>
                  <a:pt x="860145" y="89832"/>
                </a:lnTo>
                <a:lnTo>
                  <a:pt x="905095" y="163655"/>
                </a:lnTo>
                <a:lnTo>
                  <a:pt x="799185" y="166870"/>
                </a:lnTo>
                <a:cubicBezTo>
                  <a:pt x="799185" y="166870"/>
                  <a:pt x="664403" y="189311"/>
                  <a:pt x="654756" y="189311"/>
                </a:cubicBezTo>
                <a:cubicBezTo>
                  <a:pt x="645109" y="189311"/>
                  <a:pt x="654756" y="234262"/>
                  <a:pt x="654756" y="234262"/>
                </a:cubicBezTo>
                <a:lnTo>
                  <a:pt x="802401" y="231046"/>
                </a:lnTo>
                <a:lnTo>
                  <a:pt x="741441" y="282427"/>
                </a:lnTo>
                <a:lnTo>
                  <a:pt x="616237" y="285643"/>
                </a:lnTo>
                <a:lnTo>
                  <a:pt x="497532" y="356250"/>
                </a:lnTo>
                <a:lnTo>
                  <a:pt x="494317" y="458876"/>
                </a:lnTo>
                <a:lnTo>
                  <a:pt x="596943" y="468455"/>
                </a:lnTo>
                <a:lnTo>
                  <a:pt x="580865" y="500611"/>
                </a:lnTo>
                <a:lnTo>
                  <a:pt x="0" y="689922"/>
                </a:lnTo>
                <a:lnTo>
                  <a:pt x="478170" y="564787"/>
                </a:lnTo>
                <a:lnTo>
                  <a:pt x="734941" y="458876"/>
                </a:lnTo>
                <a:lnTo>
                  <a:pt x="953193" y="356250"/>
                </a:lnTo>
                <a:lnTo>
                  <a:pt x="824773" y="445945"/>
                </a:lnTo>
                <a:lnTo>
                  <a:pt x="1001359" y="372123"/>
                </a:lnTo>
                <a:lnTo>
                  <a:pt x="1068750" y="407426"/>
                </a:lnTo>
                <a:close/>
                <a:moveTo>
                  <a:pt x="12149033" y="3680862"/>
                </a:moveTo>
                <a:lnTo>
                  <a:pt x="12117015" y="3697556"/>
                </a:lnTo>
                <a:lnTo>
                  <a:pt x="12165796" y="3691946"/>
                </a:lnTo>
                <a:lnTo>
                  <a:pt x="12181053" y="3671079"/>
                </a:lnTo>
                <a:close/>
                <a:moveTo>
                  <a:pt x="12061323" y="3742438"/>
                </a:moveTo>
                <a:lnTo>
                  <a:pt x="12083627" y="3761937"/>
                </a:lnTo>
                <a:lnTo>
                  <a:pt x="12105931" y="3750785"/>
                </a:lnTo>
                <a:lnTo>
                  <a:pt x="12107299" y="3728481"/>
                </a:lnTo>
                <a:lnTo>
                  <a:pt x="12082259" y="3721639"/>
                </a:lnTo>
                <a:close/>
              </a:path>
            </a:pathLst>
          </a:custGeom>
          <a:solidFill>
            <a:schemeClr val="tx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83" name="Forme libre : forme 1278">
            <a:extLst>
              <a:ext uri="{FF2B5EF4-FFF2-40B4-BE49-F238E27FC236}">
                <a16:creationId xmlns:a16="http://schemas.microsoft.com/office/drawing/2014/main" id="{5F4085CD-3C26-4B92-A205-EB807C532DC2}"/>
              </a:ext>
            </a:extLst>
          </p:cNvPr>
          <p:cNvSpPr/>
          <p:nvPr/>
        </p:nvSpPr>
        <p:spPr>
          <a:xfrm>
            <a:off x="4391252" y="1315501"/>
            <a:ext cx="1291336" cy="696820"/>
          </a:xfrm>
          <a:custGeom>
            <a:avLst/>
            <a:gdLst>
              <a:gd name="connsiteX0" fmla="*/ 0 w 1496632"/>
              <a:gd name="connsiteY0" fmla="*/ 147645 h 807600"/>
              <a:gd name="connsiteX1" fmla="*/ 31198 w 1496632"/>
              <a:gd name="connsiteY1" fmla="*/ 132046 h 807600"/>
              <a:gd name="connsiteX2" fmla="*/ 165023 w 1496632"/>
              <a:gd name="connsiteY2" fmla="*/ 123083 h 807600"/>
              <a:gd name="connsiteX3" fmla="*/ 229746 w 1496632"/>
              <a:gd name="connsiteY3" fmla="*/ 105226 h 807600"/>
              <a:gd name="connsiteX4" fmla="*/ 240898 w 1496632"/>
              <a:gd name="connsiteY4" fmla="*/ 74028 h 807600"/>
              <a:gd name="connsiteX5" fmla="*/ 359124 w 1496632"/>
              <a:gd name="connsiteY5" fmla="*/ 60344 h 807600"/>
              <a:gd name="connsiteX6" fmla="*/ 403732 w 1496632"/>
              <a:gd name="connsiteY6" fmla="*/ 35851 h 807600"/>
              <a:gd name="connsiteX7" fmla="*/ 562050 w 1496632"/>
              <a:gd name="connsiteY7" fmla="*/ 29009 h 807600"/>
              <a:gd name="connsiteX8" fmla="*/ 631220 w 1496632"/>
              <a:gd name="connsiteY8" fmla="*/ 46866 h 807600"/>
              <a:gd name="connsiteX9" fmla="*/ 638062 w 1496632"/>
              <a:gd name="connsiteY9" fmla="*/ 20115 h 807600"/>
              <a:gd name="connsiteX10" fmla="*/ 707164 w 1496632"/>
              <a:gd name="connsiteY10" fmla="*/ 22304 h 807600"/>
              <a:gd name="connsiteX11" fmla="*/ 845504 w 1496632"/>
              <a:gd name="connsiteY11" fmla="*/ 0 h 807600"/>
              <a:gd name="connsiteX12" fmla="*/ 1226726 w 1496632"/>
              <a:gd name="connsiteY12" fmla="*/ 0 h 807600"/>
              <a:gd name="connsiteX13" fmla="*/ 1293638 w 1496632"/>
              <a:gd name="connsiteY13" fmla="*/ 20115 h 807600"/>
              <a:gd name="connsiteX14" fmla="*/ 1233431 w 1496632"/>
              <a:gd name="connsiteY14" fmla="*/ 49055 h 807600"/>
              <a:gd name="connsiteX15" fmla="*/ 1327095 w 1496632"/>
              <a:gd name="connsiteY15" fmla="*/ 51313 h 807600"/>
              <a:gd name="connsiteX16" fmla="*/ 1440873 w 1496632"/>
              <a:gd name="connsiteY16" fmla="*/ 35714 h 807600"/>
              <a:gd name="connsiteX17" fmla="*/ 1496633 w 1496632"/>
              <a:gd name="connsiteY17" fmla="*/ 37903 h 807600"/>
              <a:gd name="connsiteX18" fmla="*/ 1494444 w 1496632"/>
              <a:gd name="connsiteY18" fmla="*/ 58018 h 807600"/>
              <a:gd name="connsiteX19" fmla="*/ 1266887 w 1496632"/>
              <a:gd name="connsiteY19" fmla="*/ 136082 h 807600"/>
              <a:gd name="connsiteX20" fmla="*/ 1237878 w 1496632"/>
              <a:gd name="connsiteY20" fmla="*/ 176243 h 807600"/>
              <a:gd name="connsiteX21" fmla="*/ 1320458 w 1496632"/>
              <a:gd name="connsiteY21" fmla="*/ 191843 h 807600"/>
              <a:gd name="connsiteX22" fmla="*/ 1246841 w 1496632"/>
              <a:gd name="connsiteY22" fmla="*/ 236451 h 807600"/>
              <a:gd name="connsiteX23" fmla="*/ 1255735 w 1496632"/>
              <a:gd name="connsiteY23" fmla="*/ 276612 h 807600"/>
              <a:gd name="connsiteX24" fmla="*/ 1153109 w 1496632"/>
              <a:gd name="connsiteY24" fmla="*/ 296658 h 807600"/>
              <a:gd name="connsiteX25" fmla="*/ 1079492 w 1496632"/>
              <a:gd name="connsiteY25" fmla="*/ 334562 h 807600"/>
              <a:gd name="connsiteX26" fmla="*/ 1164261 w 1496632"/>
              <a:gd name="connsiteY26" fmla="*/ 385875 h 807600"/>
              <a:gd name="connsiteX27" fmla="*/ 1132994 w 1496632"/>
              <a:gd name="connsiteY27" fmla="*/ 414884 h 807600"/>
              <a:gd name="connsiteX28" fmla="*/ 1052740 w 1496632"/>
              <a:gd name="connsiteY28" fmla="*/ 392580 h 807600"/>
              <a:gd name="connsiteX29" fmla="*/ 1059582 w 1496632"/>
              <a:gd name="connsiteY29" fmla="*/ 421589 h 807600"/>
              <a:gd name="connsiteX30" fmla="*/ 1113153 w 1496632"/>
              <a:gd name="connsiteY30" fmla="*/ 432741 h 807600"/>
              <a:gd name="connsiteX31" fmla="*/ 1010527 w 1496632"/>
              <a:gd name="connsiteY31" fmla="*/ 475091 h 807600"/>
              <a:gd name="connsiteX32" fmla="*/ 845504 w 1496632"/>
              <a:gd name="connsiteY32" fmla="*/ 492948 h 807600"/>
              <a:gd name="connsiteX33" fmla="*/ 774076 w 1496632"/>
              <a:gd name="connsiteY33" fmla="*/ 548708 h 807600"/>
              <a:gd name="connsiteX34" fmla="*/ 622394 w 1496632"/>
              <a:gd name="connsiteY34" fmla="*/ 584422 h 807600"/>
              <a:gd name="connsiteX35" fmla="*/ 546588 w 1496632"/>
              <a:gd name="connsiteY35" fmla="*/ 622326 h 807600"/>
              <a:gd name="connsiteX36" fmla="*/ 477418 w 1496632"/>
              <a:gd name="connsiteY36" fmla="*/ 698132 h 807600"/>
              <a:gd name="connsiteX37" fmla="*/ 401611 w 1496632"/>
              <a:gd name="connsiteY37" fmla="*/ 807600 h 807600"/>
              <a:gd name="connsiteX38" fmla="*/ 341404 w 1496632"/>
              <a:gd name="connsiteY38" fmla="*/ 800759 h 807600"/>
              <a:gd name="connsiteX39" fmla="*/ 327720 w 1496632"/>
              <a:gd name="connsiteY39" fmla="*/ 769560 h 807600"/>
              <a:gd name="connsiteX40" fmla="*/ 263065 w 1496632"/>
              <a:gd name="connsiteY40" fmla="*/ 767302 h 807600"/>
              <a:gd name="connsiteX41" fmla="*/ 216200 w 1496632"/>
              <a:gd name="connsiteY41" fmla="*/ 631220 h 807600"/>
              <a:gd name="connsiteX42" fmla="*/ 220646 w 1496632"/>
              <a:gd name="connsiteY42" fmla="*/ 512994 h 807600"/>
              <a:gd name="connsiteX43" fmla="*/ 283112 w 1496632"/>
              <a:gd name="connsiteY43" fmla="*/ 475091 h 807600"/>
              <a:gd name="connsiteX44" fmla="*/ 334425 w 1496632"/>
              <a:gd name="connsiteY44" fmla="*/ 470644 h 807600"/>
              <a:gd name="connsiteX45" fmla="*/ 370139 w 1496632"/>
              <a:gd name="connsiteY45" fmla="*/ 419331 h 807600"/>
              <a:gd name="connsiteX46" fmla="*/ 352282 w 1496632"/>
              <a:gd name="connsiteY46" fmla="*/ 368018 h 807600"/>
              <a:gd name="connsiteX47" fmla="*/ 256498 w 1496632"/>
              <a:gd name="connsiteY47" fmla="*/ 370276 h 807600"/>
              <a:gd name="connsiteX48" fmla="*/ 314516 w 1496632"/>
              <a:gd name="connsiteY48" fmla="*/ 310068 h 807600"/>
              <a:gd name="connsiteX49" fmla="*/ 278801 w 1496632"/>
              <a:gd name="connsiteY49" fmla="*/ 229746 h 807600"/>
              <a:gd name="connsiteX50" fmla="*/ 198479 w 1496632"/>
              <a:gd name="connsiteY50" fmla="*/ 207442 h 807600"/>
              <a:gd name="connsiteX51" fmla="*/ 24494 w 1496632"/>
              <a:gd name="connsiteY51" fmla="*/ 214284 h 807600"/>
              <a:gd name="connsiteX52" fmla="*/ 8895 w 1496632"/>
              <a:gd name="connsiteY52" fmla="*/ 183017 h 807600"/>
              <a:gd name="connsiteX53" fmla="*/ 136014 w 1496632"/>
              <a:gd name="connsiteY53" fmla="*/ 169333 h 8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96632" h="807600">
                <a:moveTo>
                  <a:pt x="0" y="147645"/>
                </a:moveTo>
                <a:cubicBezTo>
                  <a:pt x="6842" y="145387"/>
                  <a:pt x="31198" y="132046"/>
                  <a:pt x="31198" y="132046"/>
                </a:cubicBezTo>
                <a:lnTo>
                  <a:pt x="165023" y="123083"/>
                </a:lnTo>
                <a:lnTo>
                  <a:pt x="229746" y="105226"/>
                </a:lnTo>
                <a:lnTo>
                  <a:pt x="240898" y="74028"/>
                </a:lnTo>
                <a:lnTo>
                  <a:pt x="359124" y="60344"/>
                </a:lnTo>
                <a:lnTo>
                  <a:pt x="403732" y="35851"/>
                </a:lnTo>
                <a:lnTo>
                  <a:pt x="562050" y="29009"/>
                </a:lnTo>
                <a:lnTo>
                  <a:pt x="631220" y="46866"/>
                </a:lnTo>
                <a:cubicBezTo>
                  <a:pt x="631220" y="46866"/>
                  <a:pt x="622257" y="20115"/>
                  <a:pt x="638062" y="20115"/>
                </a:cubicBezTo>
                <a:cubicBezTo>
                  <a:pt x="653866" y="20115"/>
                  <a:pt x="707164" y="22304"/>
                  <a:pt x="707164" y="22304"/>
                </a:cubicBezTo>
                <a:lnTo>
                  <a:pt x="845504" y="0"/>
                </a:lnTo>
                <a:lnTo>
                  <a:pt x="1226726" y="0"/>
                </a:lnTo>
                <a:lnTo>
                  <a:pt x="1293638" y="20115"/>
                </a:lnTo>
                <a:lnTo>
                  <a:pt x="1233431" y="49055"/>
                </a:lnTo>
                <a:lnTo>
                  <a:pt x="1327095" y="51313"/>
                </a:lnTo>
                <a:lnTo>
                  <a:pt x="1440873" y="35714"/>
                </a:lnTo>
                <a:lnTo>
                  <a:pt x="1496633" y="37903"/>
                </a:lnTo>
                <a:lnTo>
                  <a:pt x="1494444" y="58018"/>
                </a:lnTo>
                <a:lnTo>
                  <a:pt x="1266887" y="136082"/>
                </a:lnTo>
                <a:lnTo>
                  <a:pt x="1237878" y="176243"/>
                </a:lnTo>
                <a:lnTo>
                  <a:pt x="1320458" y="191843"/>
                </a:lnTo>
                <a:lnTo>
                  <a:pt x="1246841" y="236451"/>
                </a:lnTo>
                <a:lnTo>
                  <a:pt x="1255735" y="276612"/>
                </a:lnTo>
                <a:lnTo>
                  <a:pt x="1153109" y="296658"/>
                </a:lnTo>
                <a:cubicBezTo>
                  <a:pt x="1153109" y="296658"/>
                  <a:pt x="1072787" y="334562"/>
                  <a:pt x="1079492" y="334562"/>
                </a:cubicBezTo>
                <a:cubicBezTo>
                  <a:pt x="1086196" y="334562"/>
                  <a:pt x="1164261" y="385875"/>
                  <a:pt x="1164261" y="385875"/>
                </a:cubicBezTo>
                <a:lnTo>
                  <a:pt x="1132994" y="414884"/>
                </a:lnTo>
                <a:lnTo>
                  <a:pt x="1052740" y="392580"/>
                </a:lnTo>
                <a:lnTo>
                  <a:pt x="1059582" y="421589"/>
                </a:lnTo>
                <a:lnTo>
                  <a:pt x="1113153" y="432741"/>
                </a:lnTo>
                <a:lnTo>
                  <a:pt x="1010527" y="475091"/>
                </a:lnTo>
                <a:lnTo>
                  <a:pt x="845504" y="492948"/>
                </a:lnTo>
                <a:lnTo>
                  <a:pt x="774076" y="548708"/>
                </a:lnTo>
                <a:lnTo>
                  <a:pt x="622394" y="584422"/>
                </a:lnTo>
                <a:lnTo>
                  <a:pt x="546588" y="622326"/>
                </a:lnTo>
                <a:lnTo>
                  <a:pt x="477418" y="698132"/>
                </a:lnTo>
                <a:lnTo>
                  <a:pt x="401611" y="807600"/>
                </a:lnTo>
                <a:lnTo>
                  <a:pt x="341404" y="800759"/>
                </a:lnTo>
                <a:lnTo>
                  <a:pt x="327720" y="769560"/>
                </a:lnTo>
                <a:lnTo>
                  <a:pt x="263065" y="767302"/>
                </a:lnTo>
                <a:lnTo>
                  <a:pt x="216200" y="631220"/>
                </a:lnTo>
                <a:lnTo>
                  <a:pt x="220646" y="512994"/>
                </a:lnTo>
                <a:lnTo>
                  <a:pt x="283112" y="475091"/>
                </a:lnTo>
                <a:lnTo>
                  <a:pt x="334425" y="470644"/>
                </a:lnTo>
                <a:lnTo>
                  <a:pt x="370139" y="419331"/>
                </a:lnTo>
                <a:lnTo>
                  <a:pt x="352282" y="368018"/>
                </a:lnTo>
                <a:cubicBezTo>
                  <a:pt x="352282" y="368018"/>
                  <a:pt x="251913" y="379170"/>
                  <a:pt x="256498" y="370276"/>
                </a:cubicBezTo>
                <a:cubicBezTo>
                  <a:pt x="261081" y="361381"/>
                  <a:pt x="314516" y="310068"/>
                  <a:pt x="314516" y="310068"/>
                </a:cubicBezTo>
                <a:lnTo>
                  <a:pt x="278801" y="229746"/>
                </a:lnTo>
                <a:lnTo>
                  <a:pt x="198479" y="207442"/>
                </a:lnTo>
                <a:lnTo>
                  <a:pt x="24494" y="214284"/>
                </a:lnTo>
                <a:lnTo>
                  <a:pt x="8895" y="183017"/>
                </a:lnTo>
                <a:lnTo>
                  <a:pt x="136014" y="169333"/>
                </a:lnTo>
                <a:close/>
              </a:path>
            </a:pathLst>
          </a:custGeom>
          <a:solidFill>
            <a:srgbClr val="F2F2F2"/>
          </a:solidFill>
          <a:ln w="6842" cap="flat">
            <a:solidFill>
              <a:srgbClr val="A6A6A6"/>
            </a:solidFill>
            <a:prstDash val="solid"/>
            <a:miter/>
          </a:ln>
        </p:spPr>
        <p:txBody>
          <a:bodyPr rtlCol="0" anchor="ctr"/>
          <a:lstStyle/>
          <a:p>
            <a:pPr defTabSz="914377">
              <a:defRPr/>
            </a:pPr>
            <a:endParaRPr lang="fr-FR" sz="1351">
              <a:solidFill>
                <a:srgbClr val="323232"/>
              </a:solidFill>
              <a:latin typeface="Century Gothic"/>
            </a:endParaRPr>
          </a:p>
        </p:txBody>
      </p:sp>
      <p:sp>
        <p:nvSpPr>
          <p:cNvPr id="384" name="Ellipse 1562">
            <a:extLst>
              <a:ext uri="{FF2B5EF4-FFF2-40B4-BE49-F238E27FC236}">
                <a16:creationId xmlns:a16="http://schemas.microsoft.com/office/drawing/2014/main" id="{E6EE7B09-DC2A-4E51-A38C-C6B51AFBF4BC}"/>
              </a:ext>
            </a:extLst>
          </p:cNvPr>
          <p:cNvSpPr/>
          <p:nvPr/>
        </p:nvSpPr>
        <p:spPr>
          <a:xfrm rot="277618">
            <a:off x="3274575" y="2552365"/>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85" name="Corde 1563">
            <a:extLst>
              <a:ext uri="{FF2B5EF4-FFF2-40B4-BE49-F238E27FC236}">
                <a16:creationId xmlns:a16="http://schemas.microsoft.com/office/drawing/2014/main" id="{BAF5D743-AC2A-4EED-9EF5-DAD002DF8455}"/>
              </a:ext>
            </a:extLst>
          </p:cNvPr>
          <p:cNvSpPr/>
          <p:nvPr/>
        </p:nvSpPr>
        <p:spPr>
          <a:xfrm rot="6704108">
            <a:off x="3254603" y="2624009"/>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86" name="Ellipse 1562">
            <a:extLst>
              <a:ext uri="{FF2B5EF4-FFF2-40B4-BE49-F238E27FC236}">
                <a16:creationId xmlns:a16="http://schemas.microsoft.com/office/drawing/2014/main" id="{EE45EBF0-D084-4B93-AE95-C8FA19647D39}"/>
              </a:ext>
            </a:extLst>
          </p:cNvPr>
          <p:cNvSpPr/>
          <p:nvPr/>
        </p:nvSpPr>
        <p:spPr>
          <a:xfrm rot="277618">
            <a:off x="3425161" y="272875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87" name="Corde 1563">
            <a:extLst>
              <a:ext uri="{FF2B5EF4-FFF2-40B4-BE49-F238E27FC236}">
                <a16:creationId xmlns:a16="http://schemas.microsoft.com/office/drawing/2014/main" id="{E345CE33-AB5F-4678-8F4A-10E0F7C43DB2}"/>
              </a:ext>
            </a:extLst>
          </p:cNvPr>
          <p:cNvSpPr/>
          <p:nvPr/>
        </p:nvSpPr>
        <p:spPr>
          <a:xfrm rot="6704108">
            <a:off x="3405189" y="2800397"/>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88" name="Ellipse 1562">
            <a:extLst>
              <a:ext uri="{FF2B5EF4-FFF2-40B4-BE49-F238E27FC236}">
                <a16:creationId xmlns:a16="http://schemas.microsoft.com/office/drawing/2014/main" id="{C2EBD135-BE2F-49A9-BC0D-3812F17435F4}"/>
              </a:ext>
            </a:extLst>
          </p:cNvPr>
          <p:cNvSpPr/>
          <p:nvPr/>
        </p:nvSpPr>
        <p:spPr>
          <a:xfrm rot="277618">
            <a:off x="3073808" y="317835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89" name="Corde 1563">
            <a:extLst>
              <a:ext uri="{FF2B5EF4-FFF2-40B4-BE49-F238E27FC236}">
                <a16:creationId xmlns:a16="http://schemas.microsoft.com/office/drawing/2014/main" id="{18FF700A-3AEC-480A-8866-98AD96938BCF}"/>
              </a:ext>
            </a:extLst>
          </p:cNvPr>
          <p:cNvSpPr/>
          <p:nvPr/>
        </p:nvSpPr>
        <p:spPr>
          <a:xfrm rot="6704108">
            <a:off x="3053836" y="3250004"/>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92" name="Ellipse 1562">
            <a:extLst>
              <a:ext uri="{FF2B5EF4-FFF2-40B4-BE49-F238E27FC236}">
                <a16:creationId xmlns:a16="http://schemas.microsoft.com/office/drawing/2014/main" id="{EB8E55C1-DD59-46A6-8A91-33A1F12171E0}"/>
              </a:ext>
            </a:extLst>
          </p:cNvPr>
          <p:cNvSpPr/>
          <p:nvPr/>
        </p:nvSpPr>
        <p:spPr>
          <a:xfrm rot="277618">
            <a:off x="4727621" y="435986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93" name="Corde 1563">
            <a:extLst>
              <a:ext uri="{FF2B5EF4-FFF2-40B4-BE49-F238E27FC236}">
                <a16:creationId xmlns:a16="http://schemas.microsoft.com/office/drawing/2014/main" id="{6B33E459-EDB8-4CFE-BE66-66B0439A492A}"/>
              </a:ext>
            </a:extLst>
          </p:cNvPr>
          <p:cNvSpPr/>
          <p:nvPr/>
        </p:nvSpPr>
        <p:spPr>
          <a:xfrm rot="6704108">
            <a:off x="4707649" y="4431513"/>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94" name="Ellipse 1562">
            <a:extLst>
              <a:ext uri="{FF2B5EF4-FFF2-40B4-BE49-F238E27FC236}">
                <a16:creationId xmlns:a16="http://schemas.microsoft.com/office/drawing/2014/main" id="{78063CE3-9467-49AA-8329-A71A05AAC372}"/>
              </a:ext>
            </a:extLst>
          </p:cNvPr>
          <p:cNvSpPr/>
          <p:nvPr/>
        </p:nvSpPr>
        <p:spPr>
          <a:xfrm rot="277618">
            <a:off x="4147097" y="549697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95" name="Corde 1563">
            <a:extLst>
              <a:ext uri="{FF2B5EF4-FFF2-40B4-BE49-F238E27FC236}">
                <a16:creationId xmlns:a16="http://schemas.microsoft.com/office/drawing/2014/main" id="{51F189ED-7342-4688-B984-7E5F3B05DE79}"/>
              </a:ext>
            </a:extLst>
          </p:cNvPr>
          <p:cNvSpPr/>
          <p:nvPr/>
        </p:nvSpPr>
        <p:spPr>
          <a:xfrm rot="6704108">
            <a:off x="4127125" y="5568624"/>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96" name="Ellipse 1562">
            <a:extLst>
              <a:ext uri="{FF2B5EF4-FFF2-40B4-BE49-F238E27FC236}">
                <a16:creationId xmlns:a16="http://schemas.microsoft.com/office/drawing/2014/main" id="{1A738D73-B55C-4F3E-A6C6-AAA7138EA568}"/>
              </a:ext>
            </a:extLst>
          </p:cNvPr>
          <p:cNvSpPr/>
          <p:nvPr/>
        </p:nvSpPr>
        <p:spPr>
          <a:xfrm rot="277618">
            <a:off x="4293621" y="5402510"/>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97" name="Corde 1563">
            <a:extLst>
              <a:ext uri="{FF2B5EF4-FFF2-40B4-BE49-F238E27FC236}">
                <a16:creationId xmlns:a16="http://schemas.microsoft.com/office/drawing/2014/main" id="{C413051C-B756-4521-985C-4B0BDF5B5755}"/>
              </a:ext>
            </a:extLst>
          </p:cNvPr>
          <p:cNvSpPr/>
          <p:nvPr/>
        </p:nvSpPr>
        <p:spPr>
          <a:xfrm rot="6704108">
            <a:off x="4273649" y="5474155"/>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0" name="Ellipse 1562">
            <a:extLst>
              <a:ext uri="{FF2B5EF4-FFF2-40B4-BE49-F238E27FC236}">
                <a16:creationId xmlns:a16="http://schemas.microsoft.com/office/drawing/2014/main" id="{D198EEF4-640A-417C-ABAA-E410CF0543B6}"/>
              </a:ext>
            </a:extLst>
          </p:cNvPr>
          <p:cNvSpPr/>
          <p:nvPr/>
        </p:nvSpPr>
        <p:spPr>
          <a:xfrm rot="277618">
            <a:off x="4185635" y="367974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1" name="Corde 1563">
            <a:extLst>
              <a:ext uri="{FF2B5EF4-FFF2-40B4-BE49-F238E27FC236}">
                <a16:creationId xmlns:a16="http://schemas.microsoft.com/office/drawing/2014/main" id="{A42179D7-C3DC-42F8-A778-BBBD404809C9}"/>
              </a:ext>
            </a:extLst>
          </p:cNvPr>
          <p:cNvSpPr/>
          <p:nvPr/>
        </p:nvSpPr>
        <p:spPr>
          <a:xfrm rot="6704108">
            <a:off x="4165663" y="375138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2" name="Ellipse 1562">
            <a:extLst>
              <a:ext uri="{FF2B5EF4-FFF2-40B4-BE49-F238E27FC236}">
                <a16:creationId xmlns:a16="http://schemas.microsoft.com/office/drawing/2014/main" id="{DBF68908-2963-447C-9E06-3242415A5D92}"/>
              </a:ext>
            </a:extLst>
          </p:cNvPr>
          <p:cNvSpPr/>
          <p:nvPr/>
        </p:nvSpPr>
        <p:spPr>
          <a:xfrm rot="277618">
            <a:off x="3861972" y="375802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3" name="Corde 1563">
            <a:extLst>
              <a:ext uri="{FF2B5EF4-FFF2-40B4-BE49-F238E27FC236}">
                <a16:creationId xmlns:a16="http://schemas.microsoft.com/office/drawing/2014/main" id="{42CBA003-5556-486A-9C45-5D8CF034E570}"/>
              </a:ext>
            </a:extLst>
          </p:cNvPr>
          <p:cNvSpPr/>
          <p:nvPr/>
        </p:nvSpPr>
        <p:spPr>
          <a:xfrm rot="6704108">
            <a:off x="3842000" y="382966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4" name="Ellipse 1562">
            <a:extLst>
              <a:ext uri="{FF2B5EF4-FFF2-40B4-BE49-F238E27FC236}">
                <a16:creationId xmlns:a16="http://schemas.microsoft.com/office/drawing/2014/main" id="{66DB8C56-7E12-4B81-81A9-F2913E7C7A01}"/>
              </a:ext>
            </a:extLst>
          </p:cNvPr>
          <p:cNvSpPr/>
          <p:nvPr/>
        </p:nvSpPr>
        <p:spPr>
          <a:xfrm rot="277618">
            <a:off x="4584153" y="5240945"/>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5" name="Corde 1563">
            <a:extLst>
              <a:ext uri="{FF2B5EF4-FFF2-40B4-BE49-F238E27FC236}">
                <a16:creationId xmlns:a16="http://schemas.microsoft.com/office/drawing/2014/main" id="{5BC4CF5C-806B-49B7-882F-C100C7B1653F}"/>
              </a:ext>
            </a:extLst>
          </p:cNvPr>
          <p:cNvSpPr/>
          <p:nvPr/>
        </p:nvSpPr>
        <p:spPr>
          <a:xfrm rot="6704108">
            <a:off x="4564181" y="5312589"/>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11" name="Rectangle : coins arrondis 13">
            <a:extLst>
              <a:ext uri="{FF2B5EF4-FFF2-40B4-BE49-F238E27FC236}">
                <a16:creationId xmlns:a16="http://schemas.microsoft.com/office/drawing/2014/main" id="{625333C6-0F88-4CB8-99FA-7640B87BFC30}"/>
              </a:ext>
            </a:extLst>
          </p:cNvPr>
          <p:cNvSpPr/>
          <p:nvPr/>
        </p:nvSpPr>
        <p:spPr>
          <a:xfrm rot="5400000">
            <a:off x="9341837" y="-2833477"/>
            <a:ext cx="463827" cy="648188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prstClr val="white"/>
              </a:solidFill>
              <a:highlight>
                <a:srgbClr val="FF0000"/>
              </a:highlight>
              <a:latin typeface="Century Gothic"/>
            </a:endParaRPr>
          </a:p>
        </p:txBody>
      </p:sp>
      <p:sp>
        <p:nvSpPr>
          <p:cNvPr id="3" name="Rectangle 2">
            <a:extLst>
              <a:ext uri="{FF2B5EF4-FFF2-40B4-BE49-F238E27FC236}">
                <a16:creationId xmlns:a16="http://schemas.microsoft.com/office/drawing/2014/main" id="{A22E96AC-5C36-4239-BDE2-926593AF24FD}"/>
              </a:ext>
            </a:extLst>
          </p:cNvPr>
          <p:cNvSpPr/>
          <p:nvPr/>
        </p:nvSpPr>
        <p:spPr>
          <a:xfrm>
            <a:off x="6538122" y="223791"/>
            <a:ext cx="5769528" cy="369332"/>
          </a:xfrm>
          <a:prstGeom prst="rect">
            <a:avLst/>
          </a:prstGeom>
        </p:spPr>
        <p:txBody>
          <a:bodyPr wrap="none">
            <a:spAutoFit/>
          </a:bodyPr>
          <a:lstStyle/>
          <a:p>
            <a:pPr defTabSz="914377">
              <a:defRPr/>
            </a:pPr>
            <a:r>
              <a:rPr lang="fr-FR" b="1" dirty="0">
                <a:solidFill>
                  <a:srgbClr val="FFFFFF"/>
                </a:solidFill>
                <a:latin typeface="Century Gothic"/>
              </a:rPr>
              <a:t>&gt;200 people </a:t>
            </a:r>
            <a:r>
              <a:rPr lang="fr-FR" b="1" dirty="0" err="1">
                <a:solidFill>
                  <a:srgbClr val="FFFFFF"/>
                </a:solidFill>
                <a:latin typeface="Century Gothic"/>
              </a:rPr>
              <a:t>involved</a:t>
            </a:r>
            <a:r>
              <a:rPr lang="fr-FR" b="1" dirty="0">
                <a:solidFill>
                  <a:srgbClr val="FFFFFF"/>
                </a:solidFill>
                <a:latin typeface="Century Gothic"/>
              </a:rPr>
              <a:t> in the CSR network </a:t>
            </a:r>
            <a:r>
              <a:rPr lang="fr-FR" b="1" dirty="0" err="1">
                <a:solidFill>
                  <a:srgbClr val="FFFFFF"/>
                </a:solidFill>
                <a:latin typeface="Century Gothic"/>
              </a:rPr>
              <a:t>globally</a:t>
            </a:r>
            <a:r>
              <a:rPr lang="fr-FR" b="1" dirty="0">
                <a:solidFill>
                  <a:srgbClr val="FFFFFF"/>
                </a:solidFill>
                <a:latin typeface="Century Gothic"/>
              </a:rPr>
              <a:t>!</a:t>
            </a:r>
            <a:endParaRPr lang="en-US" b="1" dirty="0">
              <a:solidFill>
                <a:srgbClr val="FFFFFF"/>
              </a:solidFill>
              <a:latin typeface="Century Gothic"/>
            </a:endParaRPr>
          </a:p>
        </p:txBody>
      </p:sp>
      <p:sp>
        <p:nvSpPr>
          <p:cNvPr id="331" name="Ellipse 1562">
            <a:extLst>
              <a:ext uri="{FF2B5EF4-FFF2-40B4-BE49-F238E27FC236}">
                <a16:creationId xmlns:a16="http://schemas.microsoft.com/office/drawing/2014/main" id="{F14D3651-AD4D-B746-8C3D-F18F9D6C1C73}"/>
              </a:ext>
            </a:extLst>
          </p:cNvPr>
          <p:cNvSpPr/>
          <p:nvPr/>
        </p:nvSpPr>
        <p:spPr>
          <a:xfrm rot="277618">
            <a:off x="3847655" y="4390458"/>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32" name="Corde 1563">
            <a:extLst>
              <a:ext uri="{FF2B5EF4-FFF2-40B4-BE49-F238E27FC236}">
                <a16:creationId xmlns:a16="http://schemas.microsoft.com/office/drawing/2014/main" id="{2BAB2FB0-2107-114F-96FB-CABBE383AF50}"/>
              </a:ext>
            </a:extLst>
          </p:cNvPr>
          <p:cNvSpPr/>
          <p:nvPr/>
        </p:nvSpPr>
        <p:spPr>
          <a:xfrm rot="6704108">
            <a:off x="3827683" y="4462103"/>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7" name="Ellipse 1562">
            <a:extLst>
              <a:ext uri="{FF2B5EF4-FFF2-40B4-BE49-F238E27FC236}">
                <a16:creationId xmlns:a16="http://schemas.microsoft.com/office/drawing/2014/main" id="{E0F5D756-3EDF-144A-9DB6-EE8A00DF9412}"/>
              </a:ext>
            </a:extLst>
          </p:cNvPr>
          <p:cNvSpPr/>
          <p:nvPr/>
        </p:nvSpPr>
        <p:spPr>
          <a:xfrm rot="277618">
            <a:off x="3174491" y="328960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8" name="Corde 1563">
            <a:extLst>
              <a:ext uri="{FF2B5EF4-FFF2-40B4-BE49-F238E27FC236}">
                <a16:creationId xmlns:a16="http://schemas.microsoft.com/office/drawing/2014/main" id="{425FBB0A-91D6-CB4C-8EB0-97590A969B30}"/>
              </a:ext>
            </a:extLst>
          </p:cNvPr>
          <p:cNvSpPr/>
          <p:nvPr/>
        </p:nvSpPr>
        <p:spPr>
          <a:xfrm rot="6704108">
            <a:off x="3154519" y="336124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09" name="Ellipse 1562">
            <a:extLst>
              <a:ext uri="{FF2B5EF4-FFF2-40B4-BE49-F238E27FC236}">
                <a16:creationId xmlns:a16="http://schemas.microsoft.com/office/drawing/2014/main" id="{D680EEDD-EBAB-DE41-AE1E-2E23FAE461C3}"/>
              </a:ext>
            </a:extLst>
          </p:cNvPr>
          <p:cNvSpPr/>
          <p:nvPr/>
        </p:nvSpPr>
        <p:spPr>
          <a:xfrm rot="277618">
            <a:off x="3449368" y="2542842"/>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0" name="Corde 1563">
            <a:extLst>
              <a:ext uri="{FF2B5EF4-FFF2-40B4-BE49-F238E27FC236}">
                <a16:creationId xmlns:a16="http://schemas.microsoft.com/office/drawing/2014/main" id="{7B0D39CB-BA58-6549-8AAE-9768A0A7C0BE}"/>
              </a:ext>
            </a:extLst>
          </p:cNvPr>
          <p:cNvSpPr/>
          <p:nvPr/>
        </p:nvSpPr>
        <p:spPr>
          <a:xfrm rot="6704108">
            <a:off x="3429396" y="2614487"/>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1" name="Ellipse 1562">
            <a:extLst>
              <a:ext uri="{FF2B5EF4-FFF2-40B4-BE49-F238E27FC236}">
                <a16:creationId xmlns:a16="http://schemas.microsoft.com/office/drawing/2014/main" id="{5FBFBA9A-2B41-E44C-AF71-47D56DF64B09}"/>
              </a:ext>
            </a:extLst>
          </p:cNvPr>
          <p:cNvSpPr/>
          <p:nvPr/>
        </p:nvSpPr>
        <p:spPr>
          <a:xfrm rot="277618">
            <a:off x="10135804" y="309935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2" name="Corde 1563">
            <a:extLst>
              <a:ext uri="{FF2B5EF4-FFF2-40B4-BE49-F238E27FC236}">
                <a16:creationId xmlns:a16="http://schemas.microsoft.com/office/drawing/2014/main" id="{EA0DE15E-10C4-864D-A143-E9457CB31A4C}"/>
              </a:ext>
            </a:extLst>
          </p:cNvPr>
          <p:cNvSpPr/>
          <p:nvPr/>
        </p:nvSpPr>
        <p:spPr>
          <a:xfrm rot="6704108">
            <a:off x="10115832" y="3171004"/>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5" name="Ellipse 1562">
            <a:extLst>
              <a:ext uri="{FF2B5EF4-FFF2-40B4-BE49-F238E27FC236}">
                <a16:creationId xmlns:a16="http://schemas.microsoft.com/office/drawing/2014/main" id="{3519122F-FA5D-9E45-9589-38072A3D3C8B}"/>
              </a:ext>
            </a:extLst>
          </p:cNvPr>
          <p:cNvSpPr/>
          <p:nvPr/>
        </p:nvSpPr>
        <p:spPr>
          <a:xfrm rot="277618">
            <a:off x="9497553" y="3654837"/>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6" name="Corde 1563">
            <a:extLst>
              <a:ext uri="{FF2B5EF4-FFF2-40B4-BE49-F238E27FC236}">
                <a16:creationId xmlns:a16="http://schemas.microsoft.com/office/drawing/2014/main" id="{0FDBCED2-3C33-214C-94C6-042523119766}"/>
              </a:ext>
            </a:extLst>
          </p:cNvPr>
          <p:cNvSpPr/>
          <p:nvPr/>
        </p:nvSpPr>
        <p:spPr>
          <a:xfrm rot="6704108">
            <a:off x="9477581" y="3726481"/>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7" name="Ellipse 1562">
            <a:extLst>
              <a:ext uri="{FF2B5EF4-FFF2-40B4-BE49-F238E27FC236}">
                <a16:creationId xmlns:a16="http://schemas.microsoft.com/office/drawing/2014/main" id="{BA5DB48A-ECA0-1A48-9AC6-84F2ED534BA4}"/>
              </a:ext>
            </a:extLst>
          </p:cNvPr>
          <p:cNvSpPr/>
          <p:nvPr/>
        </p:nvSpPr>
        <p:spPr>
          <a:xfrm rot="277618">
            <a:off x="6066815" y="2429479"/>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8" name="Corde 1563">
            <a:extLst>
              <a:ext uri="{FF2B5EF4-FFF2-40B4-BE49-F238E27FC236}">
                <a16:creationId xmlns:a16="http://schemas.microsoft.com/office/drawing/2014/main" id="{46DBAB80-AF63-A147-B971-4F35B6267BEB}"/>
              </a:ext>
            </a:extLst>
          </p:cNvPr>
          <p:cNvSpPr/>
          <p:nvPr/>
        </p:nvSpPr>
        <p:spPr>
          <a:xfrm rot="6704108">
            <a:off x="6046843" y="2501124"/>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19" name="Ellipse 1562">
            <a:extLst>
              <a:ext uri="{FF2B5EF4-FFF2-40B4-BE49-F238E27FC236}">
                <a16:creationId xmlns:a16="http://schemas.microsoft.com/office/drawing/2014/main" id="{28353C72-8A16-1548-956C-92D17FCCE347}"/>
              </a:ext>
            </a:extLst>
          </p:cNvPr>
          <p:cNvSpPr/>
          <p:nvPr/>
        </p:nvSpPr>
        <p:spPr>
          <a:xfrm rot="277618">
            <a:off x="6741196" y="279218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0" name="Corde 1563">
            <a:extLst>
              <a:ext uri="{FF2B5EF4-FFF2-40B4-BE49-F238E27FC236}">
                <a16:creationId xmlns:a16="http://schemas.microsoft.com/office/drawing/2014/main" id="{B31A8E5D-0D41-6C42-8D52-6469484AAAAB}"/>
              </a:ext>
            </a:extLst>
          </p:cNvPr>
          <p:cNvSpPr/>
          <p:nvPr/>
        </p:nvSpPr>
        <p:spPr>
          <a:xfrm rot="6704108">
            <a:off x="6721224" y="286382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1" name="Ellipse 1562">
            <a:extLst>
              <a:ext uri="{FF2B5EF4-FFF2-40B4-BE49-F238E27FC236}">
                <a16:creationId xmlns:a16="http://schemas.microsoft.com/office/drawing/2014/main" id="{00DEBECB-FCFA-3941-B41E-003369C47041}"/>
              </a:ext>
            </a:extLst>
          </p:cNvPr>
          <p:cNvSpPr/>
          <p:nvPr/>
        </p:nvSpPr>
        <p:spPr>
          <a:xfrm rot="277618">
            <a:off x="5931272" y="2601874"/>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2" name="Corde 1563">
            <a:extLst>
              <a:ext uri="{FF2B5EF4-FFF2-40B4-BE49-F238E27FC236}">
                <a16:creationId xmlns:a16="http://schemas.microsoft.com/office/drawing/2014/main" id="{3F682C9A-79A8-1341-9B05-11CCC3A2761D}"/>
              </a:ext>
            </a:extLst>
          </p:cNvPr>
          <p:cNvSpPr/>
          <p:nvPr/>
        </p:nvSpPr>
        <p:spPr>
          <a:xfrm rot="6704108">
            <a:off x="5911300" y="2673519"/>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3" name="Ellipse 1562">
            <a:extLst>
              <a:ext uri="{FF2B5EF4-FFF2-40B4-BE49-F238E27FC236}">
                <a16:creationId xmlns:a16="http://schemas.microsoft.com/office/drawing/2014/main" id="{82B02093-5DE6-5148-91B0-B28FC8B2B14F}"/>
              </a:ext>
            </a:extLst>
          </p:cNvPr>
          <p:cNvSpPr/>
          <p:nvPr/>
        </p:nvSpPr>
        <p:spPr>
          <a:xfrm rot="277618">
            <a:off x="6588332" y="2548867"/>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4" name="Corde 1563">
            <a:extLst>
              <a:ext uri="{FF2B5EF4-FFF2-40B4-BE49-F238E27FC236}">
                <a16:creationId xmlns:a16="http://schemas.microsoft.com/office/drawing/2014/main" id="{E010466B-6D4B-C74E-83E5-343423B18D39}"/>
              </a:ext>
            </a:extLst>
          </p:cNvPr>
          <p:cNvSpPr/>
          <p:nvPr/>
        </p:nvSpPr>
        <p:spPr>
          <a:xfrm rot="6704108">
            <a:off x="6568360" y="2620512"/>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5" name="Ellipse 1562">
            <a:extLst>
              <a:ext uri="{FF2B5EF4-FFF2-40B4-BE49-F238E27FC236}">
                <a16:creationId xmlns:a16="http://schemas.microsoft.com/office/drawing/2014/main" id="{1E27D51F-B272-D044-A440-C1A42509691B}"/>
              </a:ext>
            </a:extLst>
          </p:cNvPr>
          <p:cNvSpPr/>
          <p:nvPr/>
        </p:nvSpPr>
        <p:spPr>
          <a:xfrm rot="277618">
            <a:off x="9260237" y="4112183"/>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6" name="Corde 1563">
            <a:extLst>
              <a:ext uri="{FF2B5EF4-FFF2-40B4-BE49-F238E27FC236}">
                <a16:creationId xmlns:a16="http://schemas.microsoft.com/office/drawing/2014/main" id="{595CFFE0-6908-4F48-A33F-E74A6135B493}"/>
              </a:ext>
            </a:extLst>
          </p:cNvPr>
          <p:cNvSpPr/>
          <p:nvPr/>
        </p:nvSpPr>
        <p:spPr>
          <a:xfrm rot="6704108">
            <a:off x="9240265" y="4183828"/>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7" name="Ellipse 1562">
            <a:extLst>
              <a:ext uri="{FF2B5EF4-FFF2-40B4-BE49-F238E27FC236}">
                <a16:creationId xmlns:a16="http://schemas.microsoft.com/office/drawing/2014/main" id="{F2E4138D-770F-844F-8F00-8880CC9CD41A}"/>
              </a:ext>
            </a:extLst>
          </p:cNvPr>
          <p:cNvSpPr/>
          <p:nvPr/>
        </p:nvSpPr>
        <p:spPr>
          <a:xfrm rot="277618">
            <a:off x="6259941" y="2519486"/>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8" name="Corde 1563">
            <a:extLst>
              <a:ext uri="{FF2B5EF4-FFF2-40B4-BE49-F238E27FC236}">
                <a16:creationId xmlns:a16="http://schemas.microsoft.com/office/drawing/2014/main" id="{0141A431-2AF9-8448-967F-7CF663A19CA1}"/>
              </a:ext>
            </a:extLst>
          </p:cNvPr>
          <p:cNvSpPr/>
          <p:nvPr/>
        </p:nvSpPr>
        <p:spPr>
          <a:xfrm rot="6704108">
            <a:off x="6239969" y="2591131"/>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29" name="Ellipse 1562">
            <a:extLst>
              <a:ext uri="{FF2B5EF4-FFF2-40B4-BE49-F238E27FC236}">
                <a16:creationId xmlns:a16="http://schemas.microsoft.com/office/drawing/2014/main" id="{D7F03114-A406-0E44-9404-0B6270591EBB}"/>
              </a:ext>
            </a:extLst>
          </p:cNvPr>
          <p:cNvSpPr/>
          <p:nvPr/>
        </p:nvSpPr>
        <p:spPr>
          <a:xfrm rot="277618">
            <a:off x="6665520" y="2329501"/>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430" name="Corde 1563">
            <a:extLst>
              <a:ext uri="{FF2B5EF4-FFF2-40B4-BE49-F238E27FC236}">
                <a16:creationId xmlns:a16="http://schemas.microsoft.com/office/drawing/2014/main" id="{995B417D-01D4-254D-883E-1085C7129356}"/>
              </a:ext>
            </a:extLst>
          </p:cNvPr>
          <p:cNvSpPr/>
          <p:nvPr/>
        </p:nvSpPr>
        <p:spPr>
          <a:xfrm rot="6704108">
            <a:off x="6645548" y="2401145"/>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18" name="Ellipse 1562">
            <a:extLst>
              <a:ext uri="{FF2B5EF4-FFF2-40B4-BE49-F238E27FC236}">
                <a16:creationId xmlns:a16="http://schemas.microsoft.com/office/drawing/2014/main" id="{D7AD4799-2AF4-4455-9A52-3C53CA598B50}"/>
              </a:ext>
            </a:extLst>
          </p:cNvPr>
          <p:cNvSpPr/>
          <p:nvPr/>
        </p:nvSpPr>
        <p:spPr>
          <a:xfrm rot="277618">
            <a:off x="4617788" y="4298431"/>
            <a:ext cx="64699" cy="67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
        <p:nvSpPr>
          <p:cNvPr id="319" name="Corde 1563">
            <a:extLst>
              <a:ext uri="{FF2B5EF4-FFF2-40B4-BE49-F238E27FC236}">
                <a16:creationId xmlns:a16="http://schemas.microsoft.com/office/drawing/2014/main" id="{47104F6F-0635-4D95-9469-CFE279577687}"/>
              </a:ext>
            </a:extLst>
          </p:cNvPr>
          <p:cNvSpPr/>
          <p:nvPr/>
        </p:nvSpPr>
        <p:spPr>
          <a:xfrm rot="6704108">
            <a:off x="4597816" y="4370076"/>
            <a:ext cx="104648" cy="103299"/>
          </a:xfrm>
          <a:prstGeom prst="chor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8C4799"/>
              </a:solidFill>
              <a:latin typeface="Century Gothic"/>
            </a:endParaRPr>
          </a:p>
        </p:txBody>
      </p:sp>
    </p:spTree>
    <p:extLst>
      <p:ext uri="{BB962C8B-B14F-4D97-AF65-F5344CB8AC3E}">
        <p14:creationId xmlns:p14="http://schemas.microsoft.com/office/powerpoint/2010/main" val="2992399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209B-AB9A-4BB2-B377-592DECB162C1}"/>
              </a:ext>
            </a:extLst>
          </p:cNvPr>
          <p:cNvSpPr>
            <a:spLocks noGrp="1"/>
          </p:cNvSpPr>
          <p:nvPr>
            <p:ph type="title"/>
          </p:nvPr>
        </p:nvSpPr>
        <p:spPr>
          <a:xfrm>
            <a:off x="364342" y="2624590"/>
            <a:ext cx="10945284" cy="443198"/>
          </a:xfrm>
        </p:spPr>
        <p:txBody>
          <a:bodyPr/>
          <a:lstStyle/>
          <a:p>
            <a:r>
              <a:rPr lang="en-US" sz="3200" dirty="0">
                <a:solidFill>
                  <a:schemeClr val="tx2"/>
                </a:solidFill>
              </a:rPr>
              <a:t>Thank you!</a:t>
            </a:r>
          </a:p>
        </p:txBody>
      </p:sp>
    </p:spTree>
    <p:extLst>
      <p:ext uri="{BB962C8B-B14F-4D97-AF65-F5344CB8AC3E}">
        <p14:creationId xmlns:p14="http://schemas.microsoft.com/office/powerpoint/2010/main" val="171963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314AB3-2BAE-4DFC-A194-8A652FAF8226}"/>
              </a:ext>
            </a:extLst>
          </p:cNvPr>
          <p:cNvSpPr>
            <a:spLocks noGrp="1"/>
          </p:cNvSpPr>
          <p:nvPr>
            <p:ph type="title"/>
          </p:nvPr>
        </p:nvSpPr>
        <p:spPr/>
        <p:txBody>
          <a:bodyPr/>
          <a:lstStyle/>
          <a:p>
            <a:r>
              <a:rPr lang="en-US" dirty="0"/>
              <a:t>Edenred joins the Euronext CAC 40 ESG® index</a:t>
            </a:r>
          </a:p>
        </p:txBody>
      </p:sp>
      <p:sp>
        <p:nvSpPr>
          <p:cNvPr id="7" name="Content Placeholder 6">
            <a:extLst>
              <a:ext uri="{FF2B5EF4-FFF2-40B4-BE49-F238E27FC236}">
                <a16:creationId xmlns:a16="http://schemas.microsoft.com/office/drawing/2014/main" id="{2ADED97F-7FC6-4975-8CE2-38D7E61057B4}"/>
              </a:ext>
            </a:extLst>
          </p:cNvPr>
          <p:cNvSpPr>
            <a:spLocks noGrp="1"/>
          </p:cNvSpPr>
          <p:nvPr>
            <p:ph sz="quarter" idx="13"/>
          </p:nvPr>
        </p:nvSpPr>
        <p:spPr>
          <a:xfrm>
            <a:off x="719666" y="1509185"/>
            <a:ext cx="6290734" cy="2399651"/>
          </a:xfrm>
        </p:spPr>
        <p:txBody>
          <a:bodyPr/>
          <a:lstStyle/>
          <a:p>
            <a:r>
              <a:rPr lang="en-US" sz="2000" b="0" dirty="0"/>
              <a:t>Edenred, the world leader in earmarked funds solutions, on September 19, 2022, joined the </a:t>
            </a:r>
            <a:r>
              <a:rPr lang="en-US" sz="2000" dirty="0"/>
              <a:t>Paris stock exchange’s Euronext CAC 40 ESG index</a:t>
            </a:r>
            <a:r>
              <a:rPr lang="en-US" sz="2000" b="0" dirty="0"/>
              <a:t>, taking its place alongside other companies </a:t>
            </a:r>
            <a:r>
              <a:rPr lang="en-US" sz="2000" dirty="0"/>
              <a:t>demonstrating outstanding environmental, social and governance (ESG) practices</a:t>
            </a:r>
            <a:r>
              <a:rPr lang="en-US" sz="2000" b="0" dirty="0"/>
              <a:t>.</a:t>
            </a:r>
          </a:p>
          <a:p>
            <a:endParaRPr lang="en-US" sz="2000" b="0" dirty="0"/>
          </a:p>
          <a:p>
            <a:endParaRPr lang="en-US" sz="2000" b="0" dirty="0"/>
          </a:p>
          <a:p>
            <a:endParaRPr lang="en-US" sz="2000" b="0" dirty="0"/>
          </a:p>
          <a:p>
            <a:endParaRPr lang="en-US" sz="2000" b="0" dirty="0"/>
          </a:p>
          <a:p>
            <a:endParaRPr lang="en-US" sz="2000" b="0" dirty="0"/>
          </a:p>
        </p:txBody>
      </p:sp>
      <p:pic>
        <p:nvPicPr>
          <p:cNvPr id="1026" name="Picture 2" descr="CAC 40 Index Option* (10 Euro) | Euronext exchange Live quotes">
            <a:extLst>
              <a:ext uri="{FF2B5EF4-FFF2-40B4-BE49-F238E27FC236}">
                <a16:creationId xmlns:a16="http://schemas.microsoft.com/office/drawing/2014/main" id="{7CC88E64-742E-4EDD-844B-B03AC19A8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950" y="1853670"/>
            <a:ext cx="3838575" cy="11906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 coins arrondis 10">
            <a:extLst>
              <a:ext uri="{FF2B5EF4-FFF2-40B4-BE49-F238E27FC236}">
                <a16:creationId xmlns:a16="http://schemas.microsoft.com/office/drawing/2014/main" id="{F4484507-637A-4C53-BC3A-6C79C12FD5D2}"/>
              </a:ext>
            </a:extLst>
          </p:cNvPr>
          <p:cNvSpPr/>
          <p:nvPr/>
        </p:nvSpPr>
        <p:spPr>
          <a:xfrm rot="10800000">
            <a:off x="1450035" y="3429000"/>
            <a:ext cx="4525195" cy="12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srgbClr val="FFFFFF"/>
              </a:solidFill>
              <a:latin typeface="Century Gothic"/>
            </a:endParaRPr>
          </a:p>
        </p:txBody>
      </p:sp>
      <p:sp>
        <p:nvSpPr>
          <p:cNvPr id="9" name="TextBox 8">
            <a:extLst>
              <a:ext uri="{FF2B5EF4-FFF2-40B4-BE49-F238E27FC236}">
                <a16:creationId xmlns:a16="http://schemas.microsoft.com/office/drawing/2014/main" id="{86E0A459-0DB8-4A48-936A-659F400A0E73}"/>
              </a:ext>
            </a:extLst>
          </p:cNvPr>
          <p:cNvSpPr txBox="1"/>
          <p:nvPr/>
        </p:nvSpPr>
        <p:spPr>
          <a:xfrm>
            <a:off x="623358" y="3871487"/>
            <a:ext cx="10945284" cy="1600438"/>
          </a:xfrm>
          <a:prstGeom prst="rect">
            <a:avLst/>
          </a:prstGeom>
          <a:noFill/>
        </p:spPr>
        <p:txBody>
          <a:bodyPr wrap="square" rtlCol="0">
            <a:spAutoFit/>
          </a:bodyPr>
          <a:lstStyle/>
          <a:p>
            <a:r>
              <a:rPr lang="en-US" sz="2000" b="0" dirty="0"/>
              <a:t>Based on an independent assessment by Moody’s ESG Solutions, this event is a recognition of the Group’s commitment to sustainable development. This commitment is </a:t>
            </a:r>
            <a:r>
              <a:rPr lang="en-US" sz="2000" b="1" dirty="0"/>
              <a:t>embodied in its ambitious “Ideal” ESG policy, its portfolio of digital solutions enabling more responsible behaviors and its purpose</a:t>
            </a:r>
            <a:r>
              <a:rPr lang="en-US" sz="2000" b="0" dirty="0"/>
              <a:t>, “Enrich connections. For good.”</a:t>
            </a:r>
          </a:p>
          <a:p>
            <a:endParaRPr lang="en-US" dirty="0"/>
          </a:p>
        </p:txBody>
      </p:sp>
    </p:spTree>
    <p:extLst>
      <p:ext uri="{BB962C8B-B14F-4D97-AF65-F5344CB8AC3E}">
        <p14:creationId xmlns:p14="http://schemas.microsoft.com/office/powerpoint/2010/main" val="2771258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20">
            <a:extLst>
              <a:ext uri="{FF2B5EF4-FFF2-40B4-BE49-F238E27FC236}">
                <a16:creationId xmlns:a16="http://schemas.microsoft.com/office/drawing/2014/main" id="{635C2CB7-4534-4577-90CE-3FB506B72D20}"/>
              </a:ext>
            </a:extLst>
          </p:cNvPr>
          <p:cNvSpPr>
            <a:spLocks noGrp="1"/>
          </p:cNvSpPr>
          <p:nvPr>
            <p:ph type="title"/>
          </p:nvPr>
        </p:nvSpPr>
        <p:spPr>
          <a:xfrm>
            <a:off x="719666" y="686074"/>
            <a:ext cx="10945284" cy="369332"/>
          </a:xfrm>
        </p:spPr>
        <p:txBody>
          <a:bodyPr/>
          <a:lstStyle/>
          <a:p>
            <a:r>
              <a:rPr lang="en-GB" dirty="0"/>
              <a:t>Engaged in the community</a:t>
            </a:r>
          </a:p>
        </p:txBody>
      </p:sp>
      <p:sp>
        <p:nvSpPr>
          <p:cNvPr id="19" name="Espace réservé du contenu 18">
            <a:extLst>
              <a:ext uri="{FF2B5EF4-FFF2-40B4-BE49-F238E27FC236}">
                <a16:creationId xmlns:a16="http://schemas.microsoft.com/office/drawing/2014/main" id="{C4A6E9FD-BFA9-4DE0-9E16-8962CB01ADCD}"/>
              </a:ext>
            </a:extLst>
          </p:cNvPr>
          <p:cNvSpPr>
            <a:spLocks noGrp="1"/>
          </p:cNvSpPr>
          <p:nvPr>
            <p:ph sz="quarter" idx="13"/>
          </p:nvPr>
        </p:nvSpPr>
        <p:spPr>
          <a:xfrm>
            <a:off x="719666" y="1521133"/>
            <a:ext cx="4285765" cy="4113571"/>
          </a:xfrm>
        </p:spPr>
        <p:txBody>
          <a:bodyPr vert="horz" lIns="0" tIns="0" rIns="0" bIns="0" rtlCol="0" anchor="t">
            <a:noAutofit/>
          </a:bodyPr>
          <a:lstStyle/>
          <a:p>
            <a:pPr marL="238754" lvl="1" indent="-238754" algn="just">
              <a:lnSpc>
                <a:spcPct val="100000"/>
              </a:lnSpc>
            </a:pPr>
            <a:r>
              <a:rPr lang="en-US" dirty="0"/>
              <a:t>Edenred has contributed to </a:t>
            </a:r>
            <a:r>
              <a:rPr lang="en-US" b="1" dirty="0">
                <a:solidFill>
                  <a:srgbClr val="FF0000"/>
                </a:solidFill>
              </a:rPr>
              <a:t>social progress </a:t>
            </a:r>
            <a:r>
              <a:rPr lang="en-US" dirty="0"/>
              <a:t>through its products, which are designed to make life easier for employees and citizens;</a:t>
            </a:r>
          </a:p>
          <a:p>
            <a:pPr marL="238754" lvl="1" indent="-238754" algn="just">
              <a:lnSpc>
                <a:spcPct val="100000"/>
              </a:lnSpc>
            </a:pPr>
            <a:r>
              <a:rPr lang="en-US" b="1" dirty="0">
                <a:solidFill>
                  <a:srgbClr val="FF0000"/>
                </a:solidFill>
              </a:rPr>
              <a:t>By inventing the </a:t>
            </a:r>
            <a:r>
              <a:rPr lang="en-US" b="1" i="1" dirty="0">
                <a:solidFill>
                  <a:srgbClr val="FF0000"/>
                </a:solidFill>
              </a:rPr>
              <a:t>Ticket Restaurant</a:t>
            </a:r>
            <a:r>
              <a:rPr lang="en-US" b="1" dirty="0">
                <a:solidFill>
                  <a:srgbClr val="FF0000"/>
                </a:solidFill>
              </a:rPr>
              <a:t> voucher </a:t>
            </a:r>
            <a:r>
              <a:rPr lang="en-US" dirty="0"/>
              <a:t>in the 1960s, Edenred contributed to the democratization of employees’ lunch break;</a:t>
            </a:r>
          </a:p>
          <a:p>
            <a:pPr marL="238754" lvl="1" indent="-238754" algn="just">
              <a:lnSpc>
                <a:spcPct val="100000"/>
              </a:lnSpc>
            </a:pPr>
            <a:r>
              <a:rPr lang="en-US" dirty="0"/>
              <a:t>It was therefore natural for Edenred to become committed to </a:t>
            </a:r>
            <a:r>
              <a:rPr lang="en-US" b="1" dirty="0">
                <a:solidFill>
                  <a:srgbClr val="FF0000"/>
                </a:solidFill>
              </a:rPr>
              <a:t>a social responsibility approach </a:t>
            </a:r>
            <a:r>
              <a:rPr lang="en-US" dirty="0"/>
              <a:t>through its everyday activities.</a:t>
            </a:r>
          </a:p>
        </p:txBody>
      </p:sp>
      <p:grpSp>
        <p:nvGrpSpPr>
          <p:cNvPr id="5" name="Group 4">
            <a:extLst>
              <a:ext uri="{FF2B5EF4-FFF2-40B4-BE49-F238E27FC236}">
                <a16:creationId xmlns:a16="http://schemas.microsoft.com/office/drawing/2014/main" id="{2A258723-BD3C-40B1-BB0E-6C129393892F}"/>
              </a:ext>
            </a:extLst>
          </p:cNvPr>
          <p:cNvGrpSpPr>
            <a:grpSpLocks noChangeAspect="1"/>
          </p:cNvGrpSpPr>
          <p:nvPr/>
        </p:nvGrpSpPr>
        <p:grpSpPr>
          <a:xfrm>
            <a:off x="4968815" y="1226175"/>
            <a:ext cx="7122971" cy="4879803"/>
            <a:chOff x="3967373" y="610016"/>
            <a:chExt cx="5835963" cy="3998099"/>
          </a:xfrm>
        </p:grpSpPr>
        <p:grpSp>
          <p:nvGrpSpPr>
            <p:cNvPr id="6" name="Group 5">
              <a:extLst>
                <a:ext uri="{FF2B5EF4-FFF2-40B4-BE49-F238E27FC236}">
                  <a16:creationId xmlns:a16="http://schemas.microsoft.com/office/drawing/2014/main" id="{16407A99-AB70-42F9-B686-34BED5B41467}"/>
                </a:ext>
              </a:extLst>
            </p:cNvPr>
            <p:cNvGrpSpPr/>
            <p:nvPr/>
          </p:nvGrpSpPr>
          <p:grpSpPr>
            <a:xfrm>
              <a:off x="8239529" y="2358000"/>
              <a:ext cx="1563807" cy="479856"/>
              <a:chOff x="8239529" y="2358000"/>
              <a:chExt cx="1563807" cy="479856"/>
            </a:xfrm>
          </p:grpSpPr>
          <p:grpSp>
            <p:nvGrpSpPr>
              <p:cNvPr id="104" name="Group 552">
                <a:extLst>
                  <a:ext uri="{FF2B5EF4-FFF2-40B4-BE49-F238E27FC236}">
                    <a16:creationId xmlns:a16="http://schemas.microsoft.com/office/drawing/2014/main" id="{C6579C6A-CE68-45F6-B632-778A3EB7568A}"/>
                  </a:ext>
                </a:extLst>
              </p:cNvPr>
              <p:cNvGrpSpPr>
                <a:grpSpLocks noChangeAspect="1"/>
              </p:cNvGrpSpPr>
              <p:nvPr/>
            </p:nvGrpSpPr>
            <p:grpSpPr bwMode="auto">
              <a:xfrm>
                <a:off x="8239529" y="2358000"/>
                <a:ext cx="478800" cy="479856"/>
                <a:chOff x="1116" y="1746"/>
                <a:chExt cx="368" cy="368"/>
              </a:xfrm>
            </p:grpSpPr>
            <p:sp>
              <p:nvSpPr>
                <p:cNvPr id="106" name="AutoShape 551">
                  <a:extLst>
                    <a:ext uri="{FF2B5EF4-FFF2-40B4-BE49-F238E27FC236}">
                      <a16:creationId xmlns:a16="http://schemas.microsoft.com/office/drawing/2014/main" id="{30F85D8B-8646-4BF0-9194-30754DB04C5F}"/>
                    </a:ext>
                  </a:extLst>
                </p:cNvPr>
                <p:cNvSpPr>
                  <a:spLocks noChangeAspect="1" noChangeArrowheads="1" noTextEdit="1"/>
                </p:cNvSpPr>
                <p:nvPr/>
              </p:nvSpPr>
              <p:spPr bwMode="auto">
                <a:xfrm>
                  <a:off x="1116" y="1746"/>
                  <a:ext cx="3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fr-FR" sz="1333">
                    <a:solidFill>
                      <a:srgbClr val="323232"/>
                    </a:solidFill>
                    <a:latin typeface="Century Gothic"/>
                  </a:endParaRPr>
                </a:p>
              </p:txBody>
            </p:sp>
            <p:sp>
              <p:nvSpPr>
                <p:cNvPr id="107" name="Rectangle 553">
                  <a:extLst>
                    <a:ext uri="{FF2B5EF4-FFF2-40B4-BE49-F238E27FC236}">
                      <a16:creationId xmlns:a16="http://schemas.microsoft.com/office/drawing/2014/main" id="{7B20A022-3B14-42D0-999C-0B1EE9DE2009}"/>
                    </a:ext>
                  </a:extLst>
                </p:cNvPr>
                <p:cNvSpPr>
                  <a:spLocks noChangeArrowheads="1"/>
                </p:cNvSpPr>
                <p:nvPr/>
              </p:nvSpPr>
              <p:spPr bwMode="auto">
                <a:xfrm>
                  <a:off x="1116" y="1746"/>
                  <a:ext cx="36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77" eaLnBrk="1" hangingPunct="1"/>
                  <a:endParaRPr lang="en-US" altLang="fr-FR" sz="1333">
                    <a:solidFill>
                      <a:srgbClr val="323232"/>
                    </a:solidFill>
                    <a:latin typeface="Century Gothic"/>
                  </a:endParaRPr>
                </a:p>
              </p:txBody>
            </p:sp>
            <p:sp>
              <p:nvSpPr>
                <p:cNvPr id="109" name="Freeform 555">
                  <a:extLst>
                    <a:ext uri="{FF2B5EF4-FFF2-40B4-BE49-F238E27FC236}">
                      <a16:creationId xmlns:a16="http://schemas.microsoft.com/office/drawing/2014/main" id="{549024F2-16FB-489C-B796-546ED79DD5E5}"/>
                    </a:ext>
                  </a:extLst>
                </p:cNvPr>
                <p:cNvSpPr>
                  <a:spLocks noChangeAspect="1"/>
                </p:cNvSpPr>
                <p:nvPr/>
              </p:nvSpPr>
              <p:spPr bwMode="auto">
                <a:xfrm>
                  <a:off x="1317" y="1861"/>
                  <a:ext cx="84" cy="188"/>
                </a:xfrm>
                <a:custGeom>
                  <a:avLst/>
                  <a:gdLst>
                    <a:gd name="T0" fmla="*/ 52 w 96"/>
                    <a:gd name="T1" fmla="*/ 0 h 216"/>
                    <a:gd name="T2" fmla="*/ 52 w 96"/>
                    <a:gd name="T3" fmla="*/ 19 h 216"/>
                    <a:gd name="T4" fmla="*/ 57 w 96"/>
                    <a:gd name="T5" fmla="*/ 34 h 216"/>
                    <a:gd name="T6" fmla="*/ 89 w 96"/>
                    <a:gd name="T7" fmla="*/ 14 h 216"/>
                    <a:gd name="T8" fmla="*/ 93 w 96"/>
                    <a:gd name="T9" fmla="*/ 17 h 216"/>
                    <a:gd name="T10" fmla="*/ 95 w 96"/>
                    <a:gd name="T11" fmla="*/ 21 h 216"/>
                    <a:gd name="T12" fmla="*/ 96 w 96"/>
                    <a:gd name="T13" fmla="*/ 25 h 216"/>
                    <a:gd name="T14" fmla="*/ 96 w 96"/>
                    <a:gd name="T15" fmla="*/ 117 h 216"/>
                    <a:gd name="T16" fmla="*/ 94 w 96"/>
                    <a:gd name="T17" fmla="*/ 119 h 216"/>
                    <a:gd name="T18" fmla="*/ 87 w 96"/>
                    <a:gd name="T19" fmla="*/ 119 h 216"/>
                    <a:gd name="T20" fmla="*/ 87 w 96"/>
                    <a:gd name="T21" fmla="*/ 212 h 216"/>
                    <a:gd name="T22" fmla="*/ 85 w 96"/>
                    <a:gd name="T23" fmla="*/ 215 h 216"/>
                    <a:gd name="T24" fmla="*/ 82 w 96"/>
                    <a:gd name="T25" fmla="*/ 216 h 216"/>
                    <a:gd name="T26" fmla="*/ 57 w 96"/>
                    <a:gd name="T27" fmla="*/ 216 h 216"/>
                    <a:gd name="T28" fmla="*/ 55 w 96"/>
                    <a:gd name="T29" fmla="*/ 214 h 216"/>
                    <a:gd name="T30" fmla="*/ 53 w 96"/>
                    <a:gd name="T31" fmla="*/ 210 h 216"/>
                    <a:gd name="T32" fmla="*/ 53 w 96"/>
                    <a:gd name="T33" fmla="*/ 125 h 216"/>
                    <a:gd name="T34" fmla="*/ 53 w 96"/>
                    <a:gd name="T35" fmla="*/ 125 h 216"/>
                    <a:gd name="T36" fmla="*/ 47 w 96"/>
                    <a:gd name="T37" fmla="*/ 125 h 216"/>
                    <a:gd name="T38" fmla="*/ 46 w 96"/>
                    <a:gd name="T39" fmla="*/ 125 h 216"/>
                    <a:gd name="T40" fmla="*/ 46 w 96"/>
                    <a:gd name="T41" fmla="*/ 210 h 216"/>
                    <a:gd name="T42" fmla="*/ 44 w 96"/>
                    <a:gd name="T43" fmla="*/ 214 h 216"/>
                    <a:gd name="T44" fmla="*/ 42 w 96"/>
                    <a:gd name="T45" fmla="*/ 216 h 216"/>
                    <a:gd name="T46" fmla="*/ 15 w 96"/>
                    <a:gd name="T47" fmla="*/ 216 h 216"/>
                    <a:gd name="T48" fmla="*/ 11 w 96"/>
                    <a:gd name="T49" fmla="*/ 215 h 216"/>
                    <a:gd name="T50" fmla="*/ 9 w 96"/>
                    <a:gd name="T51" fmla="*/ 212 h 216"/>
                    <a:gd name="T52" fmla="*/ 9 w 96"/>
                    <a:gd name="T53" fmla="*/ 119 h 216"/>
                    <a:gd name="T54" fmla="*/ 3 w 96"/>
                    <a:gd name="T55" fmla="*/ 119 h 216"/>
                    <a:gd name="T56" fmla="*/ 1 w 96"/>
                    <a:gd name="T57" fmla="*/ 117 h 216"/>
                    <a:gd name="T58" fmla="*/ 0 w 96"/>
                    <a:gd name="T59" fmla="*/ 25 h 216"/>
                    <a:gd name="T60" fmla="*/ 2 w 96"/>
                    <a:gd name="T61" fmla="*/ 20 h 216"/>
                    <a:gd name="T62" fmla="*/ 5 w 96"/>
                    <a:gd name="T63" fmla="*/ 16 h 216"/>
                    <a:gd name="T64" fmla="*/ 25 w 96"/>
                    <a:gd name="T65" fmla="*/ 5 h 216"/>
                    <a:gd name="T66" fmla="*/ 45 w 96"/>
                    <a:gd name="T67" fmla="*/ 20 h 216"/>
                    <a:gd name="T68" fmla="*/ 41 w 96"/>
                    <a:gd name="T69" fmla="*/ 14 h 216"/>
                    <a:gd name="T70" fmla="*/ 39 w 96"/>
                    <a:gd name="T71" fmla="*/ 10 h 2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
                    <a:gd name="T109" fmla="*/ 0 h 216"/>
                    <a:gd name="T110" fmla="*/ 96 w 96"/>
                    <a:gd name="T111" fmla="*/ 216 h 2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 h="216">
                      <a:moveTo>
                        <a:pt x="45" y="0"/>
                      </a:moveTo>
                      <a:lnTo>
                        <a:pt x="52" y="0"/>
                      </a:lnTo>
                      <a:lnTo>
                        <a:pt x="58" y="10"/>
                      </a:lnTo>
                      <a:lnTo>
                        <a:pt x="52" y="19"/>
                      </a:lnTo>
                      <a:lnTo>
                        <a:pt x="53" y="23"/>
                      </a:lnTo>
                      <a:lnTo>
                        <a:pt x="57" y="34"/>
                      </a:lnTo>
                      <a:lnTo>
                        <a:pt x="71" y="5"/>
                      </a:lnTo>
                      <a:lnTo>
                        <a:pt x="89" y="14"/>
                      </a:lnTo>
                      <a:lnTo>
                        <a:pt x="91" y="15"/>
                      </a:lnTo>
                      <a:lnTo>
                        <a:pt x="93" y="17"/>
                      </a:lnTo>
                      <a:lnTo>
                        <a:pt x="94" y="19"/>
                      </a:lnTo>
                      <a:lnTo>
                        <a:pt x="95" y="21"/>
                      </a:lnTo>
                      <a:lnTo>
                        <a:pt x="96" y="23"/>
                      </a:lnTo>
                      <a:lnTo>
                        <a:pt x="96" y="25"/>
                      </a:lnTo>
                      <a:lnTo>
                        <a:pt x="96" y="115"/>
                      </a:lnTo>
                      <a:lnTo>
                        <a:pt x="96" y="117"/>
                      </a:lnTo>
                      <a:lnTo>
                        <a:pt x="95" y="118"/>
                      </a:lnTo>
                      <a:lnTo>
                        <a:pt x="94" y="119"/>
                      </a:lnTo>
                      <a:lnTo>
                        <a:pt x="93" y="119"/>
                      </a:lnTo>
                      <a:lnTo>
                        <a:pt x="87" y="119"/>
                      </a:lnTo>
                      <a:lnTo>
                        <a:pt x="87" y="210"/>
                      </a:lnTo>
                      <a:lnTo>
                        <a:pt x="87" y="212"/>
                      </a:lnTo>
                      <a:lnTo>
                        <a:pt x="86" y="214"/>
                      </a:lnTo>
                      <a:lnTo>
                        <a:pt x="85" y="215"/>
                      </a:lnTo>
                      <a:lnTo>
                        <a:pt x="84" y="216"/>
                      </a:lnTo>
                      <a:lnTo>
                        <a:pt x="82" y="216"/>
                      </a:lnTo>
                      <a:lnTo>
                        <a:pt x="59" y="216"/>
                      </a:lnTo>
                      <a:lnTo>
                        <a:pt x="57" y="216"/>
                      </a:lnTo>
                      <a:lnTo>
                        <a:pt x="56" y="215"/>
                      </a:lnTo>
                      <a:lnTo>
                        <a:pt x="55" y="214"/>
                      </a:lnTo>
                      <a:lnTo>
                        <a:pt x="54" y="212"/>
                      </a:lnTo>
                      <a:lnTo>
                        <a:pt x="53" y="210"/>
                      </a:lnTo>
                      <a:lnTo>
                        <a:pt x="53" y="126"/>
                      </a:lnTo>
                      <a:lnTo>
                        <a:pt x="53" y="125"/>
                      </a:lnTo>
                      <a:lnTo>
                        <a:pt x="52" y="125"/>
                      </a:lnTo>
                      <a:lnTo>
                        <a:pt x="47" y="125"/>
                      </a:lnTo>
                      <a:lnTo>
                        <a:pt x="46" y="125"/>
                      </a:lnTo>
                      <a:lnTo>
                        <a:pt x="46" y="126"/>
                      </a:lnTo>
                      <a:lnTo>
                        <a:pt x="46" y="210"/>
                      </a:lnTo>
                      <a:lnTo>
                        <a:pt x="45" y="212"/>
                      </a:lnTo>
                      <a:lnTo>
                        <a:pt x="44" y="214"/>
                      </a:lnTo>
                      <a:lnTo>
                        <a:pt x="43" y="215"/>
                      </a:lnTo>
                      <a:lnTo>
                        <a:pt x="42" y="216"/>
                      </a:lnTo>
                      <a:lnTo>
                        <a:pt x="40" y="216"/>
                      </a:lnTo>
                      <a:lnTo>
                        <a:pt x="15" y="216"/>
                      </a:lnTo>
                      <a:lnTo>
                        <a:pt x="13" y="216"/>
                      </a:lnTo>
                      <a:lnTo>
                        <a:pt x="11" y="215"/>
                      </a:lnTo>
                      <a:lnTo>
                        <a:pt x="10" y="214"/>
                      </a:lnTo>
                      <a:lnTo>
                        <a:pt x="9" y="212"/>
                      </a:lnTo>
                      <a:lnTo>
                        <a:pt x="9" y="210"/>
                      </a:lnTo>
                      <a:lnTo>
                        <a:pt x="9" y="119"/>
                      </a:lnTo>
                      <a:lnTo>
                        <a:pt x="4" y="119"/>
                      </a:lnTo>
                      <a:lnTo>
                        <a:pt x="3" y="119"/>
                      </a:lnTo>
                      <a:lnTo>
                        <a:pt x="1" y="118"/>
                      </a:lnTo>
                      <a:lnTo>
                        <a:pt x="1" y="117"/>
                      </a:lnTo>
                      <a:lnTo>
                        <a:pt x="0" y="115"/>
                      </a:lnTo>
                      <a:lnTo>
                        <a:pt x="0" y="25"/>
                      </a:lnTo>
                      <a:lnTo>
                        <a:pt x="1" y="23"/>
                      </a:lnTo>
                      <a:lnTo>
                        <a:pt x="2" y="20"/>
                      </a:lnTo>
                      <a:lnTo>
                        <a:pt x="3" y="17"/>
                      </a:lnTo>
                      <a:lnTo>
                        <a:pt x="5" y="16"/>
                      </a:lnTo>
                      <a:lnTo>
                        <a:pt x="7" y="14"/>
                      </a:lnTo>
                      <a:lnTo>
                        <a:pt x="25" y="5"/>
                      </a:lnTo>
                      <a:lnTo>
                        <a:pt x="39" y="34"/>
                      </a:lnTo>
                      <a:lnTo>
                        <a:pt x="45" y="20"/>
                      </a:lnTo>
                      <a:lnTo>
                        <a:pt x="45" y="19"/>
                      </a:lnTo>
                      <a:lnTo>
                        <a:pt x="41" y="14"/>
                      </a:lnTo>
                      <a:lnTo>
                        <a:pt x="38" y="10"/>
                      </a:lnTo>
                      <a:lnTo>
                        <a:pt x="39" y="10"/>
                      </a:lnTo>
                      <a:lnTo>
                        <a:pt x="45"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sz="1333">
                    <a:solidFill>
                      <a:srgbClr val="323232"/>
                    </a:solidFill>
                    <a:latin typeface="Century Gothic"/>
                  </a:endParaRPr>
                </a:p>
              </p:txBody>
            </p:sp>
            <p:sp>
              <p:nvSpPr>
                <p:cNvPr id="110" name="Freeform 556">
                  <a:extLst>
                    <a:ext uri="{FF2B5EF4-FFF2-40B4-BE49-F238E27FC236}">
                      <a16:creationId xmlns:a16="http://schemas.microsoft.com/office/drawing/2014/main" id="{BE4C47A0-7A1E-484F-8A72-F2CD53AE35E3}"/>
                    </a:ext>
                  </a:extLst>
                </p:cNvPr>
                <p:cNvSpPr>
                  <a:spLocks noChangeAspect="1"/>
                </p:cNvSpPr>
                <p:nvPr/>
              </p:nvSpPr>
              <p:spPr bwMode="auto">
                <a:xfrm>
                  <a:off x="1332" y="1799"/>
                  <a:ext cx="51" cy="51"/>
                </a:xfrm>
                <a:custGeom>
                  <a:avLst/>
                  <a:gdLst>
                    <a:gd name="T0" fmla="*/ 29 w 58"/>
                    <a:gd name="T1" fmla="*/ 0 h 58"/>
                    <a:gd name="T2" fmla="*/ 34 w 58"/>
                    <a:gd name="T3" fmla="*/ 0 h 58"/>
                    <a:gd name="T4" fmla="*/ 38 w 58"/>
                    <a:gd name="T5" fmla="*/ 1 h 58"/>
                    <a:gd name="T6" fmla="*/ 42 w 58"/>
                    <a:gd name="T7" fmla="*/ 3 h 58"/>
                    <a:gd name="T8" fmla="*/ 45 w 58"/>
                    <a:gd name="T9" fmla="*/ 5 h 58"/>
                    <a:gd name="T10" fmla="*/ 48 w 58"/>
                    <a:gd name="T11" fmla="*/ 7 h 58"/>
                    <a:gd name="T12" fmla="*/ 51 w 58"/>
                    <a:gd name="T13" fmla="*/ 10 h 58"/>
                    <a:gd name="T14" fmla="*/ 54 w 58"/>
                    <a:gd name="T15" fmla="*/ 13 h 58"/>
                    <a:gd name="T16" fmla="*/ 56 w 58"/>
                    <a:gd name="T17" fmla="*/ 17 h 58"/>
                    <a:gd name="T18" fmla="*/ 57 w 58"/>
                    <a:gd name="T19" fmla="*/ 21 h 58"/>
                    <a:gd name="T20" fmla="*/ 58 w 58"/>
                    <a:gd name="T21" fmla="*/ 25 h 58"/>
                    <a:gd name="T22" fmla="*/ 58 w 58"/>
                    <a:gd name="T23" fmla="*/ 29 h 58"/>
                    <a:gd name="T24" fmla="*/ 58 w 58"/>
                    <a:gd name="T25" fmla="*/ 33 h 58"/>
                    <a:gd name="T26" fmla="*/ 57 w 58"/>
                    <a:gd name="T27" fmla="*/ 38 h 58"/>
                    <a:gd name="T28" fmla="*/ 56 w 58"/>
                    <a:gd name="T29" fmla="*/ 41 h 58"/>
                    <a:gd name="T30" fmla="*/ 54 w 58"/>
                    <a:gd name="T31" fmla="*/ 45 h 58"/>
                    <a:gd name="T32" fmla="*/ 51 w 58"/>
                    <a:gd name="T33" fmla="*/ 48 h 58"/>
                    <a:gd name="T34" fmla="*/ 48 w 58"/>
                    <a:gd name="T35" fmla="*/ 51 h 58"/>
                    <a:gd name="T36" fmla="*/ 45 w 58"/>
                    <a:gd name="T37" fmla="*/ 53 h 58"/>
                    <a:gd name="T38" fmla="*/ 42 w 58"/>
                    <a:gd name="T39" fmla="*/ 55 h 58"/>
                    <a:gd name="T40" fmla="*/ 38 w 58"/>
                    <a:gd name="T41" fmla="*/ 57 h 58"/>
                    <a:gd name="T42" fmla="*/ 34 w 58"/>
                    <a:gd name="T43" fmla="*/ 58 h 58"/>
                    <a:gd name="T44" fmla="*/ 29 w 58"/>
                    <a:gd name="T45" fmla="*/ 58 h 58"/>
                    <a:gd name="T46" fmla="*/ 25 w 58"/>
                    <a:gd name="T47" fmla="*/ 58 h 58"/>
                    <a:gd name="T48" fmla="*/ 21 w 58"/>
                    <a:gd name="T49" fmla="*/ 57 h 58"/>
                    <a:gd name="T50" fmla="*/ 17 w 58"/>
                    <a:gd name="T51" fmla="*/ 55 h 58"/>
                    <a:gd name="T52" fmla="*/ 13 w 58"/>
                    <a:gd name="T53" fmla="*/ 53 h 58"/>
                    <a:gd name="T54" fmla="*/ 10 w 58"/>
                    <a:gd name="T55" fmla="*/ 51 h 58"/>
                    <a:gd name="T56" fmla="*/ 7 w 58"/>
                    <a:gd name="T57" fmla="*/ 48 h 58"/>
                    <a:gd name="T58" fmla="*/ 5 w 58"/>
                    <a:gd name="T59" fmla="*/ 45 h 58"/>
                    <a:gd name="T60" fmla="*/ 3 w 58"/>
                    <a:gd name="T61" fmla="*/ 41 h 58"/>
                    <a:gd name="T62" fmla="*/ 1 w 58"/>
                    <a:gd name="T63" fmla="*/ 38 h 58"/>
                    <a:gd name="T64" fmla="*/ 1 w 58"/>
                    <a:gd name="T65" fmla="*/ 33 h 58"/>
                    <a:gd name="T66" fmla="*/ 0 w 58"/>
                    <a:gd name="T67" fmla="*/ 29 h 58"/>
                    <a:gd name="T68" fmla="*/ 1 w 58"/>
                    <a:gd name="T69" fmla="*/ 25 h 58"/>
                    <a:gd name="T70" fmla="*/ 1 w 58"/>
                    <a:gd name="T71" fmla="*/ 21 h 58"/>
                    <a:gd name="T72" fmla="*/ 3 w 58"/>
                    <a:gd name="T73" fmla="*/ 17 h 58"/>
                    <a:gd name="T74" fmla="*/ 5 w 58"/>
                    <a:gd name="T75" fmla="*/ 13 h 58"/>
                    <a:gd name="T76" fmla="*/ 7 w 58"/>
                    <a:gd name="T77" fmla="*/ 10 h 58"/>
                    <a:gd name="T78" fmla="*/ 10 w 58"/>
                    <a:gd name="T79" fmla="*/ 7 h 58"/>
                    <a:gd name="T80" fmla="*/ 13 w 58"/>
                    <a:gd name="T81" fmla="*/ 5 h 58"/>
                    <a:gd name="T82" fmla="*/ 17 w 58"/>
                    <a:gd name="T83" fmla="*/ 3 h 58"/>
                    <a:gd name="T84" fmla="*/ 21 w 58"/>
                    <a:gd name="T85" fmla="*/ 1 h 58"/>
                    <a:gd name="T86" fmla="*/ 25 w 58"/>
                    <a:gd name="T87" fmla="*/ 0 h 58"/>
                    <a:gd name="T88" fmla="*/ 29 w 58"/>
                    <a:gd name="T89" fmla="*/ 0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58"/>
                    <a:gd name="T137" fmla="*/ 58 w 58"/>
                    <a:gd name="T138" fmla="*/ 58 h 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58">
                      <a:moveTo>
                        <a:pt x="29" y="0"/>
                      </a:moveTo>
                      <a:lnTo>
                        <a:pt x="34" y="0"/>
                      </a:lnTo>
                      <a:lnTo>
                        <a:pt x="38" y="1"/>
                      </a:lnTo>
                      <a:lnTo>
                        <a:pt x="42" y="3"/>
                      </a:lnTo>
                      <a:lnTo>
                        <a:pt x="45" y="5"/>
                      </a:lnTo>
                      <a:lnTo>
                        <a:pt x="48" y="7"/>
                      </a:lnTo>
                      <a:lnTo>
                        <a:pt x="51" y="10"/>
                      </a:lnTo>
                      <a:lnTo>
                        <a:pt x="54" y="13"/>
                      </a:lnTo>
                      <a:lnTo>
                        <a:pt x="56" y="17"/>
                      </a:lnTo>
                      <a:lnTo>
                        <a:pt x="57" y="21"/>
                      </a:lnTo>
                      <a:lnTo>
                        <a:pt x="58" y="25"/>
                      </a:lnTo>
                      <a:lnTo>
                        <a:pt x="58" y="29"/>
                      </a:lnTo>
                      <a:lnTo>
                        <a:pt x="58" y="33"/>
                      </a:lnTo>
                      <a:lnTo>
                        <a:pt x="57" y="38"/>
                      </a:lnTo>
                      <a:lnTo>
                        <a:pt x="56" y="41"/>
                      </a:lnTo>
                      <a:lnTo>
                        <a:pt x="54" y="45"/>
                      </a:lnTo>
                      <a:lnTo>
                        <a:pt x="51" y="48"/>
                      </a:lnTo>
                      <a:lnTo>
                        <a:pt x="48" y="51"/>
                      </a:lnTo>
                      <a:lnTo>
                        <a:pt x="45" y="53"/>
                      </a:lnTo>
                      <a:lnTo>
                        <a:pt x="42" y="55"/>
                      </a:lnTo>
                      <a:lnTo>
                        <a:pt x="38" y="57"/>
                      </a:lnTo>
                      <a:lnTo>
                        <a:pt x="34" y="58"/>
                      </a:lnTo>
                      <a:lnTo>
                        <a:pt x="29" y="58"/>
                      </a:lnTo>
                      <a:lnTo>
                        <a:pt x="25" y="58"/>
                      </a:lnTo>
                      <a:lnTo>
                        <a:pt x="21" y="57"/>
                      </a:lnTo>
                      <a:lnTo>
                        <a:pt x="17" y="55"/>
                      </a:lnTo>
                      <a:lnTo>
                        <a:pt x="13" y="53"/>
                      </a:lnTo>
                      <a:lnTo>
                        <a:pt x="10" y="51"/>
                      </a:lnTo>
                      <a:lnTo>
                        <a:pt x="7" y="48"/>
                      </a:lnTo>
                      <a:lnTo>
                        <a:pt x="5" y="45"/>
                      </a:lnTo>
                      <a:lnTo>
                        <a:pt x="3" y="41"/>
                      </a:lnTo>
                      <a:lnTo>
                        <a:pt x="1" y="38"/>
                      </a:lnTo>
                      <a:lnTo>
                        <a:pt x="1" y="33"/>
                      </a:lnTo>
                      <a:lnTo>
                        <a:pt x="0" y="29"/>
                      </a:lnTo>
                      <a:lnTo>
                        <a:pt x="1" y="25"/>
                      </a:lnTo>
                      <a:lnTo>
                        <a:pt x="1" y="21"/>
                      </a:lnTo>
                      <a:lnTo>
                        <a:pt x="3" y="17"/>
                      </a:lnTo>
                      <a:lnTo>
                        <a:pt x="5" y="13"/>
                      </a:lnTo>
                      <a:lnTo>
                        <a:pt x="7" y="10"/>
                      </a:lnTo>
                      <a:lnTo>
                        <a:pt x="10" y="7"/>
                      </a:lnTo>
                      <a:lnTo>
                        <a:pt x="13" y="5"/>
                      </a:lnTo>
                      <a:lnTo>
                        <a:pt x="17" y="3"/>
                      </a:lnTo>
                      <a:lnTo>
                        <a:pt x="21" y="1"/>
                      </a:lnTo>
                      <a:lnTo>
                        <a:pt x="25" y="0"/>
                      </a:lnTo>
                      <a:lnTo>
                        <a:pt x="29"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sz="1333">
                    <a:solidFill>
                      <a:srgbClr val="323232"/>
                    </a:solidFill>
                    <a:latin typeface="Century Gothic"/>
                  </a:endParaRPr>
                </a:p>
              </p:txBody>
            </p:sp>
            <p:sp>
              <p:nvSpPr>
                <p:cNvPr id="111" name="Freeform 557">
                  <a:extLst>
                    <a:ext uri="{FF2B5EF4-FFF2-40B4-BE49-F238E27FC236}">
                      <a16:creationId xmlns:a16="http://schemas.microsoft.com/office/drawing/2014/main" id="{60E32BA9-4F0A-42D8-B0B7-7675E7419213}"/>
                    </a:ext>
                  </a:extLst>
                </p:cNvPr>
                <p:cNvSpPr>
                  <a:spLocks noChangeAspect="1"/>
                </p:cNvSpPr>
                <p:nvPr/>
              </p:nvSpPr>
              <p:spPr bwMode="auto">
                <a:xfrm>
                  <a:off x="1199" y="1867"/>
                  <a:ext cx="88" cy="185"/>
                </a:xfrm>
                <a:custGeom>
                  <a:avLst/>
                  <a:gdLst>
                    <a:gd name="T0" fmla="*/ 34 w 101"/>
                    <a:gd name="T1" fmla="*/ 0 h 212"/>
                    <a:gd name="T2" fmla="*/ 51 w 101"/>
                    <a:gd name="T3" fmla="*/ 32 h 212"/>
                    <a:gd name="T4" fmla="*/ 68 w 101"/>
                    <a:gd name="T5" fmla="*/ 0 h 212"/>
                    <a:gd name="T6" fmla="*/ 94 w 101"/>
                    <a:gd name="T7" fmla="*/ 15 h 212"/>
                    <a:gd name="T8" fmla="*/ 96 w 101"/>
                    <a:gd name="T9" fmla="*/ 16 h 212"/>
                    <a:gd name="T10" fmla="*/ 98 w 101"/>
                    <a:gd name="T11" fmla="*/ 18 h 212"/>
                    <a:gd name="T12" fmla="*/ 99 w 101"/>
                    <a:gd name="T13" fmla="*/ 20 h 212"/>
                    <a:gd name="T14" fmla="*/ 100 w 101"/>
                    <a:gd name="T15" fmla="*/ 22 h 212"/>
                    <a:gd name="T16" fmla="*/ 101 w 101"/>
                    <a:gd name="T17" fmla="*/ 24 h 212"/>
                    <a:gd name="T18" fmla="*/ 101 w 101"/>
                    <a:gd name="T19" fmla="*/ 27 h 212"/>
                    <a:gd name="T20" fmla="*/ 101 w 101"/>
                    <a:gd name="T21" fmla="*/ 112 h 212"/>
                    <a:gd name="T22" fmla="*/ 101 w 101"/>
                    <a:gd name="T23" fmla="*/ 113 h 212"/>
                    <a:gd name="T24" fmla="*/ 100 w 101"/>
                    <a:gd name="T25" fmla="*/ 115 h 212"/>
                    <a:gd name="T26" fmla="*/ 99 w 101"/>
                    <a:gd name="T27" fmla="*/ 115 h 212"/>
                    <a:gd name="T28" fmla="*/ 97 w 101"/>
                    <a:gd name="T29" fmla="*/ 116 h 212"/>
                    <a:gd name="T30" fmla="*/ 92 w 101"/>
                    <a:gd name="T31" fmla="*/ 116 h 212"/>
                    <a:gd name="T32" fmla="*/ 74 w 101"/>
                    <a:gd name="T33" fmla="*/ 207 h 212"/>
                    <a:gd name="T34" fmla="*/ 74 w 101"/>
                    <a:gd name="T35" fmla="*/ 209 h 212"/>
                    <a:gd name="T36" fmla="*/ 73 w 101"/>
                    <a:gd name="T37" fmla="*/ 210 h 212"/>
                    <a:gd name="T38" fmla="*/ 71 w 101"/>
                    <a:gd name="T39" fmla="*/ 211 h 212"/>
                    <a:gd name="T40" fmla="*/ 70 w 101"/>
                    <a:gd name="T41" fmla="*/ 212 h 212"/>
                    <a:gd name="T42" fmla="*/ 68 w 101"/>
                    <a:gd name="T43" fmla="*/ 212 h 212"/>
                    <a:gd name="T44" fmla="*/ 34 w 101"/>
                    <a:gd name="T45" fmla="*/ 212 h 212"/>
                    <a:gd name="T46" fmla="*/ 32 w 101"/>
                    <a:gd name="T47" fmla="*/ 212 h 212"/>
                    <a:gd name="T48" fmla="*/ 30 w 101"/>
                    <a:gd name="T49" fmla="*/ 211 h 212"/>
                    <a:gd name="T50" fmla="*/ 29 w 101"/>
                    <a:gd name="T51" fmla="*/ 210 h 212"/>
                    <a:gd name="T52" fmla="*/ 28 w 101"/>
                    <a:gd name="T53" fmla="*/ 208 h 212"/>
                    <a:gd name="T54" fmla="*/ 27 w 101"/>
                    <a:gd name="T55" fmla="*/ 206 h 212"/>
                    <a:gd name="T56" fmla="*/ 9 w 101"/>
                    <a:gd name="T57" fmla="*/ 116 h 212"/>
                    <a:gd name="T58" fmla="*/ 4 w 101"/>
                    <a:gd name="T59" fmla="*/ 116 h 212"/>
                    <a:gd name="T60" fmla="*/ 2 w 101"/>
                    <a:gd name="T61" fmla="*/ 115 h 212"/>
                    <a:gd name="T62" fmla="*/ 1 w 101"/>
                    <a:gd name="T63" fmla="*/ 115 h 212"/>
                    <a:gd name="T64" fmla="*/ 0 w 101"/>
                    <a:gd name="T65" fmla="*/ 113 h 212"/>
                    <a:gd name="T66" fmla="*/ 0 w 101"/>
                    <a:gd name="T67" fmla="*/ 112 h 212"/>
                    <a:gd name="T68" fmla="*/ 0 w 101"/>
                    <a:gd name="T69" fmla="*/ 27 h 212"/>
                    <a:gd name="T70" fmla="*/ 0 w 101"/>
                    <a:gd name="T71" fmla="*/ 24 h 212"/>
                    <a:gd name="T72" fmla="*/ 1 w 101"/>
                    <a:gd name="T73" fmla="*/ 22 h 212"/>
                    <a:gd name="T74" fmla="*/ 2 w 101"/>
                    <a:gd name="T75" fmla="*/ 20 h 212"/>
                    <a:gd name="T76" fmla="*/ 3 w 101"/>
                    <a:gd name="T77" fmla="*/ 18 h 212"/>
                    <a:gd name="T78" fmla="*/ 5 w 101"/>
                    <a:gd name="T79" fmla="*/ 16 h 212"/>
                    <a:gd name="T80" fmla="*/ 7 w 101"/>
                    <a:gd name="T81" fmla="*/ 15 h 212"/>
                    <a:gd name="T82" fmla="*/ 34 w 101"/>
                    <a:gd name="T83" fmla="*/ 0 h 2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1"/>
                    <a:gd name="T127" fmla="*/ 0 h 212"/>
                    <a:gd name="T128" fmla="*/ 101 w 101"/>
                    <a:gd name="T129" fmla="*/ 212 h 2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1" h="212">
                      <a:moveTo>
                        <a:pt x="34" y="0"/>
                      </a:moveTo>
                      <a:lnTo>
                        <a:pt x="51" y="32"/>
                      </a:lnTo>
                      <a:lnTo>
                        <a:pt x="68" y="0"/>
                      </a:lnTo>
                      <a:lnTo>
                        <a:pt x="94" y="15"/>
                      </a:lnTo>
                      <a:lnTo>
                        <a:pt x="96" y="16"/>
                      </a:lnTo>
                      <a:lnTo>
                        <a:pt x="98" y="18"/>
                      </a:lnTo>
                      <a:lnTo>
                        <a:pt x="99" y="20"/>
                      </a:lnTo>
                      <a:lnTo>
                        <a:pt x="100" y="22"/>
                      </a:lnTo>
                      <a:lnTo>
                        <a:pt x="101" y="24"/>
                      </a:lnTo>
                      <a:lnTo>
                        <a:pt x="101" y="27"/>
                      </a:lnTo>
                      <a:lnTo>
                        <a:pt x="101" y="112"/>
                      </a:lnTo>
                      <a:lnTo>
                        <a:pt x="101" y="113"/>
                      </a:lnTo>
                      <a:lnTo>
                        <a:pt x="100" y="115"/>
                      </a:lnTo>
                      <a:lnTo>
                        <a:pt x="99" y="115"/>
                      </a:lnTo>
                      <a:lnTo>
                        <a:pt x="97" y="116"/>
                      </a:lnTo>
                      <a:lnTo>
                        <a:pt x="92" y="116"/>
                      </a:lnTo>
                      <a:lnTo>
                        <a:pt x="74" y="207"/>
                      </a:lnTo>
                      <a:lnTo>
                        <a:pt x="74" y="209"/>
                      </a:lnTo>
                      <a:lnTo>
                        <a:pt x="73" y="210"/>
                      </a:lnTo>
                      <a:lnTo>
                        <a:pt x="71" y="211"/>
                      </a:lnTo>
                      <a:lnTo>
                        <a:pt x="70" y="212"/>
                      </a:lnTo>
                      <a:lnTo>
                        <a:pt x="68" y="212"/>
                      </a:lnTo>
                      <a:lnTo>
                        <a:pt x="34" y="212"/>
                      </a:lnTo>
                      <a:lnTo>
                        <a:pt x="32" y="212"/>
                      </a:lnTo>
                      <a:lnTo>
                        <a:pt x="30" y="211"/>
                      </a:lnTo>
                      <a:lnTo>
                        <a:pt x="29" y="210"/>
                      </a:lnTo>
                      <a:lnTo>
                        <a:pt x="28" y="208"/>
                      </a:lnTo>
                      <a:lnTo>
                        <a:pt x="27" y="206"/>
                      </a:lnTo>
                      <a:lnTo>
                        <a:pt x="9" y="116"/>
                      </a:lnTo>
                      <a:lnTo>
                        <a:pt x="4" y="116"/>
                      </a:lnTo>
                      <a:lnTo>
                        <a:pt x="2" y="115"/>
                      </a:lnTo>
                      <a:lnTo>
                        <a:pt x="1" y="115"/>
                      </a:lnTo>
                      <a:lnTo>
                        <a:pt x="0" y="113"/>
                      </a:lnTo>
                      <a:lnTo>
                        <a:pt x="0" y="112"/>
                      </a:lnTo>
                      <a:lnTo>
                        <a:pt x="0" y="27"/>
                      </a:lnTo>
                      <a:lnTo>
                        <a:pt x="0" y="24"/>
                      </a:lnTo>
                      <a:lnTo>
                        <a:pt x="1" y="22"/>
                      </a:lnTo>
                      <a:lnTo>
                        <a:pt x="2" y="20"/>
                      </a:lnTo>
                      <a:lnTo>
                        <a:pt x="3" y="18"/>
                      </a:lnTo>
                      <a:lnTo>
                        <a:pt x="5" y="16"/>
                      </a:lnTo>
                      <a:lnTo>
                        <a:pt x="7" y="15"/>
                      </a:lnTo>
                      <a:lnTo>
                        <a:pt x="34"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sz="1333">
                    <a:solidFill>
                      <a:srgbClr val="323232"/>
                    </a:solidFill>
                    <a:latin typeface="Century Gothic"/>
                  </a:endParaRPr>
                </a:p>
              </p:txBody>
            </p:sp>
            <p:sp>
              <p:nvSpPr>
                <p:cNvPr id="112" name="Freeform 558">
                  <a:extLst>
                    <a:ext uri="{FF2B5EF4-FFF2-40B4-BE49-F238E27FC236}">
                      <a16:creationId xmlns:a16="http://schemas.microsoft.com/office/drawing/2014/main" id="{23CEA619-AE59-423F-A1BD-06501CFDFFC8}"/>
                    </a:ext>
                  </a:extLst>
                </p:cNvPr>
                <p:cNvSpPr>
                  <a:spLocks noChangeAspect="1"/>
                </p:cNvSpPr>
                <p:nvPr/>
              </p:nvSpPr>
              <p:spPr bwMode="auto">
                <a:xfrm>
                  <a:off x="1213" y="1800"/>
                  <a:ext cx="61" cy="59"/>
                </a:xfrm>
                <a:custGeom>
                  <a:avLst/>
                  <a:gdLst>
                    <a:gd name="T0" fmla="*/ 17 w 70"/>
                    <a:gd name="T1" fmla="*/ 0 h 68"/>
                    <a:gd name="T2" fmla="*/ 21 w 70"/>
                    <a:gd name="T3" fmla="*/ 0 h 68"/>
                    <a:gd name="T4" fmla="*/ 24 w 70"/>
                    <a:gd name="T5" fmla="*/ 1 h 68"/>
                    <a:gd name="T6" fmla="*/ 27 w 70"/>
                    <a:gd name="T7" fmla="*/ 3 h 68"/>
                    <a:gd name="T8" fmla="*/ 29 w 70"/>
                    <a:gd name="T9" fmla="*/ 5 h 68"/>
                    <a:gd name="T10" fmla="*/ 31 w 70"/>
                    <a:gd name="T11" fmla="*/ 7 h 68"/>
                    <a:gd name="T12" fmla="*/ 33 w 70"/>
                    <a:gd name="T13" fmla="*/ 10 h 68"/>
                    <a:gd name="T14" fmla="*/ 37 w 70"/>
                    <a:gd name="T15" fmla="*/ 9 h 68"/>
                    <a:gd name="T16" fmla="*/ 41 w 70"/>
                    <a:gd name="T17" fmla="*/ 9 h 68"/>
                    <a:gd name="T18" fmla="*/ 45 w 70"/>
                    <a:gd name="T19" fmla="*/ 9 h 68"/>
                    <a:gd name="T20" fmla="*/ 49 w 70"/>
                    <a:gd name="T21" fmla="*/ 10 h 68"/>
                    <a:gd name="T22" fmla="*/ 53 w 70"/>
                    <a:gd name="T23" fmla="*/ 12 h 68"/>
                    <a:gd name="T24" fmla="*/ 57 w 70"/>
                    <a:gd name="T25" fmla="*/ 13 h 68"/>
                    <a:gd name="T26" fmla="*/ 60 w 70"/>
                    <a:gd name="T27" fmla="*/ 16 h 68"/>
                    <a:gd name="T28" fmla="*/ 63 w 70"/>
                    <a:gd name="T29" fmla="*/ 19 h 68"/>
                    <a:gd name="T30" fmla="*/ 65 w 70"/>
                    <a:gd name="T31" fmla="*/ 22 h 68"/>
                    <a:gd name="T32" fmla="*/ 67 w 70"/>
                    <a:gd name="T33" fmla="*/ 26 h 68"/>
                    <a:gd name="T34" fmla="*/ 69 w 70"/>
                    <a:gd name="T35" fmla="*/ 30 h 68"/>
                    <a:gd name="T36" fmla="*/ 70 w 70"/>
                    <a:gd name="T37" fmla="*/ 34 h 68"/>
                    <a:gd name="T38" fmla="*/ 70 w 70"/>
                    <a:gd name="T39" fmla="*/ 38 h 68"/>
                    <a:gd name="T40" fmla="*/ 70 w 70"/>
                    <a:gd name="T41" fmla="*/ 43 h 68"/>
                    <a:gd name="T42" fmla="*/ 69 w 70"/>
                    <a:gd name="T43" fmla="*/ 47 h 68"/>
                    <a:gd name="T44" fmla="*/ 67 w 70"/>
                    <a:gd name="T45" fmla="*/ 51 h 68"/>
                    <a:gd name="T46" fmla="*/ 65 w 70"/>
                    <a:gd name="T47" fmla="*/ 54 h 68"/>
                    <a:gd name="T48" fmla="*/ 63 w 70"/>
                    <a:gd name="T49" fmla="*/ 57 h 68"/>
                    <a:gd name="T50" fmla="*/ 60 w 70"/>
                    <a:gd name="T51" fmla="*/ 60 h 68"/>
                    <a:gd name="T52" fmla="*/ 57 w 70"/>
                    <a:gd name="T53" fmla="*/ 63 h 68"/>
                    <a:gd name="T54" fmla="*/ 53 w 70"/>
                    <a:gd name="T55" fmla="*/ 65 h 68"/>
                    <a:gd name="T56" fmla="*/ 49 w 70"/>
                    <a:gd name="T57" fmla="*/ 66 h 68"/>
                    <a:gd name="T58" fmla="*/ 45 w 70"/>
                    <a:gd name="T59" fmla="*/ 67 h 68"/>
                    <a:gd name="T60" fmla="*/ 41 w 70"/>
                    <a:gd name="T61" fmla="*/ 68 h 68"/>
                    <a:gd name="T62" fmla="*/ 36 w 70"/>
                    <a:gd name="T63" fmla="*/ 67 h 68"/>
                    <a:gd name="T64" fmla="*/ 32 w 70"/>
                    <a:gd name="T65" fmla="*/ 66 h 68"/>
                    <a:gd name="T66" fmla="*/ 28 w 70"/>
                    <a:gd name="T67" fmla="*/ 65 h 68"/>
                    <a:gd name="T68" fmla="*/ 25 w 70"/>
                    <a:gd name="T69" fmla="*/ 63 h 68"/>
                    <a:gd name="T70" fmla="*/ 21 w 70"/>
                    <a:gd name="T71" fmla="*/ 60 h 68"/>
                    <a:gd name="T72" fmla="*/ 18 w 70"/>
                    <a:gd name="T73" fmla="*/ 57 h 68"/>
                    <a:gd name="T74" fmla="*/ 16 w 70"/>
                    <a:gd name="T75" fmla="*/ 54 h 68"/>
                    <a:gd name="T76" fmla="*/ 14 w 70"/>
                    <a:gd name="T77" fmla="*/ 51 h 68"/>
                    <a:gd name="T78" fmla="*/ 12 w 70"/>
                    <a:gd name="T79" fmla="*/ 47 h 68"/>
                    <a:gd name="T80" fmla="*/ 11 w 70"/>
                    <a:gd name="T81" fmla="*/ 43 h 68"/>
                    <a:gd name="T82" fmla="*/ 11 w 70"/>
                    <a:gd name="T83" fmla="*/ 38 h 68"/>
                    <a:gd name="T84" fmla="*/ 11 w 70"/>
                    <a:gd name="T85" fmla="*/ 36 h 68"/>
                    <a:gd name="T86" fmla="*/ 11 w 70"/>
                    <a:gd name="T87" fmla="*/ 33 h 68"/>
                    <a:gd name="T88" fmla="*/ 9 w 70"/>
                    <a:gd name="T89" fmla="*/ 32 h 68"/>
                    <a:gd name="T90" fmla="*/ 6 w 70"/>
                    <a:gd name="T91" fmla="*/ 30 h 68"/>
                    <a:gd name="T92" fmla="*/ 4 w 70"/>
                    <a:gd name="T93" fmla="*/ 28 h 68"/>
                    <a:gd name="T94" fmla="*/ 3 w 70"/>
                    <a:gd name="T95" fmla="*/ 26 h 68"/>
                    <a:gd name="T96" fmla="*/ 1 w 70"/>
                    <a:gd name="T97" fmla="*/ 23 h 68"/>
                    <a:gd name="T98" fmla="*/ 0 w 70"/>
                    <a:gd name="T99" fmla="*/ 20 h 68"/>
                    <a:gd name="T100" fmla="*/ 0 w 70"/>
                    <a:gd name="T101" fmla="*/ 17 h 68"/>
                    <a:gd name="T102" fmla="*/ 0 w 70"/>
                    <a:gd name="T103" fmla="*/ 14 h 68"/>
                    <a:gd name="T104" fmla="*/ 1 w 70"/>
                    <a:gd name="T105" fmla="*/ 10 h 68"/>
                    <a:gd name="T106" fmla="*/ 3 w 70"/>
                    <a:gd name="T107" fmla="*/ 7 h 68"/>
                    <a:gd name="T108" fmla="*/ 5 w 70"/>
                    <a:gd name="T109" fmla="*/ 5 h 68"/>
                    <a:gd name="T110" fmla="*/ 8 w 70"/>
                    <a:gd name="T111" fmla="*/ 3 h 68"/>
                    <a:gd name="T112" fmla="*/ 11 w 70"/>
                    <a:gd name="T113" fmla="*/ 1 h 68"/>
                    <a:gd name="T114" fmla="*/ 14 w 70"/>
                    <a:gd name="T115" fmla="*/ 0 h 68"/>
                    <a:gd name="T116" fmla="*/ 17 w 70"/>
                    <a:gd name="T117" fmla="*/ 0 h 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0"/>
                    <a:gd name="T178" fmla="*/ 0 h 68"/>
                    <a:gd name="T179" fmla="*/ 70 w 70"/>
                    <a:gd name="T180" fmla="*/ 68 h 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0" h="68">
                      <a:moveTo>
                        <a:pt x="17" y="0"/>
                      </a:moveTo>
                      <a:lnTo>
                        <a:pt x="21" y="0"/>
                      </a:lnTo>
                      <a:lnTo>
                        <a:pt x="24" y="1"/>
                      </a:lnTo>
                      <a:lnTo>
                        <a:pt x="27" y="3"/>
                      </a:lnTo>
                      <a:lnTo>
                        <a:pt x="29" y="5"/>
                      </a:lnTo>
                      <a:lnTo>
                        <a:pt x="31" y="7"/>
                      </a:lnTo>
                      <a:lnTo>
                        <a:pt x="33" y="10"/>
                      </a:lnTo>
                      <a:lnTo>
                        <a:pt x="37" y="9"/>
                      </a:lnTo>
                      <a:lnTo>
                        <a:pt x="41" y="9"/>
                      </a:lnTo>
                      <a:lnTo>
                        <a:pt x="45" y="9"/>
                      </a:lnTo>
                      <a:lnTo>
                        <a:pt x="49" y="10"/>
                      </a:lnTo>
                      <a:lnTo>
                        <a:pt x="53" y="12"/>
                      </a:lnTo>
                      <a:lnTo>
                        <a:pt x="57" y="13"/>
                      </a:lnTo>
                      <a:lnTo>
                        <a:pt x="60" y="16"/>
                      </a:lnTo>
                      <a:lnTo>
                        <a:pt x="63" y="19"/>
                      </a:lnTo>
                      <a:lnTo>
                        <a:pt x="65" y="22"/>
                      </a:lnTo>
                      <a:lnTo>
                        <a:pt x="67" y="26"/>
                      </a:lnTo>
                      <a:lnTo>
                        <a:pt x="69" y="30"/>
                      </a:lnTo>
                      <a:lnTo>
                        <a:pt x="70" y="34"/>
                      </a:lnTo>
                      <a:lnTo>
                        <a:pt x="70" y="38"/>
                      </a:lnTo>
                      <a:lnTo>
                        <a:pt x="70" y="43"/>
                      </a:lnTo>
                      <a:lnTo>
                        <a:pt x="69" y="47"/>
                      </a:lnTo>
                      <a:lnTo>
                        <a:pt x="67" y="51"/>
                      </a:lnTo>
                      <a:lnTo>
                        <a:pt x="65" y="54"/>
                      </a:lnTo>
                      <a:lnTo>
                        <a:pt x="63" y="57"/>
                      </a:lnTo>
                      <a:lnTo>
                        <a:pt x="60" y="60"/>
                      </a:lnTo>
                      <a:lnTo>
                        <a:pt x="57" y="63"/>
                      </a:lnTo>
                      <a:lnTo>
                        <a:pt x="53" y="65"/>
                      </a:lnTo>
                      <a:lnTo>
                        <a:pt x="49" y="66"/>
                      </a:lnTo>
                      <a:lnTo>
                        <a:pt x="45" y="67"/>
                      </a:lnTo>
                      <a:lnTo>
                        <a:pt x="41" y="68"/>
                      </a:lnTo>
                      <a:lnTo>
                        <a:pt x="36" y="67"/>
                      </a:lnTo>
                      <a:lnTo>
                        <a:pt x="32" y="66"/>
                      </a:lnTo>
                      <a:lnTo>
                        <a:pt x="28" y="65"/>
                      </a:lnTo>
                      <a:lnTo>
                        <a:pt x="25" y="63"/>
                      </a:lnTo>
                      <a:lnTo>
                        <a:pt x="21" y="60"/>
                      </a:lnTo>
                      <a:lnTo>
                        <a:pt x="18" y="57"/>
                      </a:lnTo>
                      <a:lnTo>
                        <a:pt x="16" y="54"/>
                      </a:lnTo>
                      <a:lnTo>
                        <a:pt x="14" y="51"/>
                      </a:lnTo>
                      <a:lnTo>
                        <a:pt x="12" y="47"/>
                      </a:lnTo>
                      <a:lnTo>
                        <a:pt x="11" y="43"/>
                      </a:lnTo>
                      <a:lnTo>
                        <a:pt x="11" y="38"/>
                      </a:lnTo>
                      <a:lnTo>
                        <a:pt x="11" y="36"/>
                      </a:lnTo>
                      <a:lnTo>
                        <a:pt x="11" y="33"/>
                      </a:lnTo>
                      <a:lnTo>
                        <a:pt x="9" y="32"/>
                      </a:lnTo>
                      <a:lnTo>
                        <a:pt x="6" y="30"/>
                      </a:lnTo>
                      <a:lnTo>
                        <a:pt x="4" y="28"/>
                      </a:lnTo>
                      <a:lnTo>
                        <a:pt x="3" y="26"/>
                      </a:lnTo>
                      <a:lnTo>
                        <a:pt x="1" y="23"/>
                      </a:lnTo>
                      <a:lnTo>
                        <a:pt x="0" y="20"/>
                      </a:lnTo>
                      <a:lnTo>
                        <a:pt x="0" y="17"/>
                      </a:lnTo>
                      <a:lnTo>
                        <a:pt x="0" y="14"/>
                      </a:lnTo>
                      <a:lnTo>
                        <a:pt x="1" y="10"/>
                      </a:lnTo>
                      <a:lnTo>
                        <a:pt x="3" y="7"/>
                      </a:lnTo>
                      <a:lnTo>
                        <a:pt x="5" y="5"/>
                      </a:lnTo>
                      <a:lnTo>
                        <a:pt x="8" y="3"/>
                      </a:lnTo>
                      <a:lnTo>
                        <a:pt x="11" y="1"/>
                      </a:lnTo>
                      <a:lnTo>
                        <a:pt x="14" y="0"/>
                      </a:lnTo>
                      <a:lnTo>
                        <a:pt x="17"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sz="1333">
                    <a:solidFill>
                      <a:srgbClr val="323232"/>
                    </a:solidFill>
                    <a:latin typeface="Century Gothic"/>
                  </a:endParaRPr>
                </a:p>
              </p:txBody>
            </p:sp>
          </p:grpSp>
          <p:sp>
            <p:nvSpPr>
              <p:cNvPr id="105" name="TextBox 104">
                <a:extLst>
                  <a:ext uri="{FF2B5EF4-FFF2-40B4-BE49-F238E27FC236}">
                    <a16:creationId xmlns:a16="http://schemas.microsoft.com/office/drawing/2014/main" id="{36C14DE8-8DFB-4B3C-A132-2EED275884F5}"/>
                  </a:ext>
                </a:extLst>
              </p:cNvPr>
              <p:cNvSpPr txBox="1"/>
              <p:nvPr/>
            </p:nvSpPr>
            <p:spPr>
              <a:xfrm>
                <a:off x="8833104" y="2430000"/>
                <a:ext cx="970232" cy="363119"/>
              </a:xfrm>
              <a:prstGeom prst="rect">
                <a:avLst/>
              </a:prstGeom>
              <a:noFill/>
            </p:spPr>
            <p:txBody>
              <a:bodyPr wrap="square" lIns="0" tIns="0" rIns="0" bIns="0" rtlCol="0">
                <a:spAutoFit/>
              </a:bodyPr>
              <a:lstStyle/>
              <a:p>
                <a:pPr defTabSz="914377">
                  <a:lnSpc>
                    <a:spcPct val="90000"/>
                  </a:lnSpc>
                  <a:spcBef>
                    <a:spcPts val="800"/>
                  </a:spcBef>
                </a:pPr>
                <a:r>
                  <a:rPr lang="fr-FR" sz="1600" b="1" err="1">
                    <a:solidFill>
                      <a:srgbClr val="323232"/>
                    </a:solidFill>
                    <a:latin typeface="Century Gothic"/>
                  </a:rPr>
                  <a:t>Employee</a:t>
                </a:r>
                <a:r>
                  <a:rPr lang="fr-FR" sz="1600" b="1">
                    <a:solidFill>
                      <a:srgbClr val="002060"/>
                    </a:solidFill>
                    <a:latin typeface="Century Gothic"/>
                  </a:rPr>
                  <a:t> </a:t>
                </a:r>
                <a:r>
                  <a:rPr lang="fr-FR" sz="1600" b="1" err="1">
                    <a:solidFill>
                      <a:srgbClr val="323232"/>
                    </a:solidFill>
                    <a:latin typeface="Century Gothic"/>
                  </a:rPr>
                  <a:t>users</a:t>
                </a:r>
                <a:endParaRPr lang="en-GB" sz="1600" b="1">
                  <a:solidFill>
                    <a:srgbClr val="323232"/>
                  </a:solidFill>
                  <a:latin typeface="Century Gothic"/>
                </a:endParaRPr>
              </a:p>
            </p:txBody>
          </p:sp>
        </p:grpSp>
        <p:grpSp>
          <p:nvGrpSpPr>
            <p:cNvPr id="7" name="Group 6">
              <a:extLst>
                <a:ext uri="{FF2B5EF4-FFF2-40B4-BE49-F238E27FC236}">
                  <a16:creationId xmlns:a16="http://schemas.microsoft.com/office/drawing/2014/main" id="{BCE3B430-7B6E-43A0-9A31-20962EF46245}"/>
                </a:ext>
              </a:extLst>
            </p:cNvPr>
            <p:cNvGrpSpPr/>
            <p:nvPr/>
          </p:nvGrpSpPr>
          <p:grpSpPr>
            <a:xfrm>
              <a:off x="5319838" y="610016"/>
              <a:ext cx="1093283" cy="943016"/>
              <a:chOff x="5153553" y="868840"/>
              <a:chExt cx="1093283" cy="943016"/>
            </a:xfrm>
          </p:grpSpPr>
          <p:grpSp>
            <p:nvGrpSpPr>
              <p:cNvPr id="87" name="Group 97">
                <a:extLst>
                  <a:ext uri="{FF2B5EF4-FFF2-40B4-BE49-F238E27FC236}">
                    <a16:creationId xmlns:a16="http://schemas.microsoft.com/office/drawing/2014/main" id="{B1FDC881-DBDE-4482-BE26-8DCAE7DC1906}"/>
                  </a:ext>
                </a:extLst>
              </p:cNvPr>
              <p:cNvGrpSpPr>
                <a:grpSpLocks noChangeAspect="1"/>
              </p:cNvGrpSpPr>
              <p:nvPr/>
            </p:nvGrpSpPr>
            <p:grpSpPr bwMode="auto">
              <a:xfrm>
                <a:off x="5760348" y="1332000"/>
                <a:ext cx="478800" cy="479856"/>
                <a:chOff x="2907" y="397"/>
                <a:chExt cx="368" cy="368"/>
              </a:xfrm>
            </p:grpSpPr>
            <p:sp>
              <p:nvSpPr>
                <p:cNvPr id="89" name="AutoShape 96">
                  <a:extLst>
                    <a:ext uri="{FF2B5EF4-FFF2-40B4-BE49-F238E27FC236}">
                      <a16:creationId xmlns:a16="http://schemas.microsoft.com/office/drawing/2014/main" id="{71B5C0FC-9AC9-4595-9058-D67DD760EAEE}"/>
                    </a:ext>
                  </a:extLst>
                </p:cNvPr>
                <p:cNvSpPr>
                  <a:spLocks noChangeAspect="1" noChangeArrowheads="1" noTextEdit="1"/>
                </p:cNvSpPr>
                <p:nvPr/>
              </p:nvSpPr>
              <p:spPr bwMode="auto">
                <a:xfrm>
                  <a:off x="2907" y="397"/>
                  <a:ext cx="3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fr-FR">
                    <a:solidFill>
                      <a:srgbClr val="323232"/>
                    </a:solidFill>
                    <a:latin typeface="Century Gothic"/>
                  </a:endParaRPr>
                </a:p>
              </p:txBody>
            </p:sp>
            <p:sp>
              <p:nvSpPr>
                <p:cNvPr id="90" name="Rectangle 98">
                  <a:extLst>
                    <a:ext uri="{FF2B5EF4-FFF2-40B4-BE49-F238E27FC236}">
                      <a16:creationId xmlns:a16="http://schemas.microsoft.com/office/drawing/2014/main" id="{7189A8C2-1584-4C6F-8AA1-800C831A13E5}"/>
                    </a:ext>
                  </a:extLst>
                </p:cNvPr>
                <p:cNvSpPr>
                  <a:spLocks noChangeArrowheads="1"/>
                </p:cNvSpPr>
                <p:nvPr/>
              </p:nvSpPr>
              <p:spPr bwMode="auto">
                <a:xfrm>
                  <a:off x="2907" y="397"/>
                  <a:ext cx="3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77" eaLnBrk="1" hangingPunct="1"/>
                  <a:endParaRPr lang="fr-FR" altLang="fr-FR">
                    <a:solidFill>
                      <a:srgbClr val="323232"/>
                    </a:solidFill>
                    <a:latin typeface="Century Gothic"/>
                  </a:endParaRPr>
                </a:p>
              </p:txBody>
            </p:sp>
            <p:sp>
              <p:nvSpPr>
                <p:cNvPr id="92" name="Freeform 100">
                  <a:extLst>
                    <a:ext uri="{FF2B5EF4-FFF2-40B4-BE49-F238E27FC236}">
                      <a16:creationId xmlns:a16="http://schemas.microsoft.com/office/drawing/2014/main" id="{CBE373BB-2506-4AE8-A8C9-FF1863167B10}"/>
                    </a:ext>
                  </a:extLst>
                </p:cNvPr>
                <p:cNvSpPr>
                  <a:spLocks/>
                </p:cNvSpPr>
                <p:nvPr/>
              </p:nvSpPr>
              <p:spPr bwMode="auto">
                <a:xfrm>
                  <a:off x="3092" y="483"/>
                  <a:ext cx="3" cy="3"/>
                </a:xfrm>
                <a:custGeom>
                  <a:avLst/>
                  <a:gdLst>
                    <a:gd name="T0" fmla="*/ 0 w 30"/>
                    <a:gd name="T1" fmla="*/ 0 h 27"/>
                    <a:gd name="T2" fmla="*/ 0 w 30"/>
                    <a:gd name="T3" fmla="*/ 0 h 27"/>
                    <a:gd name="T4" fmla="*/ 0 w 30"/>
                    <a:gd name="T5" fmla="*/ 0 h 27"/>
                    <a:gd name="T6" fmla="*/ 0 w 30"/>
                    <a:gd name="T7" fmla="*/ 0 h 27"/>
                    <a:gd name="T8" fmla="*/ 0 w 30"/>
                    <a:gd name="T9" fmla="*/ 0 h 27"/>
                    <a:gd name="T10" fmla="*/ 0 w 30"/>
                    <a:gd name="T11" fmla="*/ 0 h 27"/>
                    <a:gd name="T12" fmla="*/ 0 w 30"/>
                    <a:gd name="T13" fmla="*/ 0 h 27"/>
                    <a:gd name="T14" fmla="*/ 0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6" y="0"/>
                      </a:moveTo>
                      <a:lnTo>
                        <a:pt x="24" y="0"/>
                      </a:lnTo>
                      <a:lnTo>
                        <a:pt x="30" y="6"/>
                      </a:lnTo>
                      <a:lnTo>
                        <a:pt x="30" y="21"/>
                      </a:lnTo>
                      <a:lnTo>
                        <a:pt x="24"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93" name="Freeform 101">
                  <a:extLst>
                    <a:ext uri="{FF2B5EF4-FFF2-40B4-BE49-F238E27FC236}">
                      <a16:creationId xmlns:a16="http://schemas.microsoft.com/office/drawing/2014/main" id="{66326288-C194-4A7E-A43E-02ADD00B0BE2}"/>
                    </a:ext>
                  </a:extLst>
                </p:cNvPr>
                <p:cNvSpPr>
                  <a:spLocks/>
                </p:cNvSpPr>
                <p:nvPr/>
              </p:nvSpPr>
              <p:spPr bwMode="auto">
                <a:xfrm>
                  <a:off x="3086" y="488"/>
                  <a:ext cx="4" cy="3"/>
                </a:xfrm>
                <a:custGeom>
                  <a:avLst/>
                  <a:gdLst>
                    <a:gd name="T0" fmla="*/ 0 w 30"/>
                    <a:gd name="T1" fmla="*/ 0 h 27"/>
                    <a:gd name="T2" fmla="*/ 0 w 30"/>
                    <a:gd name="T3" fmla="*/ 0 h 27"/>
                    <a:gd name="T4" fmla="*/ 1 w 30"/>
                    <a:gd name="T5" fmla="*/ 0 h 27"/>
                    <a:gd name="T6" fmla="*/ 1 w 30"/>
                    <a:gd name="T7" fmla="*/ 0 h 27"/>
                    <a:gd name="T8" fmla="*/ 0 w 30"/>
                    <a:gd name="T9" fmla="*/ 0 h 27"/>
                    <a:gd name="T10" fmla="*/ 0 w 30"/>
                    <a:gd name="T11" fmla="*/ 0 h 27"/>
                    <a:gd name="T12" fmla="*/ 0 w 30"/>
                    <a:gd name="T13" fmla="*/ 0 h 27"/>
                    <a:gd name="T14" fmla="*/ 0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6" y="0"/>
                      </a:moveTo>
                      <a:lnTo>
                        <a:pt x="24" y="0"/>
                      </a:lnTo>
                      <a:lnTo>
                        <a:pt x="30" y="6"/>
                      </a:lnTo>
                      <a:lnTo>
                        <a:pt x="30" y="21"/>
                      </a:lnTo>
                      <a:lnTo>
                        <a:pt x="24"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94" name="Freeform 102">
                  <a:extLst>
                    <a:ext uri="{FF2B5EF4-FFF2-40B4-BE49-F238E27FC236}">
                      <a16:creationId xmlns:a16="http://schemas.microsoft.com/office/drawing/2014/main" id="{42F54662-3E55-4651-A8AE-42AA5FE249B3}"/>
                    </a:ext>
                  </a:extLst>
                </p:cNvPr>
                <p:cNvSpPr>
                  <a:spLocks/>
                </p:cNvSpPr>
                <p:nvPr/>
              </p:nvSpPr>
              <p:spPr bwMode="auto">
                <a:xfrm>
                  <a:off x="3092" y="488"/>
                  <a:ext cx="3" cy="3"/>
                </a:xfrm>
                <a:custGeom>
                  <a:avLst/>
                  <a:gdLst>
                    <a:gd name="T0" fmla="*/ 0 w 30"/>
                    <a:gd name="T1" fmla="*/ 0 h 27"/>
                    <a:gd name="T2" fmla="*/ 0 w 30"/>
                    <a:gd name="T3" fmla="*/ 0 h 27"/>
                    <a:gd name="T4" fmla="*/ 0 w 30"/>
                    <a:gd name="T5" fmla="*/ 0 h 27"/>
                    <a:gd name="T6" fmla="*/ 0 w 30"/>
                    <a:gd name="T7" fmla="*/ 0 h 27"/>
                    <a:gd name="T8" fmla="*/ 0 w 30"/>
                    <a:gd name="T9" fmla="*/ 0 h 27"/>
                    <a:gd name="T10" fmla="*/ 0 w 30"/>
                    <a:gd name="T11" fmla="*/ 0 h 27"/>
                    <a:gd name="T12" fmla="*/ 0 w 30"/>
                    <a:gd name="T13" fmla="*/ 0 h 27"/>
                    <a:gd name="T14" fmla="*/ 0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6" y="0"/>
                      </a:moveTo>
                      <a:lnTo>
                        <a:pt x="24" y="0"/>
                      </a:lnTo>
                      <a:lnTo>
                        <a:pt x="30" y="6"/>
                      </a:lnTo>
                      <a:lnTo>
                        <a:pt x="30" y="21"/>
                      </a:lnTo>
                      <a:lnTo>
                        <a:pt x="24"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95" name="Freeform 103">
                  <a:extLst>
                    <a:ext uri="{FF2B5EF4-FFF2-40B4-BE49-F238E27FC236}">
                      <a16:creationId xmlns:a16="http://schemas.microsoft.com/office/drawing/2014/main" id="{716ADE23-4D82-49FE-9068-F861D9181974}"/>
                    </a:ext>
                  </a:extLst>
                </p:cNvPr>
                <p:cNvSpPr>
                  <a:spLocks/>
                </p:cNvSpPr>
                <p:nvPr/>
              </p:nvSpPr>
              <p:spPr bwMode="auto">
                <a:xfrm>
                  <a:off x="3086" y="483"/>
                  <a:ext cx="4" cy="3"/>
                </a:xfrm>
                <a:custGeom>
                  <a:avLst/>
                  <a:gdLst>
                    <a:gd name="T0" fmla="*/ 0 w 30"/>
                    <a:gd name="T1" fmla="*/ 0 h 27"/>
                    <a:gd name="T2" fmla="*/ 0 w 30"/>
                    <a:gd name="T3" fmla="*/ 0 h 27"/>
                    <a:gd name="T4" fmla="*/ 1 w 30"/>
                    <a:gd name="T5" fmla="*/ 0 h 27"/>
                    <a:gd name="T6" fmla="*/ 1 w 30"/>
                    <a:gd name="T7" fmla="*/ 0 h 27"/>
                    <a:gd name="T8" fmla="*/ 0 w 30"/>
                    <a:gd name="T9" fmla="*/ 0 h 27"/>
                    <a:gd name="T10" fmla="*/ 0 w 30"/>
                    <a:gd name="T11" fmla="*/ 0 h 27"/>
                    <a:gd name="T12" fmla="*/ 0 w 30"/>
                    <a:gd name="T13" fmla="*/ 0 h 27"/>
                    <a:gd name="T14" fmla="*/ 0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6" y="0"/>
                      </a:moveTo>
                      <a:lnTo>
                        <a:pt x="24" y="0"/>
                      </a:lnTo>
                      <a:lnTo>
                        <a:pt x="30" y="6"/>
                      </a:lnTo>
                      <a:lnTo>
                        <a:pt x="30" y="21"/>
                      </a:lnTo>
                      <a:lnTo>
                        <a:pt x="24"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96" name="Freeform 104">
                  <a:extLst>
                    <a:ext uri="{FF2B5EF4-FFF2-40B4-BE49-F238E27FC236}">
                      <a16:creationId xmlns:a16="http://schemas.microsoft.com/office/drawing/2014/main" id="{443CEBD6-7EB4-4DF4-BCF6-F42C6DE41EB2}"/>
                    </a:ext>
                  </a:extLst>
                </p:cNvPr>
                <p:cNvSpPr>
                  <a:spLocks/>
                </p:cNvSpPr>
                <p:nvPr/>
              </p:nvSpPr>
              <p:spPr bwMode="auto">
                <a:xfrm>
                  <a:off x="3082" y="488"/>
                  <a:ext cx="2" cy="3"/>
                </a:xfrm>
                <a:custGeom>
                  <a:avLst/>
                  <a:gdLst>
                    <a:gd name="T0" fmla="*/ 0 w 18"/>
                    <a:gd name="T1" fmla="*/ 0 h 27"/>
                    <a:gd name="T2" fmla="*/ 0 w 18"/>
                    <a:gd name="T3" fmla="*/ 0 h 27"/>
                    <a:gd name="T4" fmla="*/ 0 w 18"/>
                    <a:gd name="T5" fmla="*/ 0 h 27"/>
                    <a:gd name="T6" fmla="*/ 0 w 18"/>
                    <a:gd name="T7" fmla="*/ 0 h 27"/>
                    <a:gd name="T8" fmla="*/ 0 w 18"/>
                    <a:gd name="T9" fmla="*/ 0 h 27"/>
                    <a:gd name="T10" fmla="*/ 0 w 18"/>
                    <a:gd name="T11" fmla="*/ 0 h 27"/>
                    <a:gd name="T12" fmla="*/ 0 w 18"/>
                    <a:gd name="T13" fmla="*/ 0 h 27"/>
                    <a:gd name="T14" fmla="*/ 0 w 18"/>
                    <a:gd name="T15" fmla="*/ 0 h 27"/>
                    <a:gd name="T16" fmla="*/ 0 w 18"/>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7"/>
                    <a:gd name="T29" fmla="*/ 18 w 1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7">
                      <a:moveTo>
                        <a:pt x="5" y="0"/>
                      </a:moveTo>
                      <a:lnTo>
                        <a:pt x="12" y="0"/>
                      </a:lnTo>
                      <a:lnTo>
                        <a:pt x="18" y="6"/>
                      </a:lnTo>
                      <a:lnTo>
                        <a:pt x="18" y="21"/>
                      </a:lnTo>
                      <a:lnTo>
                        <a:pt x="12" y="27"/>
                      </a:lnTo>
                      <a:lnTo>
                        <a:pt x="11" y="27"/>
                      </a:lnTo>
                      <a:lnTo>
                        <a:pt x="4" y="21"/>
                      </a:lnTo>
                      <a:lnTo>
                        <a:pt x="0" y="5"/>
                      </a:lnTo>
                      <a:lnTo>
                        <a:pt x="5"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97" name="Rectangle 105">
                  <a:extLst>
                    <a:ext uri="{FF2B5EF4-FFF2-40B4-BE49-F238E27FC236}">
                      <a16:creationId xmlns:a16="http://schemas.microsoft.com/office/drawing/2014/main" id="{8745B448-0082-40F4-91B6-F62367D42502}"/>
                    </a:ext>
                  </a:extLst>
                </p:cNvPr>
                <p:cNvSpPr>
                  <a:spLocks noChangeArrowheads="1"/>
                </p:cNvSpPr>
                <p:nvPr/>
              </p:nvSpPr>
              <p:spPr bwMode="auto">
                <a:xfrm>
                  <a:off x="3176" y="476"/>
                  <a:ext cx="13" cy="9"/>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77" eaLnBrk="1" hangingPunct="1"/>
                  <a:endParaRPr lang="fr-FR" altLang="fr-FR">
                    <a:solidFill>
                      <a:srgbClr val="323232"/>
                    </a:solidFill>
                    <a:latin typeface="Century Gothic"/>
                  </a:endParaRPr>
                </a:p>
              </p:txBody>
            </p:sp>
            <p:sp>
              <p:nvSpPr>
                <p:cNvPr id="98" name="Freeform 106">
                  <a:extLst>
                    <a:ext uri="{FF2B5EF4-FFF2-40B4-BE49-F238E27FC236}">
                      <a16:creationId xmlns:a16="http://schemas.microsoft.com/office/drawing/2014/main" id="{9AA98B88-68F1-4D84-9787-DCC7AE8714B3}"/>
                    </a:ext>
                  </a:extLst>
                </p:cNvPr>
                <p:cNvSpPr>
                  <a:spLocks/>
                </p:cNvSpPr>
                <p:nvPr/>
              </p:nvSpPr>
              <p:spPr bwMode="auto">
                <a:xfrm>
                  <a:off x="3102" y="483"/>
                  <a:ext cx="3" cy="3"/>
                </a:xfrm>
                <a:custGeom>
                  <a:avLst/>
                  <a:gdLst>
                    <a:gd name="T0" fmla="*/ 0 w 28"/>
                    <a:gd name="T1" fmla="*/ 0 h 27"/>
                    <a:gd name="T2" fmla="*/ 0 w 28"/>
                    <a:gd name="T3" fmla="*/ 0 h 27"/>
                    <a:gd name="T4" fmla="*/ 0 w 28"/>
                    <a:gd name="T5" fmla="*/ 0 h 27"/>
                    <a:gd name="T6" fmla="*/ 0 w 28"/>
                    <a:gd name="T7" fmla="*/ 0 h 27"/>
                    <a:gd name="T8" fmla="*/ 0 w 28"/>
                    <a:gd name="T9" fmla="*/ 0 h 27"/>
                    <a:gd name="T10" fmla="*/ 0 w 28"/>
                    <a:gd name="T11" fmla="*/ 0 h 27"/>
                    <a:gd name="T12" fmla="*/ 0 w 28"/>
                    <a:gd name="T13" fmla="*/ 0 h 27"/>
                    <a:gd name="T14" fmla="*/ 0 w 28"/>
                    <a:gd name="T15" fmla="*/ 0 h 27"/>
                    <a:gd name="T16" fmla="*/ 0 w 28"/>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7"/>
                    <a:gd name="T29" fmla="*/ 28 w 2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7">
                      <a:moveTo>
                        <a:pt x="6" y="0"/>
                      </a:moveTo>
                      <a:lnTo>
                        <a:pt x="23" y="0"/>
                      </a:lnTo>
                      <a:lnTo>
                        <a:pt x="28" y="6"/>
                      </a:lnTo>
                      <a:lnTo>
                        <a:pt x="24" y="21"/>
                      </a:lnTo>
                      <a:lnTo>
                        <a:pt x="17"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99" name="Freeform 107">
                  <a:extLst>
                    <a:ext uri="{FF2B5EF4-FFF2-40B4-BE49-F238E27FC236}">
                      <a16:creationId xmlns:a16="http://schemas.microsoft.com/office/drawing/2014/main" id="{92E3CD1E-52DB-43A2-9294-3992EB6CB621}"/>
                    </a:ext>
                  </a:extLst>
                </p:cNvPr>
                <p:cNvSpPr>
                  <a:spLocks/>
                </p:cNvSpPr>
                <p:nvPr/>
              </p:nvSpPr>
              <p:spPr bwMode="auto">
                <a:xfrm>
                  <a:off x="3097" y="483"/>
                  <a:ext cx="3" cy="3"/>
                </a:xfrm>
                <a:custGeom>
                  <a:avLst/>
                  <a:gdLst>
                    <a:gd name="T0" fmla="*/ 0 w 30"/>
                    <a:gd name="T1" fmla="*/ 0 h 27"/>
                    <a:gd name="T2" fmla="*/ 0 w 30"/>
                    <a:gd name="T3" fmla="*/ 0 h 27"/>
                    <a:gd name="T4" fmla="*/ 0 w 30"/>
                    <a:gd name="T5" fmla="*/ 0 h 27"/>
                    <a:gd name="T6" fmla="*/ 0 w 30"/>
                    <a:gd name="T7" fmla="*/ 0 h 27"/>
                    <a:gd name="T8" fmla="*/ 0 w 30"/>
                    <a:gd name="T9" fmla="*/ 0 h 27"/>
                    <a:gd name="T10" fmla="*/ 0 w 30"/>
                    <a:gd name="T11" fmla="*/ 0 h 27"/>
                    <a:gd name="T12" fmla="*/ 0 w 30"/>
                    <a:gd name="T13" fmla="*/ 0 h 27"/>
                    <a:gd name="T14" fmla="*/ 0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6" y="0"/>
                      </a:moveTo>
                      <a:lnTo>
                        <a:pt x="24" y="0"/>
                      </a:lnTo>
                      <a:lnTo>
                        <a:pt x="30" y="6"/>
                      </a:lnTo>
                      <a:lnTo>
                        <a:pt x="30" y="21"/>
                      </a:lnTo>
                      <a:lnTo>
                        <a:pt x="24"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100" name="Freeform 108">
                  <a:extLst>
                    <a:ext uri="{FF2B5EF4-FFF2-40B4-BE49-F238E27FC236}">
                      <a16:creationId xmlns:a16="http://schemas.microsoft.com/office/drawing/2014/main" id="{77489EBB-F9E5-444F-AE31-927CB857F9B7}"/>
                    </a:ext>
                  </a:extLst>
                </p:cNvPr>
                <p:cNvSpPr>
                  <a:spLocks/>
                </p:cNvSpPr>
                <p:nvPr/>
              </p:nvSpPr>
              <p:spPr bwMode="auto">
                <a:xfrm>
                  <a:off x="3097" y="488"/>
                  <a:ext cx="3" cy="3"/>
                </a:xfrm>
                <a:custGeom>
                  <a:avLst/>
                  <a:gdLst>
                    <a:gd name="T0" fmla="*/ 0 w 30"/>
                    <a:gd name="T1" fmla="*/ 0 h 27"/>
                    <a:gd name="T2" fmla="*/ 0 w 30"/>
                    <a:gd name="T3" fmla="*/ 0 h 27"/>
                    <a:gd name="T4" fmla="*/ 0 w 30"/>
                    <a:gd name="T5" fmla="*/ 0 h 27"/>
                    <a:gd name="T6" fmla="*/ 0 w 30"/>
                    <a:gd name="T7" fmla="*/ 0 h 27"/>
                    <a:gd name="T8" fmla="*/ 0 w 30"/>
                    <a:gd name="T9" fmla="*/ 0 h 27"/>
                    <a:gd name="T10" fmla="*/ 0 w 30"/>
                    <a:gd name="T11" fmla="*/ 0 h 27"/>
                    <a:gd name="T12" fmla="*/ 0 w 30"/>
                    <a:gd name="T13" fmla="*/ 0 h 27"/>
                    <a:gd name="T14" fmla="*/ 0 w 30"/>
                    <a:gd name="T15" fmla="*/ 0 h 27"/>
                    <a:gd name="T16" fmla="*/ 0 w 30"/>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6" y="0"/>
                      </a:moveTo>
                      <a:lnTo>
                        <a:pt x="24" y="0"/>
                      </a:lnTo>
                      <a:lnTo>
                        <a:pt x="30" y="6"/>
                      </a:lnTo>
                      <a:lnTo>
                        <a:pt x="30" y="21"/>
                      </a:lnTo>
                      <a:lnTo>
                        <a:pt x="24"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101" name="Freeform 109">
                  <a:extLst>
                    <a:ext uri="{FF2B5EF4-FFF2-40B4-BE49-F238E27FC236}">
                      <a16:creationId xmlns:a16="http://schemas.microsoft.com/office/drawing/2014/main" id="{32B31816-1F2A-4F20-9703-BABEFA2AE174}"/>
                    </a:ext>
                  </a:extLst>
                </p:cNvPr>
                <p:cNvSpPr>
                  <a:spLocks/>
                </p:cNvSpPr>
                <p:nvPr/>
              </p:nvSpPr>
              <p:spPr bwMode="auto">
                <a:xfrm>
                  <a:off x="3102" y="488"/>
                  <a:ext cx="2" cy="3"/>
                </a:xfrm>
                <a:custGeom>
                  <a:avLst/>
                  <a:gdLst>
                    <a:gd name="T0" fmla="*/ 0 w 18"/>
                    <a:gd name="T1" fmla="*/ 0 h 27"/>
                    <a:gd name="T2" fmla="*/ 0 w 18"/>
                    <a:gd name="T3" fmla="*/ 0 h 27"/>
                    <a:gd name="T4" fmla="*/ 0 w 18"/>
                    <a:gd name="T5" fmla="*/ 0 h 27"/>
                    <a:gd name="T6" fmla="*/ 0 w 18"/>
                    <a:gd name="T7" fmla="*/ 0 h 27"/>
                    <a:gd name="T8" fmla="*/ 0 w 18"/>
                    <a:gd name="T9" fmla="*/ 0 h 27"/>
                    <a:gd name="T10" fmla="*/ 0 w 18"/>
                    <a:gd name="T11" fmla="*/ 0 h 27"/>
                    <a:gd name="T12" fmla="*/ 0 w 18"/>
                    <a:gd name="T13" fmla="*/ 0 h 27"/>
                    <a:gd name="T14" fmla="*/ 0 w 18"/>
                    <a:gd name="T15" fmla="*/ 0 h 27"/>
                    <a:gd name="T16" fmla="*/ 0 w 18"/>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7"/>
                    <a:gd name="T29" fmla="*/ 18 w 1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7">
                      <a:moveTo>
                        <a:pt x="6" y="0"/>
                      </a:moveTo>
                      <a:lnTo>
                        <a:pt x="13" y="0"/>
                      </a:lnTo>
                      <a:lnTo>
                        <a:pt x="18" y="5"/>
                      </a:lnTo>
                      <a:lnTo>
                        <a:pt x="14" y="21"/>
                      </a:lnTo>
                      <a:lnTo>
                        <a:pt x="7" y="27"/>
                      </a:lnTo>
                      <a:lnTo>
                        <a:pt x="6" y="27"/>
                      </a:lnTo>
                      <a:lnTo>
                        <a:pt x="0" y="21"/>
                      </a:lnTo>
                      <a:lnTo>
                        <a:pt x="0" y="6"/>
                      </a:lnTo>
                      <a:lnTo>
                        <a:pt x="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102" name="Freeform 110">
                  <a:extLst>
                    <a:ext uri="{FF2B5EF4-FFF2-40B4-BE49-F238E27FC236}">
                      <a16:creationId xmlns:a16="http://schemas.microsoft.com/office/drawing/2014/main" id="{56254CE0-8DFC-4AE9-8819-0D94BCB20E02}"/>
                    </a:ext>
                  </a:extLst>
                </p:cNvPr>
                <p:cNvSpPr>
                  <a:spLocks noEditPoints="1"/>
                </p:cNvSpPr>
                <p:nvPr/>
              </p:nvSpPr>
              <p:spPr bwMode="auto">
                <a:xfrm>
                  <a:off x="2971" y="464"/>
                  <a:ext cx="240" cy="234"/>
                </a:xfrm>
                <a:custGeom>
                  <a:avLst/>
                  <a:gdLst>
                    <a:gd name="T0" fmla="*/ 21 w 2161"/>
                    <a:gd name="T1" fmla="*/ 17 h 2105"/>
                    <a:gd name="T2" fmla="*/ 18 w 2161"/>
                    <a:gd name="T3" fmla="*/ 17 h 2105"/>
                    <a:gd name="T4" fmla="*/ 20 w 2161"/>
                    <a:gd name="T5" fmla="*/ 17 h 2105"/>
                    <a:gd name="T6" fmla="*/ 17 w 2161"/>
                    <a:gd name="T7" fmla="*/ 18 h 2105"/>
                    <a:gd name="T8" fmla="*/ 13 w 2161"/>
                    <a:gd name="T9" fmla="*/ 18 h 2105"/>
                    <a:gd name="T10" fmla="*/ 9 w 2161"/>
                    <a:gd name="T11" fmla="*/ 17 h 2105"/>
                    <a:gd name="T12" fmla="*/ 9 w 2161"/>
                    <a:gd name="T13" fmla="*/ 12 h 2105"/>
                    <a:gd name="T14" fmla="*/ 8 w 2161"/>
                    <a:gd name="T15" fmla="*/ 17 h 2105"/>
                    <a:gd name="T16" fmla="*/ 5 w 2161"/>
                    <a:gd name="T17" fmla="*/ 18 h 2105"/>
                    <a:gd name="T18" fmla="*/ 20 w 2161"/>
                    <a:gd name="T19" fmla="*/ 9 h 2105"/>
                    <a:gd name="T20" fmla="*/ 20 w 2161"/>
                    <a:gd name="T21" fmla="*/ 7 h 2105"/>
                    <a:gd name="T22" fmla="*/ 9 w 2161"/>
                    <a:gd name="T23" fmla="*/ 6 h 2105"/>
                    <a:gd name="T24" fmla="*/ 8 w 2161"/>
                    <a:gd name="T25" fmla="*/ 7 h 2105"/>
                    <a:gd name="T26" fmla="*/ 6 w 2161"/>
                    <a:gd name="T27" fmla="*/ 8 h 2105"/>
                    <a:gd name="T28" fmla="*/ 7 w 2161"/>
                    <a:gd name="T29" fmla="*/ 9 h 2105"/>
                    <a:gd name="T30" fmla="*/ 7 w 2161"/>
                    <a:gd name="T31" fmla="*/ 9 h 2105"/>
                    <a:gd name="T32" fmla="*/ 9 w 2161"/>
                    <a:gd name="T33" fmla="*/ 7 h 2105"/>
                    <a:gd name="T34" fmla="*/ 18 w 2161"/>
                    <a:gd name="T35" fmla="*/ 6 h 2105"/>
                    <a:gd name="T36" fmla="*/ 18 w 2161"/>
                    <a:gd name="T37" fmla="*/ 6 h 2105"/>
                    <a:gd name="T38" fmla="*/ 19 w 2161"/>
                    <a:gd name="T39" fmla="*/ 6 h 2105"/>
                    <a:gd name="T40" fmla="*/ 20 w 2161"/>
                    <a:gd name="T41" fmla="*/ 6 h 2105"/>
                    <a:gd name="T42" fmla="*/ 18 w 2161"/>
                    <a:gd name="T43" fmla="*/ 6 h 2105"/>
                    <a:gd name="T44" fmla="*/ 14 w 2161"/>
                    <a:gd name="T45" fmla="*/ 4 h 2105"/>
                    <a:gd name="T46" fmla="*/ 13 w 2161"/>
                    <a:gd name="T47" fmla="*/ 4 h 2105"/>
                    <a:gd name="T48" fmla="*/ 8 w 2161"/>
                    <a:gd name="T49" fmla="*/ 4 h 2105"/>
                    <a:gd name="T50" fmla="*/ 12 w 2161"/>
                    <a:gd name="T51" fmla="*/ 7 h 2105"/>
                    <a:gd name="T52" fmla="*/ 16 w 2161"/>
                    <a:gd name="T53" fmla="*/ 7 h 2105"/>
                    <a:gd name="T54" fmla="*/ 17 w 2161"/>
                    <a:gd name="T55" fmla="*/ 3 h 2105"/>
                    <a:gd name="T56" fmla="*/ 12 w 2161"/>
                    <a:gd name="T57" fmla="*/ 5 h 2105"/>
                    <a:gd name="T58" fmla="*/ 11 w 2161"/>
                    <a:gd name="T59" fmla="*/ 2 h 2105"/>
                    <a:gd name="T60" fmla="*/ 15 w 2161"/>
                    <a:gd name="T61" fmla="*/ 4 h 2105"/>
                    <a:gd name="T62" fmla="*/ 15 w 2161"/>
                    <a:gd name="T63" fmla="*/ 2 h 2105"/>
                    <a:gd name="T64" fmla="*/ 22 w 2161"/>
                    <a:gd name="T65" fmla="*/ 4 h 2105"/>
                    <a:gd name="T66" fmla="*/ 25 w 2161"/>
                    <a:gd name="T67" fmla="*/ 4 h 2105"/>
                    <a:gd name="T68" fmla="*/ 26 w 2161"/>
                    <a:gd name="T69" fmla="*/ 2 h 2105"/>
                    <a:gd name="T70" fmla="*/ 25 w 2161"/>
                    <a:gd name="T71" fmla="*/ 2 h 2105"/>
                    <a:gd name="T72" fmla="*/ 25 w 2161"/>
                    <a:gd name="T73" fmla="*/ 4 h 2105"/>
                    <a:gd name="T74" fmla="*/ 24 w 2161"/>
                    <a:gd name="T75" fmla="*/ 1 h 2105"/>
                    <a:gd name="T76" fmla="*/ 2 w 2161"/>
                    <a:gd name="T77" fmla="*/ 5 h 2105"/>
                    <a:gd name="T78" fmla="*/ 3 w 2161"/>
                    <a:gd name="T79" fmla="*/ 2 h 2105"/>
                    <a:gd name="T80" fmla="*/ 2 w 2161"/>
                    <a:gd name="T81" fmla="*/ 2 h 2105"/>
                    <a:gd name="T82" fmla="*/ 3 w 2161"/>
                    <a:gd name="T83" fmla="*/ 1 h 2105"/>
                    <a:gd name="T84" fmla="*/ 3 w 2161"/>
                    <a:gd name="T85" fmla="*/ 5 h 2105"/>
                    <a:gd name="T86" fmla="*/ 5 w 2161"/>
                    <a:gd name="T87" fmla="*/ 2 h 2105"/>
                    <a:gd name="T88" fmla="*/ 11 w 2161"/>
                    <a:gd name="T89" fmla="*/ 2 h 2105"/>
                    <a:gd name="T90" fmla="*/ 15 w 2161"/>
                    <a:gd name="T91" fmla="*/ 1 h 2105"/>
                    <a:gd name="T92" fmla="*/ 19 w 2161"/>
                    <a:gd name="T93" fmla="*/ 3 h 2105"/>
                    <a:gd name="T94" fmla="*/ 24 w 2161"/>
                    <a:gd name="T95" fmla="*/ 0 h 2105"/>
                    <a:gd name="T96" fmla="*/ 26 w 2161"/>
                    <a:gd name="T97" fmla="*/ 4 h 2105"/>
                    <a:gd name="T98" fmla="*/ 22 w 2161"/>
                    <a:gd name="T99" fmla="*/ 4 h 2105"/>
                    <a:gd name="T100" fmla="*/ 19 w 2161"/>
                    <a:gd name="T101" fmla="*/ 5 h 2105"/>
                    <a:gd name="T102" fmla="*/ 20 w 2161"/>
                    <a:gd name="T103" fmla="*/ 10 h 2105"/>
                    <a:gd name="T104" fmla="*/ 15 w 2161"/>
                    <a:gd name="T105" fmla="*/ 8 h 2105"/>
                    <a:gd name="T106" fmla="*/ 24 w 2161"/>
                    <a:gd name="T107" fmla="*/ 17 h 2105"/>
                    <a:gd name="T108" fmla="*/ 3 w 2161"/>
                    <a:gd name="T109" fmla="*/ 17 h 2105"/>
                    <a:gd name="T110" fmla="*/ 11 w 2161"/>
                    <a:gd name="T111" fmla="*/ 8 h 2105"/>
                    <a:gd name="T112" fmla="*/ 6 w 2161"/>
                    <a:gd name="T113" fmla="*/ 10 h 2105"/>
                    <a:gd name="T114" fmla="*/ 8 w 2161"/>
                    <a:gd name="T115" fmla="*/ 5 h 2105"/>
                    <a:gd name="T116" fmla="*/ 5 w 2161"/>
                    <a:gd name="T117" fmla="*/ 4 h 2105"/>
                    <a:gd name="T118" fmla="*/ 0 w 2161"/>
                    <a:gd name="T119" fmla="*/ 4 h 21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1"/>
                    <a:gd name="T181" fmla="*/ 0 h 2105"/>
                    <a:gd name="T182" fmla="*/ 2161 w 2161"/>
                    <a:gd name="T183" fmla="*/ 2105 h 21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1" h="2105">
                      <a:moveTo>
                        <a:pt x="555" y="1566"/>
                      </a:moveTo>
                      <a:lnTo>
                        <a:pt x="555" y="2053"/>
                      </a:lnTo>
                      <a:lnTo>
                        <a:pt x="935" y="2053"/>
                      </a:lnTo>
                      <a:lnTo>
                        <a:pt x="935" y="1566"/>
                      </a:lnTo>
                      <a:lnTo>
                        <a:pt x="555" y="1566"/>
                      </a:lnTo>
                      <a:close/>
                      <a:moveTo>
                        <a:pt x="1067" y="1562"/>
                      </a:moveTo>
                      <a:lnTo>
                        <a:pt x="1067" y="1987"/>
                      </a:lnTo>
                      <a:lnTo>
                        <a:pt x="1696" y="1987"/>
                      </a:lnTo>
                      <a:lnTo>
                        <a:pt x="1696" y="1562"/>
                      </a:lnTo>
                      <a:lnTo>
                        <a:pt x="1067" y="1562"/>
                      </a:lnTo>
                      <a:close/>
                      <a:moveTo>
                        <a:pt x="1642" y="972"/>
                      </a:moveTo>
                      <a:lnTo>
                        <a:pt x="1716" y="1379"/>
                      </a:lnTo>
                      <a:lnTo>
                        <a:pt x="1727" y="1399"/>
                      </a:lnTo>
                      <a:lnTo>
                        <a:pt x="1742" y="1415"/>
                      </a:lnTo>
                      <a:lnTo>
                        <a:pt x="1760" y="1428"/>
                      </a:lnTo>
                      <a:lnTo>
                        <a:pt x="1781" y="1436"/>
                      </a:lnTo>
                      <a:lnTo>
                        <a:pt x="1804" y="1439"/>
                      </a:lnTo>
                      <a:lnTo>
                        <a:pt x="1825" y="1437"/>
                      </a:lnTo>
                      <a:lnTo>
                        <a:pt x="1846" y="1430"/>
                      </a:lnTo>
                      <a:lnTo>
                        <a:pt x="1863" y="1419"/>
                      </a:lnTo>
                      <a:lnTo>
                        <a:pt x="1877" y="1405"/>
                      </a:lnTo>
                      <a:lnTo>
                        <a:pt x="1888" y="1389"/>
                      </a:lnTo>
                      <a:lnTo>
                        <a:pt x="1896" y="1370"/>
                      </a:lnTo>
                      <a:lnTo>
                        <a:pt x="1899" y="1349"/>
                      </a:lnTo>
                      <a:lnTo>
                        <a:pt x="1709" y="972"/>
                      </a:lnTo>
                      <a:lnTo>
                        <a:pt x="1642" y="972"/>
                      </a:lnTo>
                      <a:close/>
                      <a:moveTo>
                        <a:pt x="1468" y="972"/>
                      </a:moveTo>
                      <a:lnTo>
                        <a:pt x="1468" y="1345"/>
                      </a:lnTo>
                      <a:lnTo>
                        <a:pt x="1471" y="1367"/>
                      </a:lnTo>
                      <a:lnTo>
                        <a:pt x="1478" y="1386"/>
                      </a:lnTo>
                      <a:lnTo>
                        <a:pt x="1489" y="1404"/>
                      </a:lnTo>
                      <a:lnTo>
                        <a:pt x="1504" y="1418"/>
                      </a:lnTo>
                      <a:lnTo>
                        <a:pt x="1521" y="1429"/>
                      </a:lnTo>
                      <a:lnTo>
                        <a:pt x="1541" y="1437"/>
                      </a:lnTo>
                      <a:lnTo>
                        <a:pt x="1563" y="1439"/>
                      </a:lnTo>
                      <a:lnTo>
                        <a:pt x="1585" y="1437"/>
                      </a:lnTo>
                      <a:lnTo>
                        <a:pt x="1605" y="1429"/>
                      </a:lnTo>
                      <a:lnTo>
                        <a:pt x="1623" y="1418"/>
                      </a:lnTo>
                      <a:lnTo>
                        <a:pt x="1637" y="1404"/>
                      </a:lnTo>
                      <a:lnTo>
                        <a:pt x="1648" y="1386"/>
                      </a:lnTo>
                      <a:lnTo>
                        <a:pt x="1656" y="1367"/>
                      </a:lnTo>
                      <a:lnTo>
                        <a:pt x="1658" y="1345"/>
                      </a:lnTo>
                      <a:lnTo>
                        <a:pt x="1591" y="972"/>
                      </a:lnTo>
                      <a:lnTo>
                        <a:pt x="1468" y="972"/>
                      </a:lnTo>
                      <a:close/>
                      <a:moveTo>
                        <a:pt x="1227" y="972"/>
                      </a:moveTo>
                      <a:lnTo>
                        <a:pt x="1227" y="1346"/>
                      </a:lnTo>
                      <a:lnTo>
                        <a:pt x="1230" y="1368"/>
                      </a:lnTo>
                      <a:lnTo>
                        <a:pt x="1237" y="1387"/>
                      </a:lnTo>
                      <a:lnTo>
                        <a:pt x="1248" y="1404"/>
                      </a:lnTo>
                      <a:lnTo>
                        <a:pt x="1263" y="1419"/>
                      </a:lnTo>
                      <a:lnTo>
                        <a:pt x="1281" y="1430"/>
                      </a:lnTo>
                      <a:lnTo>
                        <a:pt x="1300" y="1437"/>
                      </a:lnTo>
                      <a:lnTo>
                        <a:pt x="1322" y="1439"/>
                      </a:lnTo>
                      <a:lnTo>
                        <a:pt x="1345" y="1437"/>
                      </a:lnTo>
                      <a:lnTo>
                        <a:pt x="1364" y="1429"/>
                      </a:lnTo>
                      <a:lnTo>
                        <a:pt x="1382" y="1418"/>
                      </a:lnTo>
                      <a:lnTo>
                        <a:pt x="1396" y="1404"/>
                      </a:lnTo>
                      <a:lnTo>
                        <a:pt x="1407" y="1386"/>
                      </a:lnTo>
                      <a:lnTo>
                        <a:pt x="1415" y="1367"/>
                      </a:lnTo>
                      <a:lnTo>
                        <a:pt x="1417" y="1345"/>
                      </a:lnTo>
                      <a:lnTo>
                        <a:pt x="1417" y="972"/>
                      </a:lnTo>
                      <a:lnTo>
                        <a:pt x="1227" y="972"/>
                      </a:lnTo>
                      <a:close/>
                      <a:moveTo>
                        <a:pt x="986" y="972"/>
                      </a:moveTo>
                      <a:lnTo>
                        <a:pt x="986" y="1345"/>
                      </a:lnTo>
                      <a:lnTo>
                        <a:pt x="988" y="1367"/>
                      </a:lnTo>
                      <a:lnTo>
                        <a:pt x="996" y="1386"/>
                      </a:lnTo>
                      <a:lnTo>
                        <a:pt x="1007" y="1404"/>
                      </a:lnTo>
                      <a:lnTo>
                        <a:pt x="1021" y="1418"/>
                      </a:lnTo>
                      <a:lnTo>
                        <a:pt x="1039" y="1429"/>
                      </a:lnTo>
                      <a:lnTo>
                        <a:pt x="1058" y="1437"/>
                      </a:lnTo>
                      <a:lnTo>
                        <a:pt x="1081" y="1439"/>
                      </a:lnTo>
                      <a:lnTo>
                        <a:pt x="1103" y="1437"/>
                      </a:lnTo>
                      <a:lnTo>
                        <a:pt x="1123" y="1429"/>
                      </a:lnTo>
                      <a:lnTo>
                        <a:pt x="1140" y="1418"/>
                      </a:lnTo>
                      <a:lnTo>
                        <a:pt x="1155" y="1404"/>
                      </a:lnTo>
                      <a:lnTo>
                        <a:pt x="1166" y="1386"/>
                      </a:lnTo>
                      <a:lnTo>
                        <a:pt x="1173" y="1367"/>
                      </a:lnTo>
                      <a:lnTo>
                        <a:pt x="1176" y="1345"/>
                      </a:lnTo>
                      <a:lnTo>
                        <a:pt x="1176" y="972"/>
                      </a:lnTo>
                      <a:lnTo>
                        <a:pt x="986" y="972"/>
                      </a:lnTo>
                      <a:close/>
                      <a:moveTo>
                        <a:pt x="745" y="972"/>
                      </a:moveTo>
                      <a:lnTo>
                        <a:pt x="745" y="1345"/>
                      </a:lnTo>
                      <a:lnTo>
                        <a:pt x="747" y="1367"/>
                      </a:lnTo>
                      <a:lnTo>
                        <a:pt x="755" y="1386"/>
                      </a:lnTo>
                      <a:lnTo>
                        <a:pt x="766" y="1404"/>
                      </a:lnTo>
                      <a:lnTo>
                        <a:pt x="780" y="1418"/>
                      </a:lnTo>
                      <a:lnTo>
                        <a:pt x="798" y="1429"/>
                      </a:lnTo>
                      <a:lnTo>
                        <a:pt x="817" y="1437"/>
                      </a:lnTo>
                      <a:lnTo>
                        <a:pt x="840" y="1439"/>
                      </a:lnTo>
                      <a:lnTo>
                        <a:pt x="862" y="1437"/>
                      </a:lnTo>
                      <a:lnTo>
                        <a:pt x="882" y="1429"/>
                      </a:lnTo>
                      <a:lnTo>
                        <a:pt x="899" y="1418"/>
                      </a:lnTo>
                      <a:lnTo>
                        <a:pt x="914" y="1404"/>
                      </a:lnTo>
                      <a:lnTo>
                        <a:pt x="925" y="1386"/>
                      </a:lnTo>
                      <a:lnTo>
                        <a:pt x="932" y="1367"/>
                      </a:lnTo>
                      <a:lnTo>
                        <a:pt x="935" y="1345"/>
                      </a:lnTo>
                      <a:lnTo>
                        <a:pt x="935" y="972"/>
                      </a:lnTo>
                      <a:lnTo>
                        <a:pt x="745" y="972"/>
                      </a:lnTo>
                      <a:close/>
                      <a:moveTo>
                        <a:pt x="571" y="972"/>
                      </a:moveTo>
                      <a:lnTo>
                        <a:pt x="504" y="1346"/>
                      </a:lnTo>
                      <a:lnTo>
                        <a:pt x="506" y="1367"/>
                      </a:lnTo>
                      <a:lnTo>
                        <a:pt x="514" y="1387"/>
                      </a:lnTo>
                      <a:lnTo>
                        <a:pt x="525" y="1404"/>
                      </a:lnTo>
                      <a:lnTo>
                        <a:pt x="539" y="1418"/>
                      </a:lnTo>
                      <a:lnTo>
                        <a:pt x="557" y="1429"/>
                      </a:lnTo>
                      <a:lnTo>
                        <a:pt x="577" y="1437"/>
                      </a:lnTo>
                      <a:lnTo>
                        <a:pt x="599" y="1439"/>
                      </a:lnTo>
                      <a:lnTo>
                        <a:pt x="621" y="1437"/>
                      </a:lnTo>
                      <a:lnTo>
                        <a:pt x="641" y="1429"/>
                      </a:lnTo>
                      <a:lnTo>
                        <a:pt x="658" y="1418"/>
                      </a:lnTo>
                      <a:lnTo>
                        <a:pt x="673" y="1404"/>
                      </a:lnTo>
                      <a:lnTo>
                        <a:pt x="684" y="1386"/>
                      </a:lnTo>
                      <a:lnTo>
                        <a:pt x="691" y="1367"/>
                      </a:lnTo>
                      <a:lnTo>
                        <a:pt x="694" y="1345"/>
                      </a:lnTo>
                      <a:lnTo>
                        <a:pt x="694" y="972"/>
                      </a:lnTo>
                      <a:lnTo>
                        <a:pt x="571" y="972"/>
                      </a:lnTo>
                      <a:close/>
                      <a:moveTo>
                        <a:pt x="453" y="972"/>
                      </a:moveTo>
                      <a:lnTo>
                        <a:pt x="263" y="1349"/>
                      </a:lnTo>
                      <a:lnTo>
                        <a:pt x="266" y="1370"/>
                      </a:lnTo>
                      <a:lnTo>
                        <a:pt x="274" y="1389"/>
                      </a:lnTo>
                      <a:lnTo>
                        <a:pt x="285" y="1405"/>
                      </a:lnTo>
                      <a:lnTo>
                        <a:pt x="299" y="1419"/>
                      </a:lnTo>
                      <a:lnTo>
                        <a:pt x="317" y="1430"/>
                      </a:lnTo>
                      <a:lnTo>
                        <a:pt x="337" y="1437"/>
                      </a:lnTo>
                      <a:lnTo>
                        <a:pt x="358" y="1439"/>
                      </a:lnTo>
                      <a:lnTo>
                        <a:pt x="382" y="1436"/>
                      </a:lnTo>
                      <a:lnTo>
                        <a:pt x="403" y="1427"/>
                      </a:lnTo>
                      <a:lnTo>
                        <a:pt x="422" y="1414"/>
                      </a:lnTo>
                      <a:lnTo>
                        <a:pt x="437" y="1397"/>
                      </a:lnTo>
                      <a:lnTo>
                        <a:pt x="447" y="1376"/>
                      </a:lnTo>
                      <a:lnTo>
                        <a:pt x="452" y="1345"/>
                      </a:lnTo>
                      <a:lnTo>
                        <a:pt x="453" y="1345"/>
                      </a:lnTo>
                      <a:lnTo>
                        <a:pt x="517" y="972"/>
                      </a:lnTo>
                      <a:lnTo>
                        <a:pt x="453" y="972"/>
                      </a:lnTo>
                      <a:close/>
                      <a:moveTo>
                        <a:pt x="1545" y="621"/>
                      </a:moveTo>
                      <a:lnTo>
                        <a:pt x="1545" y="774"/>
                      </a:lnTo>
                      <a:lnTo>
                        <a:pt x="1615" y="774"/>
                      </a:lnTo>
                      <a:lnTo>
                        <a:pt x="1624" y="772"/>
                      </a:lnTo>
                      <a:lnTo>
                        <a:pt x="1631" y="765"/>
                      </a:lnTo>
                      <a:lnTo>
                        <a:pt x="1633" y="756"/>
                      </a:lnTo>
                      <a:lnTo>
                        <a:pt x="1633" y="621"/>
                      </a:lnTo>
                      <a:lnTo>
                        <a:pt x="1545" y="621"/>
                      </a:lnTo>
                      <a:close/>
                      <a:moveTo>
                        <a:pt x="1387" y="621"/>
                      </a:moveTo>
                      <a:lnTo>
                        <a:pt x="1387" y="756"/>
                      </a:lnTo>
                      <a:lnTo>
                        <a:pt x="1389" y="765"/>
                      </a:lnTo>
                      <a:lnTo>
                        <a:pt x="1396" y="772"/>
                      </a:lnTo>
                      <a:lnTo>
                        <a:pt x="1405" y="774"/>
                      </a:lnTo>
                      <a:lnTo>
                        <a:pt x="1475" y="774"/>
                      </a:lnTo>
                      <a:lnTo>
                        <a:pt x="1475" y="621"/>
                      </a:lnTo>
                      <a:lnTo>
                        <a:pt x="1387" y="621"/>
                      </a:lnTo>
                      <a:close/>
                      <a:moveTo>
                        <a:pt x="1545" y="531"/>
                      </a:moveTo>
                      <a:lnTo>
                        <a:pt x="1545" y="607"/>
                      </a:lnTo>
                      <a:lnTo>
                        <a:pt x="1652" y="607"/>
                      </a:lnTo>
                      <a:lnTo>
                        <a:pt x="1652" y="550"/>
                      </a:lnTo>
                      <a:lnTo>
                        <a:pt x="1650" y="540"/>
                      </a:lnTo>
                      <a:lnTo>
                        <a:pt x="1643" y="533"/>
                      </a:lnTo>
                      <a:lnTo>
                        <a:pt x="1634" y="531"/>
                      </a:lnTo>
                      <a:lnTo>
                        <a:pt x="1545" y="531"/>
                      </a:lnTo>
                      <a:close/>
                      <a:moveTo>
                        <a:pt x="1386" y="531"/>
                      </a:moveTo>
                      <a:lnTo>
                        <a:pt x="1377" y="533"/>
                      </a:lnTo>
                      <a:lnTo>
                        <a:pt x="1370" y="540"/>
                      </a:lnTo>
                      <a:lnTo>
                        <a:pt x="1368" y="550"/>
                      </a:lnTo>
                      <a:lnTo>
                        <a:pt x="1368" y="607"/>
                      </a:lnTo>
                      <a:lnTo>
                        <a:pt x="1475" y="607"/>
                      </a:lnTo>
                      <a:lnTo>
                        <a:pt x="1475" y="531"/>
                      </a:lnTo>
                      <a:lnTo>
                        <a:pt x="1386" y="531"/>
                      </a:lnTo>
                      <a:close/>
                      <a:moveTo>
                        <a:pt x="753" y="493"/>
                      </a:moveTo>
                      <a:lnTo>
                        <a:pt x="746" y="494"/>
                      </a:lnTo>
                      <a:lnTo>
                        <a:pt x="737" y="497"/>
                      </a:lnTo>
                      <a:lnTo>
                        <a:pt x="727" y="502"/>
                      </a:lnTo>
                      <a:lnTo>
                        <a:pt x="714" y="510"/>
                      </a:lnTo>
                      <a:lnTo>
                        <a:pt x="700" y="522"/>
                      </a:lnTo>
                      <a:lnTo>
                        <a:pt x="684" y="537"/>
                      </a:lnTo>
                      <a:lnTo>
                        <a:pt x="677" y="545"/>
                      </a:lnTo>
                      <a:lnTo>
                        <a:pt x="663" y="560"/>
                      </a:lnTo>
                      <a:lnTo>
                        <a:pt x="663" y="559"/>
                      </a:lnTo>
                      <a:lnTo>
                        <a:pt x="515" y="532"/>
                      </a:lnTo>
                      <a:lnTo>
                        <a:pt x="511" y="533"/>
                      </a:lnTo>
                      <a:lnTo>
                        <a:pt x="496" y="541"/>
                      </a:lnTo>
                      <a:lnTo>
                        <a:pt x="493" y="548"/>
                      </a:lnTo>
                      <a:lnTo>
                        <a:pt x="498" y="554"/>
                      </a:lnTo>
                      <a:lnTo>
                        <a:pt x="619" y="606"/>
                      </a:lnTo>
                      <a:lnTo>
                        <a:pt x="620" y="607"/>
                      </a:lnTo>
                      <a:lnTo>
                        <a:pt x="612" y="617"/>
                      </a:lnTo>
                      <a:lnTo>
                        <a:pt x="603" y="628"/>
                      </a:lnTo>
                      <a:lnTo>
                        <a:pt x="593" y="639"/>
                      </a:lnTo>
                      <a:lnTo>
                        <a:pt x="584" y="650"/>
                      </a:lnTo>
                      <a:lnTo>
                        <a:pt x="576" y="659"/>
                      </a:lnTo>
                      <a:lnTo>
                        <a:pt x="569" y="667"/>
                      </a:lnTo>
                      <a:lnTo>
                        <a:pt x="564" y="672"/>
                      </a:lnTo>
                      <a:lnTo>
                        <a:pt x="563" y="672"/>
                      </a:lnTo>
                      <a:lnTo>
                        <a:pt x="557" y="675"/>
                      </a:lnTo>
                      <a:lnTo>
                        <a:pt x="549" y="675"/>
                      </a:lnTo>
                      <a:lnTo>
                        <a:pt x="539" y="674"/>
                      </a:lnTo>
                      <a:lnTo>
                        <a:pt x="529" y="672"/>
                      </a:lnTo>
                      <a:lnTo>
                        <a:pt x="521" y="670"/>
                      </a:lnTo>
                      <a:lnTo>
                        <a:pt x="514" y="669"/>
                      </a:lnTo>
                      <a:lnTo>
                        <a:pt x="512" y="668"/>
                      </a:lnTo>
                      <a:lnTo>
                        <a:pt x="508" y="669"/>
                      </a:lnTo>
                      <a:lnTo>
                        <a:pt x="503" y="673"/>
                      </a:lnTo>
                      <a:lnTo>
                        <a:pt x="501" y="678"/>
                      </a:lnTo>
                      <a:lnTo>
                        <a:pt x="503" y="683"/>
                      </a:lnTo>
                      <a:lnTo>
                        <a:pt x="504" y="684"/>
                      </a:lnTo>
                      <a:lnTo>
                        <a:pt x="538" y="711"/>
                      </a:lnTo>
                      <a:lnTo>
                        <a:pt x="537" y="717"/>
                      </a:lnTo>
                      <a:lnTo>
                        <a:pt x="538" y="723"/>
                      </a:lnTo>
                      <a:lnTo>
                        <a:pt x="541" y="727"/>
                      </a:lnTo>
                      <a:lnTo>
                        <a:pt x="545" y="730"/>
                      </a:lnTo>
                      <a:lnTo>
                        <a:pt x="550" y="731"/>
                      </a:lnTo>
                      <a:lnTo>
                        <a:pt x="557" y="730"/>
                      </a:lnTo>
                      <a:lnTo>
                        <a:pt x="586" y="764"/>
                      </a:lnTo>
                      <a:lnTo>
                        <a:pt x="586" y="765"/>
                      </a:lnTo>
                      <a:lnTo>
                        <a:pt x="591" y="767"/>
                      </a:lnTo>
                      <a:lnTo>
                        <a:pt x="596" y="765"/>
                      </a:lnTo>
                      <a:lnTo>
                        <a:pt x="600" y="760"/>
                      </a:lnTo>
                      <a:lnTo>
                        <a:pt x="601" y="756"/>
                      </a:lnTo>
                      <a:lnTo>
                        <a:pt x="600" y="754"/>
                      </a:lnTo>
                      <a:lnTo>
                        <a:pt x="599" y="747"/>
                      </a:lnTo>
                      <a:lnTo>
                        <a:pt x="597" y="739"/>
                      </a:lnTo>
                      <a:lnTo>
                        <a:pt x="595" y="729"/>
                      </a:lnTo>
                      <a:lnTo>
                        <a:pt x="594" y="719"/>
                      </a:lnTo>
                      <a:lnTo>
                        <a:pt x="594" y="711"/>
                      </a:lnTo>
                      <a:lnTo>
                        <a:pt x="597" y="705"/>
                      </a:lnTo>
                      <a:lnTo>
                        <a:pt x="597" y="704"/>
                      </a:lnTo>
                      <a:lnTo>
                        <a:pt x="602" y="700"/>
                      </a:lnTo>
                      <a:lnTo>
                        <a:pt x="610" y="693"/>
                      </a:lnTo>
                      <a:lnTo>
                        <a:pt x="620" y="685"/>
                      </a:lnTo>
                      <a:lnTo>
                        <a:pt x="642" y="667"/>
                      </a:lnTo>
                      <a:lnTo>
                        <a:pt x="653" y="657"/>
                      </a:lnTo>
                      <a:lnTo>
                        <a:pt x="663" y="649"/>
                      </a:lnTo>
                      <a:lnTo>
                        <a:pt x="664" y="651"/>
                      </a:lnTo>
                      <a:lnTo>
                        <a:pt x="716" y="770"/>
                      </a:lnTo>
                      <a:lnTo>
                        <a:pt x="721" y="775"/>
                      </a:lnTo>
                      <a:lnTo>
                        <a:pt x="727" y="773"/>
                      </a:lnTo>
                      <a:lnTo>
                        <a:pt x="736" y="758"/>
                      </a:lnTo>
                      <a:lnTo>
                        <a:pt x="736" y="754"/>
                      </a:lnTo>
                      <a:lnTo>
                        <a:pt x="710" y="606"/>
                      </a:lnTo>
                      <a:lnTo>
                        <a:pt x="724" y="592"/>
                      </a:lnTo>
                      <a:lnTo>
                        <a:pt x="732" y="585"/>
                      </a:lnTo>
                      <a:lnTo>
                        <a:pt x="749" y="567"/>
                      </a:lnTo>
                      <a:lnTo>
                        <a:pt x="761" y="551"/>
                      </a:lnTo>
                      <a:lnTo>
                        <a:pt x="769" y="537"/>
                      </a:lnTo>
                      <a:lnTo>
                        <a:pt x="773" y="526"/>
                      </a:lnTo>
                      <a:lnTo>
                        <a:pt x="775" y="517"/>
                      </a:lnTo>
                      <a:lnTo>
                        <a:pt x="774" y="510"/>
                      </a:lnTo>
                      <a:lnTo>
                        <a:pt x="772" y="504"/>
                      </a:lnTo>
                      <a:lnTo>
                        <a:pt x="768" y="500"/>
                      </a:lnTo>
                      <a:lnTo>
                        <a:pt x="764" y="497"/>
                      </a:lnTo>
                      <a:lnTo>
                        <a:pt x="759" y="494"/>
                      </a:lnTo>
                      <a:lnTo>
                        <a:pt x="753" y="493"/>
                      </a:lnTo>
                      <a:close/>
                      <a:moveTo>
                        <a:pt x="1473" y="445"/>
                      </a:moveTo>
                      <a:lnTo>
                        <a:pt x="1459" y="447"/>
                      </a:lnTo>
                      <a:lnTo>
                        <a:pt x="1447" y="453"/>
                      </a:lnTo>
                      <a:lnTo>
                        <a:pt x="1438" y="462"/>
                      </a:lnTo>
                      <a:lnTo>
                        <a:pt x="1432" y="474"/>
                      </a:lnTo>
                      <a:lnTo>
                        <a:pt x="1430" y="488"/>
                      </a:lnTo>
                      <a:lnTo>
                        <a:pt x="1430" y="489"/>
                      </a:lnTo>
                      <a:lnTo>
                        <a:pt x="1407" y="477"/>
                      </a:lnTo>
                      <a:lnTo>
                        <a:pt x="1400" y="476"/>
                      </a:lnTo>
                      <a:lnTo>
                        <a:pt x="1394" y="478"/>
                      </a:lnTo>
                      <a:lnTo>
                        <a:pt x="1389" y="483"/>
                      </a:lnTo>
                      <a:lnTo>
                        <a:pt x="1379" y="502"/>
                      </a:lnTo>
                      <a:lnTo>
                        <a:pt x="1380" y="513"/>
                      </a:lnTo>
                      <a:lnTo>
                        <a:pt x="1473" y="513"/>
                      </a:lnTo>
                      <a:lnTo>
                        <a:pt x="1468" y="508"/>
                      </a:lnTo>
                      <a:lnTo>
                        <a:pt x="1449" y="499"/>
                      </a:lnTo>
                      <a:lnTo>
                        <a:pt x="1451" y="490"/>
                      </a:lnTo>
                      <a:lnTo>
                        <a:pt x="1457" y="483"/>
                      </a:lnTo>
                      <a:lnTo>
                        <a:pt x="1464" y="479"/>
                      </a:lnTo>
                      <a:lnTo>
                        <a:pt x="1473" y="477"/>
                      </a:lnTo>
                      <a:lnTo>
                        <a:pt x="1482" y="479"/>
                      </a:lnTo>
                      <a:lnTo>
                        <a:pt x="1489" y="484"/>
                      </a:lnTo>
                      <a:lnTo>
                        <a:pt x="1494" y="492"/>
                      </a:lnTo>
                      <a:lnTo>
                        <a:pt x="1496" y="501"/>
                      </a:lnTo>
                      <a:lnTo>
                        <a:pt x="1493" y="513"/>
                      </a:lnTo>
                      <a:lnTo>
                        <a:pt x="1507" y="513"/>
                      </a:lnTo>
                      <a:lnTo>
                        <a:pt x="1509" y="511"/>
                      </a:lnTo>
                      <a:lnTo>
                        <a:pt x="1510" y="513"/>
                      </a:lnTo>
                      <a:lnTo>
                        <a:pt x="1524" y="513"/>
                      </a:lnTo>
                      <a:lnTo>
                        <a:pt x="1521" y="501"/>
                      </a:lnTo>
                      <a:lnTo>
                        <a:pt x="1523" y="492"/>
                      </a:lnTo>
                      <a:lnTo>
                        <a:pt x="1528" y="484"/>
                      </a:lnTo>
                      <a:lnTo>
                        <a:pt x="1536" y="479"/>
                      </a:lnTo>
                      <a:lnTo>
                        <a:pt x="1545" y="477"/>
                      </a:lnTo>
                      <a:lnTo>
                        <a:pt x="1554" y="479"/>
                      </a:lnTo>
                      <a:lnTo>
                        <a:pt x="1561" y="483"/>
                      </a:lnTo>
                      <a:lnTo>
                        <a:pt x="1566" y="490"/>
                      </a:lnTo>
                      <a:lnTo>
                        <a:pt x="1568" y="498"/>
                      </a:lnTo>
                      <a:lnTo>
                        <a:pt x="1549" y="508"/>
                      </a:lnTo>
                      <a:lnTo>
                        <a:pt x="1545" y="513"/>
                      </a:lnTo>
                      <a:lnTo>
                        <a:pt x="1638" y="513"/>
                      </a:lnTo>
                      <a:lnTo>
                        <a:pt x="1639" y="502"/>
                      </a:lnTo>
                      <a:lnTo>
                        <a:pt x="1630" y="483"/>
                      </a:lnTo>
                      <a:lnTo>
                        <a:pt x="1625" y="478"/>
                      </a:lnTo>
                      <a:lnTo>
                        <a:pt x="1618" y="476"/>
                      </a:lnTo>
                      <a:lnTo>
                        <a:pt x="1611" y="477"/>
                      </a:lnTo>
                      <a:lnTo>
                        <a:pt x="1587" y="489"/>
                      </a:lnTo>
                      <a:lnTo>
                        <a:pt x="1587" y="488"/>
                      </a:lnTo>
                      <a:lnTo>
                        <a:pt x="1585" y="474"/>
                      </a:lnTo>
                      <a:lnTo>
                        <a:pt x="1579" y="462"/>
                      </a:lnTo>
                      <a:lnTo>
                        <a:pt x="1570" y="453"/>
                      </a:lnTo>
                      <a:lnTo>
                        <a:pt x="1558" y="447"/>
                      </a:lnTo>
                      <a:lnTo>
                        <a:pt x="1545" y="445"/>
                      </a:lnTo>
                      <a:lnTo>
                        <a:pt x="1530" y="448"/>
                      </a:lnTo>
                      <a:lnTo>
                        <a:pt x="1518" y="454"/>
                      </a:lnTo>
                      <a:lnTo>
                        <a:pt x="1509" y="465"/>
                      </a:lnTo>
                      <a:lnTo>
                        <a:pt x="1499" y="454"/>
                      </a:lnTo>
                      <a:lnTo>
                        <a:pt x="1487" y="448"/>
                      </a:lnTo>
                      <a:lnTo>
                        <a:pt x="1473" y="445"/>
                      </a:lnTo>
                      <a:close/>
                      <a:moveTo>
                        <a:pt x="1144" y="319"/>
                      </a:moveTo>
                      <a:lnTo>
                        <a:pt x="1135" y="321"/>
                      </a:lnTo>
                      <a:lnTo>
                        <a:pt x="1128" y="326"/>
                      </a:lnTo>
                      <a:lnTo>
                        <a:pt x="1123" y="333"/>
                      </a:lnTo>
                      <a:lnTo>
                        <a:pt x="1121" y="342"/>
                      </a:lnTo>
                      <a:lnTo>
                        <a:pt x="1123" y="351"/>
                      </a:lnTo>
                      <a:lnTo>
                        <a:pt x="1128" y="358"/>
                      </a:lnTo>
                      <a:lnTo>
                        <a:pt x="1135" y="363"/>
                      </a:lnTo>
                      <a:lnTo>
                        <a:pt x="1144" y="365"/>
                      </a:lnTo>
                      <a:lnTo>
                        <a:pt x="1153" y="363"/>
                      </a:lnTo>
                      <a:lnTo>
                        <a:pt x="1160" y="358"/>
                      </a:lnTo>
                      <a:lnTo>
                        <a:pt x="1165" y="351"/>
                      </a:lnTo>
                      <a:lnTo>
                        <a:pt x="1167" y="342"/>
                      </a:lnTo>
                      <a:lnTo>
                        <a:pt x="1165" y="333"/>
                      </a:lnTo>
                      <a:lnTo>
                        <a:pt x="1160" y="326"/>
                      </a:lnTo>
                      <a:lnTo>
                        <a:pt x="1153" y="321"/>
                      </a:lnTo>
                      <a:lnTo>
                        <a:pt x="1144" y="319"/>
                      </a:lnTo>
                      <a:close/>
                      <a:moveTo>
                        <a:pt x="1043" y="319"/>
                      </a:moveTo>
                      <a:lnTo>
                        <a:pt x="1034" y="321"/>
                      </a:lnTo>
                      <a:lnTo>
                        <a:pt x="1027" y="326"/>
                      </a:lnTo>
                      <a:lnTo>
                        <a:pt x="1022" y="333"/>
                      </a:lnTo>
                      <a:lnTo>
                        <a:pt x="1020" y="342"/>
                      </a:lnTo>
                      <a:lnTo>
                        <a:pt x="1022" y="351"/>
                      </a:lnTo>
                      <a:lnTo>
                        <a:pt x="1027" y="358"/>
                      </a:lnTo>
                      <a:lnTo>
                        <a:pt x="1034" y="363"/>
                      </a:lnTo>
                      <a:lnTo>
                        <a:pt x="1043" y="365"/>
                      </a:lnTo>
                      <a:lnTo>
                        <a:pt x="1052" y="363"/>
                      </a:lnTo>
                      <a:lnTo>
                        <a:pt x="1059" y="358"/>
                      </a:lnTo>
                      <a:lnTo>
                        <a:pt x="1064" y="351"/>
                      </a:lnTo>
                      <a:lnTo>
                        <a:pt x="1066" y="342"/>
                      </a:lnTo>
                      <a:lnTo>
                        <a:pt x="1064" y="333"/>
                      </a:lnTo>
                      <a:lnTo>
                        <a:pt x="1059" y="326"/>
                      </a:lnTo>
                      <a:lnTo>
                        <a:pt x="1052" y="321"/>
                      </a:lnTo>
                      <a:lnTo>
                        <a:pt x="1043" y="319"/>
                      </a:lnTo>
                      <a:close/>
                      <a:moveTo>
                        <a:pt x="791" y="245"/>
                      </a:moveTo>
                      <a:lnTo>
                        <a:pt x="767" y="247"/>
                      </a:lnTo>
                      <a:lnTo>
                        <a:pt x="745" y="254"/>
                      </a:lnTo>
                      <a:lnTo>
                        <a:pt x="725" y="265"/>
                      </a:lnTo>
                      <a:lnTo>
                        <a:pt x="708" y="279"/>
                      </a:lnTo>
                      <a:lnTo>
                        <a:pt x="694" y="298"/>
                      </a:lnTo>
                      <a:lnTo>
                        <a:pt x="683" y="318"/>
                      </a:lnTo>
                      <a:lnTo>
                        <a:pt x="676" y="340"/>
                      </a:lnTo>
                      <a:lnTo>
                        <a:pt x="674" y="363"/>
                      </a:lnTo>
                      <a:lnTo>
                        <a:pt x="674" y="400"/>
                      </a:lnTo>
                      <a:lnTo>
                        <a:pt x="707" y="406"/>
                      </a:lnTo>
                      <a:lnTo>
                        <a:pt x="739" y="417"/>
                      </a:lnTo>
                      <a:lnTo>
                        <a:pt x="768" y="433"/>
                      </a:lnTo>
                      <a:lnTo>
                        <a:pt x="794" y="452"/>
                      </a:lnTo>
                      <a:lnTo>
                        <a:pt x="817" y="475"/>
                      </a:lnTo>
                      <a:lnTo>
                        <a:pt x="837" y="501"/>
                      </a:lnTo>
                      <a:lnTo>
                        <a:pt x="853" y="531"/>
                      </a:lnTo>
                      <a:lnTo>
                        <a:pt x="864" y="563"/>
                      </a:lnTo>
                      <a:lnTo>
                        <a:pt x="870" y="597"/>
                      </a:lnTo>
                      <a:lnTo>
                        <a:pt x="940" y="597"/>
                      </a:lnTo>
                      <a:lnTo>
                        <a:pt x="969" y="600"/>
                      </a:lnTo>
                      <a:lnTo>
                        <a:pt x="996" y="607"/>
                      </a:lnTo>
                      <a:lnTo>
                        <a:pt x="1021" y="619"/>
                      </a:lnTo>
                      <a:lnTo>
                        <a:pt x="1044" y="635"/>
                      </a:lnTo>
                      <a:lnTo>
                        <a:pt x="1063" y="654"/>
                      </a:lnTo>
                      <a:lnTo>
                        <a:pt x="1079" y="677"/>
                      </a:lnTo>
                      <a:lnTo>
                        <a:pt x="1097" y="654"/>
                      </a:lnTo>
                      <a:lnTo>
                        <a:pt x="1117" y="635"/>
                      </a:lnTo>
                      <a:lnTo>
                        <a:pt x="1139" y="619"/>
                      </a:lnTo>
                      <a:lnTo>
                        <a:pt x="1164" y="607"/>
                      </a:lnTo>
                      <a:lnTo>
                        <a:pt x="1192" y="600"/>
                      </a:lnTo>
                      <a:lnTo>
                        <a:pt x="1221" y="597"/>
                      </a:lnTo>
                      <a:lnTo>
                        <a:pt x="1290" y="597"/>
                      </a:lnTo>
                      <a:lnTo>
                        <a:pt x="1296" y="563"/>
                      </a:lnTo>
                      <a:lnTo>
                        <a:pt x="1307" y="531"/>
                      </a:lnTo>
                      <a:lnTo>
                        <a:pt x="1322" y="501"/>
                      </a:lnTo>
                      <a:lnTo>
                        <a:pt x="1343" y="475"/>
                      </a:lnTo>
                      <a:lnTo>
                        <a:pt x="1366" y="452"/>
                      </a:lnTo>
                      <a:lnTo>
                        <a:pt x="1392" y="433"/>
                      </a:lnTo>
                      <a:lnTo>
                        <a:pt x="1421" y="417"/>
                      </a:lnTo>
                      <a:lnTo>
                        <a:pt x="1453" y="406"/>
                      </a:lnTo>
                      <a:lnTo>
                        <a:pt x="1486" y="400"/>
                      </a:lnTo>
                      <a:lnTo>
                        <a:pt x="1486" y="363"/>
                      </a:lnTo>
                      <a:lnTo>
                        <a:pt x="1483" y="336"/>
                      </a:lnTo>
                      <a:lnTo>
                        <a:pt x="1474" y="312"/>
                      </a:lnTo>
                      <a:lnTo>
                        <a:pt x="1460" y="290"/>
                      </a:lnTo>
                      <a:lnTo>
                        <a:pt x="1442" y="271"/>
                      </a:lnTo>
                      <a:lnTo>
                        <a:pt x="1420" y="257"/>
                      </a:lnTo>
                      <a:lnTo>
                        <a:pt x="1396" y="248"/>
                      </a:lnTo>
                      <a:lnTo>
                        <a:pt x="1369" y="245"/>
                      </a:lnTo>
                      <a:lnTo>
                        <a:pt x="1299" y="245"/>
                      </a:lnTo>
                      <a:lnTo>
                        <a:pt x="1293" y="278"/>
                      </a:lnTo>
                      <a:lnTo>
                        <a:pt x="1283" y="309"/>
                      </a:lnTo>
                      <a:lnTo>
                        <a:pt x="1268" y="338"/>
                      </a:lnTo>
                      <a:lnTo>
                        <a:pt x="1250" y="364"/>
                      </a:lnTo>
                      <a:lnTo>
                        <a:pt x="1228" y="387"/>
                      </a:lnTo>
                      <a:lnTo>
                        <a:pt x="1203" y="406"/>
                      </a:lnTo>
                      <a:lnTo>
                        <a:pt x="1175" y="422"/>
                      </a:lnTo>
                      <a:lnTo>
                        <a:pt x="1145" y="434"/>
                      </a:lnTo>
                      <a:lnTo>
                        <a:pt x="1114" y="441"/>
                      </a:lnTo>
                      <a:lnTo>
                        <a:pt x="1079" y="444"/>
                      </a:lnTo>
                      <a:lnTo>
                        <a:pt x="1042" y="441"/>
                      </a:lnTo>
                      <a:lnTo>
                        <a:pt x="1007" y="432"/>
                      </a:lnTo>
                      <a:lnTo>
                        <a:pt x="975" y="417"/>
                      </a:lnTo>
                      <a:lnTo>
                        <a:pt x="946" y="398"/>
                      </a:lnTo>
                      <a:lnTo>
                        <a:pt x="920" y="374"/>
                      </a:lnTo>
                      <a:lnTo>
                        <a:pt x="898" y="347"/>
                      </a:lnTo>
                      <a:lnTo>
                        <a:pt x="880" y="316"/>
                      </a:lnTo>
                      <a:lnTo>
                        <a:pt x="868" y="281"/>
                      </a:lnTo>
                      <a:lnTo>
                        <a:pt x="861" y="245"/>
                      </a:lnTo>
                      <a:lnTo>
                        <a:pt x="791" y="245"/>
                      </a:lnTo>
                      <a:close/>
                      <a:moveTo>
                        <a:pt x="922" y="110"/>
                      </a:moveTo>
                      <a:lnTo>
                        <a:pt x="906" y="115"/>
                      </a:lnTo>
                      <a:lnTo>
                        <a:pt x="899" y="129"/>
                      </a:lnTo>
                      <a:lnTo>
                        <a:pt x="902" y="138"/>
                      </a:lnTo>
                      <a:lnTo>
                        <a:pt x="909" y="145"/>
                      </a:lnTo>
                      <a:lnTo>
                        <a:pt x="918" y="148"/>
                      </a:lnTo>
                      <a:lnTo>
                        <a:pt x="926" y="146"/>
                      </a:lnTo>
                      <a:lnTo>
                        <a:pt x="933" y="141"/>
                      </a:lnTo>
                      <a:lnTo>
                        <a:pt x="937" y="133"/>
                      </a:lnTo>
                      <a:lnTo>
                        <a:pt x="942" y="134"/>
                      </a:lnTo>
                      <a:lnTo>
                        <a:pt x="951" y="138"/>
                      </a:lnTo>
                      <a:lnTo>
                        <a:pt x="959" y="145"/>
                      </a:lnTo>
                      <a:lnTo>
                        <a:pt x="964" y="154"/>
                      </a:lnTo>
                      <a:lnTo>
                        <a:pt x="994" y="275"/>
                      </a:lnTo>
                      <a:lnTo>
                        <a:pt x="999" y="288"/>
                      </a:lnTo>
                      <a:lnTo>
                        <a:pt x="1009" y="299"/>
                      </a:lnTo>
                      <a:lnTo>
                        <a:pt x="1021" y="306"/>
                      </a:lnTo>
                      <a:lnTo>
                        <a:pt x="1034" y="308"/>
                      </a:lnTo>
                      <a:lnTo>
                        <a:pt x="1180" y="308"/>
                      </a:lnTo>
                      <a:lnTo>
                        <a:pt x="1191" y="298"/>
                      </a:lnTo>
                      <a:lnTo>
                        <a:pt x="1180" y="286"/>
                      </a:lnTo>
                      <a:lnTo>
                        <a:pt x="1034" y="286"/>
                      </a:lnTo>
                      <a:lnTo>
                        <a:pt x="1025" y="284"/>
                      </a:lnTo>
                      <a:lnTo>
                        <a:pt x="1018" y="278"/>
                      </a:lnTo>
                      <a:lnTo>
                        <a:pt x="1014" y="271"/>
                      </a:lnTo>
                      <a:lnTo>
                        <a:pt x="1011" y="261"/>
                      </a:lnTo>
                      <a:lnTo>
                        <a:pt x="1192" y="261"/>
                      </a:lnTo>
                      <a:lnTo>
                        <a:pt x="1206" y="250"/>
                      </a:lnTo>
                      <a:lnTo>
                        <a:pt x="1228" y="166"/>
                      </a:lnTo>
                      <a:lnTo>
                        <a:pt x="1228" y="162"/>
                      </a:lnTo>
                      <a:lnTo>
                        <a:pt x="1227" y="159"/>
                      </a:lnTo>
                      <a:lnTo>
                        <a:pt x="1225" y="156"/>
                      </a:lnTo>
                      <a:lnTo>
                        <a:pt x="1223" y="154"/>
                      </a:lnTo>
                      <a:lnTo>
                        <a:pt x="1220" y="152"/>
                      </a:lnTo>
                      <a:lnTo>
                        <a:pt x="984" y="152"/>
                      </a:lnTo>
                      <a:lnTo>
                        <a:pt x="984" y="149"/>
                      </a:lnTo>
                      <a:lnTo>
                        <a:pt x="980" y="140"/>
                      </a:lnTo>
                      <a:lnTo>
                        <a:pt x="974" y="131"/>
                      </a:lnTo>
                      <a:lnTo>
                        <a:pt x="958" y="118"/>
                      </a:lnTo>
                      <a:lnTo>
                        <a:pt x="940" y="111"/>
                      </a:lnTo>
                      <a:lnTo>
                        <a:pt x="922" y="110"/>
                      </a:lnTo>
                      <a:close/>
                      <a:moveTo>
                        <a:pt x="1841" y="90"/>
                      </a:moveTo>
                      <a:lnTo>
                        <a:pt x="1837" y="91"/>
                      </a:lnTo>
                      <a:lnTo>
                        <a:pt x="1833" y="93"/>
                      </a:lnTo>
                      <a:lnTo>
                        <a:pt x="1829" y="99"/>
                      </a:lnTo>
                      <a:lnTo>
                        <a:pt x="1828" y="104"/>
                      </a:lnTo>
                      <a:lnTo>
                        <a:pt x="1828" y="339"/>
                      </a:lnTo>
                      <a:lnTo>
                        <a:pt x="1818" y="339"/>
                      </a:lnTo>
                      <a:lnTo>
                        <a:pt x="1818" y="364"/>
                      </a:lnTo>
                      <a:lnTo>
                        <a:pt x="1986" y="364"/>
                      </a:lnTo>
                      <a:lnTo>
                        <a:pt x="1986" y="339"/>
                      </a:lnTo>
                      <a:lnTo>
                        <a:pt x="1976" y="339"/>
                      </a:lnTo>
                      <a:lnTo>
                        <a:pt x="1976" y="203"/>
                      </a:lnTo>
                      <a:lnTo>
                        <a:pt x="1981" y="204"/>
                      </a:lnTo>
                      <a:lnTo>
                        <a:pt x="1992" y="206"/>
                      </a:lnTo>
                      <a:lnTo>
                        <a:pt x="2001" y="212"/>
                      </a:lnTo>
                      <a:lnTo>
                        <a:pt x="2006" y="218"/>
                      </a:lnTo>
                      <a:lnTo>
                        <a:pt x="2010" y="226"/>
                      </a:lnTo>
                      <a:lnTo>
                        <a:pt x="2012" y="237"/>
                      </a:lnTo>
                      <a:lnTo>
                        <a:pt x="2012" y="253"/>
                      </a:lnTo>
                      <a:lnTo>
                        <a:pt x="2011" y="269"/>
                      </a:lnTo>
                      <a:lnTo>
                        <a:pt x="2011" y="284"/>
                      </a:lnTo>
                      <a:lnTo>
                        <a:pt x="2013" y="299"/>
                      </a:lnTo>
                      <a:lnTo>
                        <a:pt x="2017" y="312"/>
                      </a:lnTo>
                      <a:lnTo>
                        <a:pt x="2021" y="320"/>
                      </a:lnTo>
                      <a:lnTo>
                        <a:pt x="2028" y="327"/>
                      </a:lnTo>
                      <a:lnTo>
                        <a:pt x="2037" y="331"/>
                      </a:lnTo>
                      <a:lnTo>
                        <a:pt x="2048" y="333"/>
                      </a:lnTo>
                      <a:lnTo>
                        <a:pt x="2049" y="333"/>
                      </a:lnTo>
                      <a:lnTo>
                        <a:pt x="2062" y="331"/>
                      </a:lnTo>
                      <a:lnTo>
                        <a:pt x="2072" y="326"/>
                      </a:lnTo>
                      <a:lnTo>
                        <a:pt x="2080" y="318"/>
                      </a:lnTo>
                      <a:lnTo>
                        <a:pt x="2085" y="310"/>
                      </a:lnTo>
                      <a:lnTo>
                        <a:pt x="2089" y="293"/>
                      </a:lnTo>
                      <a:lnTo>
                        <a:pt x="2090" y="278"/>
                      </a:lnTo>
                      <a:lnTo>
                        <a:pt x="2090" y="171"/>
                      </a:lnTo>
                      <a:lnTo>
                        <a:pt x="2100" y="157"/>
                      </a:lnTo>
                      <a:lnTo>
                        <a:pt x="2098" y="145"/>
                      </a:lnTo>
                      <a:lnTo>
                        <a:pt x="2093" y="133"/>
                      </a:lnTo>
                      <a:lnTo>
                        <a:pt x="2084" y="123"/>
                      </a:lnTo>
                      <a:lnTo>
                        <a:pt x="2074" y="116"/>
                      </a:lnTo>
                      <a:lnTo>
                        <a:pt x="2059" y="108"/>
                      </a:lnTo>
                      <a:lnTo>
                        <a:pt x="2043" y="102"/>
                      </a:lnTo>
                      <a:lnTo>
                        <a:pt x="2016" y="94"/>
                      </a:lnTo>
                      <a:lnTo>
                        <a:pt x="2005" y="93"/>
                      </a:lnTo>
                      <a:lnTo>
                        <a:pt x="2005" y="101"/>
                      </a:lnTo>
                      <a:lnTo>
                        <a:pt x="2023" y="107"/>
                      </a:lnTo>
                      <a:lnTo>
                        <a:pt x="2035" y="114"/>
                      </a:lnTo>
                      <a:lnTo>
                        <a:pt x="2044" y="121"/>
                      </a:lnTo>
                      <a:lnTo>
                        <a:pt x="2053" y="129"/>
                      </a:lnTo>
                      <a:lnTo>
                        <a:pt x="2056" y="136"/>
                      </a:lnTo>
                      <a:lnTo>
                        <a:pt x="2058" y="144"/>
                      </a:lnTo>
                      <a:lnTo>
                        <a:pt x="2058" y="152"/>
                      </a:lnTo>
                      <a:lnTo>
                        <a:pt x="2059" y="160"/>
                      </a:lnTo>
                      <a:lnTo>
                        <a:pt x="2062" y="167"/>
                      </a:lnTo>
                      <a:lnTo>
                        <a:pt x="2068" y="172"/>
                      </a:lnTo>
                      <a:lnTo>
                        <a:pt x="2073" y="174"/>
                      </a:lnTo>
                      <a:lnTo>
                        <a:pt x="2073" y="285"/>
                      </a:lnTo>
                      <a:lnTo>
                        <a:pt x="2072" y="295"/>
                      </a:lnTo>
                      <a:lnTo>
                        <a:pt x="2069" y="303"/>
                      </a:lnTo>
                      <a:lnTo>
                        <a:pt x="2066" y="308"/>
                      </a:lnTo>
                      <a:lnTo>
                        <a:pt x="2062" y="312"/>
                      </a:lnTo>
                      <a:lnTo>
                        <a:pt x="2057" y="315"/>
                      </a:lnTo>
                      <a:lnTo>
                        <a:pt x="2049" y="316"/>
                      </a:lnTo>
                      <a:lnTo>
                        <a:pt x="2041" y="314"/>
                      </a:lnTo>
                      <a:lnTo>
                        <a:pt x="2036" y="311"/>
                      </a:lnTo>
                      <a:lnTo>
                        <a:pt x="2032" y="305"/>
                      </a:lnTo>
                      <a:lnTo>
                        <a:pt x="2030" y="296"/>
                      </a:lnTo>
                      <a:lnTo>
                        <a:pt x="2028" y="283"/>
                      </a:lnTo>
                      <a:lnTo>
                        <a:pt x="2028" y="237"/>
                      </a:lnTo>
                      <a:lnTo>
                        <a:pt x="2027" y="222"/>
                      </a:lnTo>
                      <a:lnTo>
                        <a:pt x="2021" y="210"/>
                      </a:lnTo>
                      <a:lnTo>
                        <a:pt x="2014" y="201"/>
                      </a:lnTo>
                      <a:lnTo>
                        <a:pt x="2001" y="192"/>
                      </a:lnTo>
                      <a:lnTo>
                        <a:pt x="1990" y="188"/>
                      </a:lnTo>
                      <a:lnTo>
                        <a:pt x="1981" y="186"/>
                      </a:lnTo>
                      <a:lnTo>
                        <a:pt x="1976" y="186"/>
                      </a:lnTo>
                      <a:lnTo>
                        <a:pt x="1976" y="104"/>
                      </a:lnTo>
                      <a:lnTo>
                        <a:pt x="1975" y="99"/>
                      </a:lnTo>
                      <a:lnTo>
                        <a:pt x="1971" y="93"/>
                      </a:lnTo>
                      <a:lnTo>
                        <a:pt x="1967" y="91"/>
                      </a:lnTo>
                      <a:lnTo>
                        <a:pt x="1963" y="90"/>
                      </a:lnTo>
                      <a:lnTo>
                        <a:pt x="1841" y="90"/>
                      </a:lnTo>
                      <a:close/>
                      <a:moveTo>
                        <a:pt x="139" y="52"/>
                      </a:moveTo>
                      <a:lnTo>
                        <a:pt x="132" y="59"/>
                      </a:lnTo>
                      <a:lnTo>
                        <a:pt x="132" y="158"/>
                      </a:lnTo>
                      <a:lnTo>
                        <a:pt x="134" y="168"/>
                      </a:lnTo>
                      <a:lnTo>
                        <a:pt x="140" y="175"/>
                      </a:lnTo>
                      <a:lnTo>
                        <a:pt x="149" y="180"/>
                      </a:lnTo>
                      <a:lnTo>
                        <a:pt x="158" y="182"/>
                      </a:lnTo>
                      <a:lnTo>
                        <a:pt x="159" y="182"/>
                      </a:lnTo>
                      <a:lnTo>
                        <a:pt x="159" y="365"/>
                      </a:lnTo>
                      <a:lnTo>
                        <a:pt x="160" y="370"/>
                      </a:lnTo>
                      <a:lnTo>
                        <a:pt x="164" y="376"/>
                      </a:lnTo>
                      <a:lnTo>
                        <a:pt x="168" y="378"/>
                      </a:lnTo>
                      <a:lnTo>
                        <a:pt x="172" y="379"/>
                      </a:lnTo>
                      <a:lnTo>
                        <a:pt x="177" y="378"/>
                      </a:lnTo>
                      <a:lnTo>
                        <a:pt x="180" y="376"/>
                      </a:lnTo>
                      <a:lnTo>
                        <a:pt x="183" y="373"/>
                      </a:lnTo>
                      <a:lnTo>
                        <a:pt x="185" y="370"/>
                      </a:lnTo>
                      <a:lnTo>
                        <a:pt x="186" y="365"/>
                      </a:lnTo>
                      <a:lnTo>
                        <a:pt x="186" y="182"/>
                      </a:lnTo>
                      <a:lnTo>
                        <a:pt x="196" y="180"/>
                      </a:lnTo>
                      <a:lnTo>
                        <a:pt x="204" y="175"/>
                      </a:lnTo>
                      <a:lnTo>
                        <a:pt x="211" y="167"/>
                      </a:lnTo>
                      <a:lnTo>
                        <a:pt x="213" y="159"/>
                      </a:lnTo>
                      <a:lnTo>
                        <a:pt x="213" y="59"/>
                      </a:lnTo>
                      <a:lnTo>
                        <a:pt x="207" y="52"/>
                      </a:lnTo>
                      <a:lnTo>
                        <a:pt x="200" y="58"/>
                      </a:lnTo>
                      <a:lnTo>
                        <a:pt x="200" y="146"/>
                      </a:lnTo>
                      <a:lnTo>
                        <a:pt x="195" y="150"/>
                      </a:lnTo>
                      <a:lnTo>
                        <a:pt x="191" y="149"/>
                      </a:lnTo>
                      <a:lnTo>
                        <a:pt x="190" y="145"/>
                      </a:lnTo>
                      <a:lnTo>
                        <a:pt x="190" y="59"/>
                      </a:lnTo>
                      <a:lnTo>
                        <a:pt x="184" y="52"/>
                      </a:lnTo>
                      <a:lnTo>
                        <a:pt x="178" y="58"/>
                      </a:lnTo>
                      <a:lnTo>
                        <a:pt x="178" y="145"/>
                      </a:lnTo>
                      <a:lnTo>
                        <a:pt x="177" y="149"/>
                      </a:lnTo>
                      <a:lnTo>
                        <a:pt x="173" y="150"/>
                      </a:lnTo>
                      <a:lnTo>
                        <a:pt x="168" y="146"/>
                      </a:lnTo>
                      <a:lnTo>
                        <a:pt x="168" y="59"/>
                      </a:lnTo>
                      <a:lnTo>
                        <a:pt x="161" y="52"/>
                      </a:lnTo>
                      <a:lnTo>
                        <a:pt x="155" y="58"/>
                      </a:lnTo>
                      <a:lnTo>
                        <a:pt x="155" y="145"/>
                      </a:lnTo>
                      <a:lnTo>
                        <a:pt x="154" y="149"/>
                      </a:lnTo>
                      <a:lnTo>
                        <a:pt x="150" y="150"/>
                      </a:lnTo>
                      <a:lnTo>
                        <a:pt x="145" y="145"/>
                      </a:lnTo>
                      <a:lnTo>
                        <a:pt x="145" y="59"/>
                      </a:lnTo>
                      <a:lnTo>
                        <a:pt x="139" y="52"/>
                      </a:lnTo>
                      <a:close/>
                      <a:moveTo>
                        <a:pt x="276" y="50"/>
                      </a:moveTo>
                      <a:lnTo>
                        <a:pt x="267" y="58"/>
                      </a:lnTo>
                      <a:lnTo>
                        <a:pt x="264" y="73"/>
                      </a:lnTo>
                      <a:lnTo>
                        <a:pt x="259" y="92"/>
                      </a:lnTo>
                      <a:lnTo>
                        <a:pt x="255" y="115"/>
                      </a:lnTo>
                      <a:lnTo>
                        <a:pt x="250" y="139"/>
                      </a:lnTo>
                      <a:lnTo>
                        <a:pt x="245" y="165"/>
                      </a:lnTo>
                      <a:lnTo>
                        <a:pt x="241" y="189"/>
                      </a:lnTo>
                      <a:lnTo>
                        <a:pt x="237" y="211"/>
                      </a:lnTo>
                      <a:lnTo>
                        <a:pt x="234" y="230"/>
                      </a:lnTo>
                      <a:lnTo>
                        <a:pt x="236" y="243"/>
                      </a:lnTo>
                      <a:lnTo>
                        <a:pt x="250" y="248"/>
                      </a:lnTo>
                      <a:lnTo>
                        <a:pt x="251" y="248"/>
                      </a:lnTo>
                      <a:lnTo>
                        <a:pt x="251" y="363"/>
                      </a:lnTo>
                      <a:lnTo>
                        <a:pt x="253" y="371"/>
                      </a:lnTo>
                      <a:lnTo>
                        <a:pt x="260" y="377"/>
                      </a:lnTo>
                      <a:lnTo>
                        <a:pt x="268" y="379"/>
                      </a:lnTo>
                      <a:lnTo>
                        <a:pt x="276" y="377"/>
                      </a:lnTo>
                      <a:lnTo>
                        <a:pt x="282" y="371"/>
                      </a:lnTo>
                      <a:lnTo>
                        <a:pt x="284" y="363"/>
                      </a:lnTo>
                      <a:lnTo>
                        <a:pt x="284" y="59"/>
                      </a:lnTo>
                      <a:lnTo>
                        <a:pt x="276" y="50"/>
                      </a:lnTo>
                      <a:close/>
                      <a:moveTo>
                        <a:pt x="222" y="0"/>
                      </a:moveTo>
                      <a:lnTo>
                        <a:pt x="255" y="3"/>
                      </a:lnTo>
                      <a:lnTo>
                        <a:pt x="287" y="10"/>
                      </a:lnTo>
                      <a:lnTo>
                        <a:pt x="318" y="22"/>
                      </a:lnTo>
                      <a:lnTo>
                        <a:pt x="346" y="39"/>
                      </a:lnTo>
                      <a:lnTo>
                        <a:pt x="370" y="58"/>
                      </a:lnTo>
                      <a:lnTo>
                        <a:pt x="392" y="81"/>
                      </a:lnTo>
                      <a:lnTo>
                        <a:pt x="410" y="107"/>
                      </a:lnTo>
                      <a:lnTo>
                        <a:pt x="425" y="135"/>
                      </a:lnTo>
                      <a:lnTo>
                        <a:pt x="435" y="166"/>
                      </a:lnTo>
                      <a:lnTo>
                        <a:pt x="441" y="198"/>
                      </a:lnTo>
                      <a:lnTo>
                        <a:pt x="509" y="198"/>
                      </a:lnTo>
                      <a:lnTo>
                        <a:pt x="538" y="201"/>
                      </a:lnTo>
                      <a:lnTo>
                        <a:pt x="566" y="208"/>
                      </a:lnTo>
                      <a:lnTo>
                        <a:pt x="592" y="220"/>
                      </a:lnTo>
                      <a:lnTo>
                        <a:pt x="615" y="237"/>
                      </a:lnTo>
                      <a:lnTo>
                        <a:pt x="635" y="256"/>
                      </a:lnTo>
                      <a:lnTo>
                        <a:pt x="651" y="279"/>
                      </a:lnTo>
                      <a:lnTo>
                        <a:pt x="667" y="256"/>
                      </a:lnTo>
                      <a:lnTo>
                        <a:pt x="686" y="237"/>
                      </a:lnTo>
                      <a:lnTo>
                        <a:pt x="709" y="220"/>
                      </a:lnTo>
                      <a:lnTo>
                        <a:pt x="734" y="208"/>
                      </a:lnTo>
                      <a:lnTo>
                        <a:pt x="762" y="201"/>
                      </a:lnTo>
                      <a:lnTo>
                        <a:pt x="791" y="198"/>
                      </a:lnTo>
                      <a:lnTo>
                        <a:pt x="861" y="198"/>
                      </a:lnTo>
                      <a:lnTo>
                        <a:pt x="868" y="162"/>
                      </a:lnTo>
                      <a:lnTo>
                        <a:pt x="880" y="129"/>
                      </a:lnTo>
                      <a:lnTo>
                        <a:pt x="898" y="98"/>
                      </a:lnTo>
                      <a:lnTo>
                        <a:pt x="920" y="71"/>
                      </a:lnTo>
                      <a:lnTo>
                        <a:pt x="946" y="47"/>
                      </a:lnTo>
                      <a:lnTo>
                        <a:pt x="975" y="27"/>
                      </a:lnTo>
                      <a:lnTo>
                        <a:pt x="1007" y="12"/>
                      </a:lnTo>
                      <a:lnTo>
                        <a:pt x="1042" y="3"/>
                      </a:lnTo>
                      <a:lnTo>
                        <a:pt x="1079" y="0"/>
                      </a:lnTo>
                      <a:lnTo>
                        <a:pt x="1114" y="3"/>
                      </a:lnTo>
                      <a:lnTo>
                        <a:pt x="1145" y="10"/>
                      </a:lnTo>
                      <a:lnTo>
                        <a:pt x="1175" y="22"/>
                      </a:lnTo>
                      <a:lnTo>
                        <a:pt x="1203" y="39"/>
                      </a:lnTo>
                      <a:lnTo>
                        <a:pt x="1228" y="58"/>
                      </a:lnTo>
                      <a:lnTo>
                        <a:pt x="1250" y="81"/>
                      </a:lnTo>
                      <a:lnTo>
                        <a:pt x="1268" y="107"/>
                      </a:lnTo>
                      <a:lnTo>
                        <a:pt x="1283" y="135"/>
                      </a:lnTo>
                      <a:lnTo>
                        <a:pt x="1293" y="166"/>
                      </a:lnTo>
                      <a:lnTo>
                        <a:pt x="1299" y="198"/>
                      </a:lnTo>
                      <a:lnTo>
                        <a:pt x="1369" y="198"/>
                      </a:lnTo>
                      <a:lnTo>
                        <a:pt x="1398" y="201"/>
                      </a:lnTo>
                      <a:lnTo>
                        <a:pt x="1426" y="208"/>
                      </a:lnTo>
                      <a:lnTo>
                        <a:pt x="1451" y="220"/>
                      </a:lnTo>
                      <a:lnTo>
                        <a:pt x="1474" y="237"/>
                      </a:lnTo>
                      <a:lnTo>
                        <a:pt x="1493" y="256"/>
                      </a:lnTo>
                      <a:lnTo>
                        <a:pt x="1509" y="279"/>
                      </a:lnTo>
                      <a:lnTo>
                        <a:pt x="1525" y="256"/>
                      </a:lnTo>
                      <a:lnTo>
                        <a:pt x="1545" y="237"/>
                      </a:lnTo>
                      <a:lnTo>
                        <a:pt x="1568" y="220"/>
                      </a:lnTo>
                      <a:lnTo>
                        <a:pt x="1594" y="208"/>
                      </a:lnTo>
                      <a:lnTo>
                        <a:pt x="1622" y="201"/>
                      </a:lnTo>
                      <a:lnTo>
                        <a:pt x="1651" y="198"/>
                      </a:lnTo>
                      <a:lnTo>
                        <a:pt x="1720" y="198"/>
                      </a:lnTo>
                      <a:lnTo>
                        <a:pt x="1726" y="166"/>
                      </a:lnTo>
                      <a:lnTo>
                        <a:pt x="1736" y="135"/>
                      </a:lnTo>
                      <a:lnTo>
                        <a:pt x="1751" y="107"/>
                      </a:lnTo>
                      <a:lnTo>
                        <a:pt x="1769" y="81"/>
                      </a:lnTo>
                      <a:lnTo>
                        <a:pt x="1791" y="58"/>
                      </a:lnTo>
                      <a:lnTo>
                        <a:pt x="1815" y="39"/>
                      </a:lnTo>
                      <a:lnTo>
                        <a:pt x="1843" y="22"/>
                      </a:lnTo>
                      <a:lnTo>
                        <a:pt x="1874" y="10"/>
                      </a:lnTo>
                      <a:lnTo>
                        <a:pt x="1906" y="3"/>
                      </a:lnTo>
                      <a:lnTo>
                        <a:pt x="1939" y="0"/>
                      </a:lnTo>
                      <a:lnTo>
                        <a:pt x="1975" y="3"/>
                      </a:lnTo>
                      <a:lnTo>
                        <a:pt x="2009" y="11"/>
                      </a:lnTo>
                      <a:lnTo>
                        <a:pt x="2041" y="25"/>
                      </a:lnTo>
                      <a:lnTo>
                        <a:pt x="2069" y="44"/>
                      </a:lnTo>
                      <a:lnTo>
                        <a:pt x="2095" y="66"/>
                      </a:lnTo>
                      <a:lnTo>
                        <a:pt x="2118" y="92"/>
                      </a:lnTo>
                      <a:lnTo>
                        <a:pt x="2136" y="120"/>
                      </a:lnTo>
                      <a:lnTo>
                        <a:pt x="2150" y="152"/>
                      </a:lnTo>
                      <a:lnTo>
                        <a:pt x="2158" y="186"/>
                      </a:lnTo>
                      <a:lnTo>
                        <a:pt x="2161" y="222"/>
                      </a:lnTo>
                      <a:lnTo>
                        <a:pt x="2158" y="258"/>
                      </a:lnTo>
                      <a:lnTo>
                        <a:pt x="2150" y="293"/>
                      </a:lnTo>
                      <a:lnTo>
                        <a:pt x="2136" y="325"/>
                      </a:lnTo>
                      <a:lnTo>
                        <a:pt x="2118" y="353"/>
                      </a:lnTo>
                      <a:lnTo>
                        <a:pt x="2095" y="379"/>
                      </a:lnTo>
                      <a:lnTo>
                        <a:pt x="2069" y="401"/>
                      </a:lnTo>
                      <a:lnTo>
                        <a:pt x="2041" y="419"/>
                      </a:lnTo>
                      <a:lnTo>
                        <a:pt x="2009" y="433"/>
                      </a:lnTo>
                      <a:lnTo>
                        <a:pt x="1975" y="441"/>
                      </a:lnTo>
                      <a:lnTo>
                        <a:pt x="1939" y="444"/>
                      </a:lnTo>
                      <a:lnTo>
                        <a:pt x="1906" y="441"/>
                      </a:lnTo>
                      <a:lnTo>
                        <a:pt x="1874" y="434"/>
                      </a:lnTo>
                      <a:lnTo>
                        <a:pt x="1843" y="422"/>
                      </a:lnTo>
                      <a:lnTo>
                        <a:pt x="1815" y="406"/>
                      </a:lnTo>
                      <a:lnTo>
                        <a:pt x="1791" y="387"/>
                      </a:lnTo>
                      <a:lnTo>
                        <a:pt x="1769" y="364"/>
                      </a:lnTo>
                      <a:lnTo>
                        <a:pt x="1751" y="338"/>
                      </a:lnTo>
                      <a:lnTo>
                        <a:pt x="1736" y="309"/>
                      </a:lnTo>
                      <a:lnTo>
                        <a:pt x="1726" y="278"/>
                      </a:lnTo>
                      <a:lnTo>
                        <a:pt x="1720" y="245"/>
                      </a:lnTo>
                      <a:lnTo>
                        <a:pt x="1651" y="245"/>
                      </a:lnTo>
                      <a:lnTo>
                        <a:pt x="1627" y="247"/>
                      </a:lnTo>
                      <a:lnTo>
                        <a:pt x="1605" y="254"/>
                      </a:lnTo>
                      <a:lnTo>
                        <a:pt x="1584" y="265"/>
                      </a:lnTo>
                      <a:lnTo>
                        <a:pt x="1567" y="279"/>
                      </a:lnTo>
                      <a:lnTo>
                        <a:pt x="1553" y="298"/>
                      </a:lnTo>
                      <a:lnTo>
                        <a:pt x="1542" y="318"/>
                      </a:lnTo>
                      <a:lnTo>
                        <a:pt x="1535" y="340"/>
                      </a:lnTo>
                      <a:lnTo>
                        <a:pt x="1533" y="363"/>
                      </a:lnTo>
                      <a:lnTo>
                        <a:pt x="1533" y="400"/>
                      </a:lnTo>
                      <a:lnTo>
                        <a:pt x="1569" y="407"/>
                      </a:lnTo>
                      <a:lnTo>
                        <a:pt x="1604" y="419"/>
                      </a:lnTo>
                      <a:lnTo>
                        <a:pt x="1634" y="437"/>
                      </a:lnTo>
                      <a:lnTo>
                        <a:pt x="1662" y="459"/>
                      </a:lnTo>
                      <a:lnTo>
                        <a:pt x="1685" y="485"/>
                      </a:lnTo>
                      <a:lnTo>
                        <a:pt x="1705" y="514"/>
                      </a:lnTo>
                      <a:lnTo>
                        <a:pt x="1719" y="547"/>
                      </a:lnTo>
                      <a:lnTo>
                        <a:pt x="1728" y="582"/>
                      </a:lnTo>
                      <a:lnTo>
                        <a:pt x="1731" y="619"/>
                      </a:lnTo>
                      <a:lnTo>
                        <a:pt x="1728" y="655"/>
                      </a:lnTo>
                      <a:lnTo>
                        <a:pt x="1720" y="689"/>
                      </a:lnTo>
                      <a:lnTo>
                        <a:pt x="1706" y="721"/>
                      </a:lnTo>
                      <a:lnTo>
                        <a:pt x="1688" y="749"/>
                      </a:lnTo>
                      <a:lnTo>
                        <a:pt x="1666" y="775"/>
                      </a:lnTo>
                      <a:lnTo>
                        <a:pt x="1640" y="797"/>
                      </a:lnTo>
                      <a:lnTo>
                        <a:pt x="1612" y="816"/>
                      </a:lnTo>
                      <a:lnTo>
                        <a:pt x="1579" y="830"/>
                      </a:lnTo>
                      <a:lnTo>
                        <a:pt x="1545" y="838"/>
                      </a:lnTo>
                      <a:lnTo>
                        <a:pt x="1509" y="841"/>
                      </a:lnTo>
                      <a:lnTo>
                        <a:pt x="1472" y="838"/>
                      </a:lnTo>
                      <a:lnTo>
                        <a:pt x="1437" y="829"/>
                      </a:lnTo>
                      <a:lnTo>
                        <a:pt x="1405" y="815"/>
                      </a:lnTo>
                      <a:lnTo>
                        <a:pt x="1376" y="794"/>
                      </a:lnTo>
                      <a:lnTo>
                        <a:pt x="1350" y="771"/>
                      </a:lnTo>
                      <a:lnTo>
                        <a:pt x="1327" y="744"/>
                      </a:lnTo>
                      <a:lnTo>
                        <a:pt x="1309" y="713"/>
                      </a:lnTo>
                      <a:lnTo>
                        <a:pt x="1297" y="680"/>
                      </a:lnTo>
                      <a:lnTo>
                        <a:pt x="1290" y="644"/>
                      </a:lnTo>
                      <a:lnTo>
                        <a:pt x="1221" y="644"/>
                      </a:lnTo>
                      <a:lnTo>
                        <a:pt x="1195" y="647"/>
                      </a:lnTo>
                      <a:lnTo>
                        <a:pt x="1171" y="655"/>
                      </a:lnTo>
                      <a:lnTo>
                        <a:pt x="1149" y="668"/>
                      </a:lnTo>
                      <a:lnTo>
                        <a:pt x="1131" y="685"/>
                      </a:lnTo>
                      <a:lnTo>
                        <a:pt x="1117" y="706"/>
                      </a:lnTo>
                      <a:lnTo>
                        <a:pt x="1108" y="729"/>
                      </a:lnTo>
                      <a:lnTo>
                        <a:pt x="1104" y="755"/>
                      </a:lnTo>
                      <a:lnTo>
                        <a:pt x="1105" y="761"/>
                      </a:lnTo>
                      <a:lnTo>
                        <a:pt x="1105" y="930"/>
                      </a:lnTo>
                      <a:lnTo>
                        <a:pt x="1745" y="930"/>
                      </a:lnTo>
                      <a:lnTo>
                        <a:pt x="1951" y="1341"/>
                      </a:lnTo>
                      <a:lnTo>
                        <a:pt x="1951" y="1345"/>
                      </a:lnTo>
                      <a:lnTo>
                        <a:pt x="1948" y="1375"/>
                      </a:lnTo>
                      <a:lnTo>
                        <a:pt x="1939" y="1403"/>
                      </a:lnTo>
                      <a:lnTo>
                        <a:pt x="1925" y="1428"/>
                      </a:lnTo>
                      <a:lnTo>
                        <a:pt x="1906" y="1450"/>
                      </a:lnTo>
                      <a:lnTo>
                        <a:pt x="1883" y="1467"/>
                      </a:lnTo>
                      <a:lnTo>
                        <a:pt x="1857" y="1480"/>
                      </a:lnTo>
                      <a:lnTo>
                        <a:pt x="1828" y="1488"/>
                      </a:lnTo>
                      <a:lnTo>
                        <a:pt x="1828" y="2105"/>
                      </a:lnTo>
                      <a:lnTo>
                        <a:pt x="334" y="2105"/>
                      </a:lnTo>
                      <a:lnTo>
                        <a:pt x="334" y="1488"/>
                      </a:lnTo>
                      <a:lnTo>
                        <a:pt x="305" y="1480"/>
                      </a:lnTo>
                      <a:lnTo>
                        <a:pt x="279" y="1467"/>
                      </a:lnTo>
                      <a:lnTo>
                        <a:pt x="256" y="1450"/>
                      </a:lnTo>
                      <a:lnTo>
                        <a:pt x="237" y="1428"/>
                      </a:lnTo>
                      <a:lnTo>
                        <a:pt x="223" y="1403"/>
                      </a:lnTo>
                      <a:lnTo>
                        <a:pt x="214" y="1375"/>
                      </a:lnTo>
                      <a:lnTo>
                        <a:pt x="211" y="1345"/>
                      </a:lnTo>
                      <a:lnTo>
                        <a:pt x="211" y="1341"/>
                      </a:lnTo>
                      <a:lnTo>
                        <a:pt x="417" y="930"/>
                      </a:lnTo>
                      <a:lnTo>
                        <a:pt x="1056" y="930"/>
                      </a:lnTo>
                      <a:lnTo>
                        <a:pt x="1056" y="761"/>
                      </a:lnTo>
                      <a:lnTo>
                        <a:pt x="1057" y="755"/>
                      </a:lnTo>
                      <a:lnTo>
                        <a:pt x="1053" y="729"/>
                      </a:lnTo>
                      <a:lnTo>
                        <a:pt x="1044" y="706"/>
                      </a:lnTo>
                      <a:lnTo>
                        <a:pt x="1030" y="685"/>
                      </a:lnTo>
                      <a:lnTo>
                        <a:pt x="1012" y="668"/>
                      </a:lnTo>
                      <a:lnTo>
                        <a:pt x="990" y="655"/>
                      </a:lnTo>
                      <a:lnTo>
                        <a:pt x="966" y="647"/>
                      </a:lnTo>
                      <a:lnTo>
                        <a:pt x="940" y="644"/>
                      </a:lnTo>
                      <a:lnTo>
                        <a:pt x="870" y="644"/>
                      </a:lnTo>
                      <a:lnTo>
                        <a:pt x="863" y="680"/>
                      </a:lnTo>
                      <a:lnTo>
                        <a:pt x="851" y="713"/>
                      </a:lnTo>
                      <a:lnTo>
                        <a:pt x="833" y="744"/>
                      </a:lnTo>
                      <a:lnTo>
                        <a:pt x="810" y="771"/>
                      </a:lnTo>
                      <a:lnTo>
                        <a:pt x="784" y="794"/>
                      </a:lnTo>
                      <a:lnTo>
                        <a:pt x="755" y="815"/>
                      </a:lnTo>
                      <a:lnTo>
                        <a:pt x="723" y="829"/>
                      </a:lnTo>
                      <a:lnTo>
                        <a:pt x="688" y="838"/>
                      </a:lnTo>
                      <a:lnTo>
                        <a:pt x="651" y="841"/>
                      </a:lnTo>
                      <a:lnTo>
                        <a:pt x="615" y="838"/>
                      </a:lnTo>
                      <a:lnTo>
                        <a:pt x="581" y="830"/>
                      </a:lnTo>
                      <a:lnTo>
                        <a:pt x="548" y="816"/>
                      </a:lnTo>
                      <a:lnTo>
                        <a:pt x="520" y="797"/>
                      </a:lnTo>
                      <a:lnTo>
                        <a:pt x="494" y="775"/>
                      </a:lnTo>
                      <a:lnTo>
                        <a:pt x="472" y="749"/>
                      </a:lnTo>
                      <a:lnTo>
                        <a:pt x="454" y="721"/>
                      </a:lnTo>
                      <a:lnTo>
                        <a:pt x="440" y="689"/>
                      </a:lnTo>
                      <a:lnTo>
                        <a:pt x="432" y="655"/>
                      </a:lnTo>
                      <a:lnTo>
                        <a:pt x="429" y="619"/>
                      </a:lnTo>
                      <a:lnTo>
                        <a:pt x="432" y="582"/>
                      </a:lnTo>
                      <a:lnTo>
                        <a:pt x="441" y="547"/>
                      </a:lnTo>
                      <a:lnTo>
                        <a:pt x="455" y="514"/>
                      </a:lnTo>
                      <a:lnTo>
                        <a:pt x="475" y="485"/>
                      </a:lnTo>
                      <a:lnTo>
                        <a:pt x="498" y="459"/>
                      </a:lnTo>
                      <a:lnTo>
                        <a:pt x="526" y="437"/>
                      </a:lnTo>
                      <a:lnTo>
                        <a:pt x="556" y="419"/>
                      </a:lnTo>
                      <a:lnTo>
                        <a:pt x="591" y="407"/>
                      </a:lnTo>
                      <a:lnTo>
                        <a:pt x="627" y="400"/>
                      </a:lnTo>
                      <a:lnTo>
                        <a:pt x="627" y="363"/>
                      </a:lnTo>
                      <a:lnTo>
                        <a:pt x="625" y="340"/>
                      </a:lnTo>
                      <a:lnTo>
                        <a:pt x="618" y="318"/>
                      </a:lnTo>
                      <a:lnTo>
                        <a:pt x="607" y="298"/>
                      </a:lnTo>
                      <a:lnTo>
                        <a:pt x="593" y="279"/>
                      </a:lnTo>
                      <a:lnTo>
                        <a:pt x="576" y="265"/>
                      </a:lnTo>
                      <a:lnTo>
                        <a:pt x="555" y="254"/>
                      </a:lnTo>
                      <a:lnTo>
                        <a:pt x="533" y="247"/>
                      </a:lnTo>
                      <a:lnTo>
                        <a:pt x="509" y="245"/>
                      </a:lnTo>
                      <a:lnTo>
                        <a:pt x="441" y="245"/>
                      </a:lnTo>
                      <a:lnTo>
                        <a:pt x="435" y="278"/>
                      </a:lnTo>
                      <a:lnTo>
                        <a:pt x="425" y="309"/>
                      </a:lnTo>
                      <a:lnTo>
                        <a:pt x="410" y="338"/>
                      </a:lnTo>
                      <a:lnTo>
                        <a:pt x="392" y="364"/>
                      </a:lnTo>
                      <a:lnTo>
                        <a:pt x="370" y="387"/>
                      </a:lnTo>
                      <a:lnTo>
                        <a:pt x="346" y="406"/>
                      </a:lnTo>
                      <a:lnTo>
                        <a:pt x="318" y="422"/>
                      </a:lnTo>
                      <a:lnTo>
                        <a:pt x="287" y="434"/>
                      </a:lnTo>
                      <a:lnTo>
                        <a:pt x="255" y="441"/>
                      </a:lnTo>
                      <a:lnTo>
                        <a:pt x="222" y="444"/>
                      </a:lnTo>
                      <a:lnTo>
                        <a:pt x="186" y="441"/>
                      </a:lnTo>
                      <a:lnTo>
                        <a:pt x="152" y="433"/>
                      </a:lnTo>
                      <a:lnTo>
                        <a:pt x="120" y="419"/>
                      </a:lnTo>
                      <a:lnTo>
                        <a:pt x="92" y="401"/>
                      </a:lnTo>
                      <a:lnTo>
                        <a:pt x="66" y="379"/>
                      </a:lnTo>
                      <a:lnTo>
                        <a:pt x="43" y="353"/>
                      </a:lnTo>
                      <a:lnTo>
                        <a:pt x="25" y="325"/>
                      </a:lnTo>
                      <a:lnTo>
                        <a:pt x="11" y="293"/>
                      </a:lnTo>
                      <a:lnTo>
                        <a:pt x="3" y="258"/>
                      </a:lnTo>
                      <a:lnTo>
                        <a:pt x="0" y="222"/>
                      </a:lnTo>
                      <a:lnTo>
                        <a:pt x="3" y="186"/>
                      </a:lnTo>
                      <a:lnTo>
                        <a:pt x="11" y="152"/>
                      </a:lnTo>
                      <a:lnTo>
                        <a:pt x="25" y="120"/>
                      </a:lnTo>
                      <a:lnTo>
                        <a:pt x="43" y="92"/>
                      </a:lnTo>
                      <a:lnTo>
                        <a:pt x="66" y="66"/>
                      </a:lnTo>
                      <a:lnTo>
                        <a:pt x="92" y="44"/>
                      </a:lnTo>
                      <a:lnTo>
                        <a:pt x="120" y="25"/>
                      </a:lnTo>
                      <a:lnTo>
                        <a:pt x="152" y="11"/>
                      </a:lnTo>
                      <a:lnTo>
                        <a:pt x="186" y="3"/>
                      </a:lnTo>
                      <a:lnTo>
                        <a:pt x="222"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103" name="Freeform 111">
                  <a:extLst>
                    <a:ext uri="{FF2B5EF4-FFF2-40B4-BE49-F238E27FC236}">
                      <a16:creationId xmlns:a16="http://schemas.microsoft.com/office/drawing/2014/main" id="{5E6DAB95-F038-4C23-8CE1-A7A393842311}"/>
                    </a:ext>
                  </a:extLst>
                </p:cNvPr>
                <p:cNvSpPr>
                  <a:spLocks/>
                </p:cNvSpPr>
                <p:nvPr/>
              </p:nvSpPr>
              <p:spPr bwMode="auto">
                <a:xfrm>
                  <a:off x="3081" y="483"/>
                  <a:ext cx="3" cy="3"/>
                </a:xfrm>
                <a:custGeom>
                  <a:avLst/>
                  <a:gdLst>
                    <a:gd name="T0" fmla="*/ 0 w 28"/>
                    <a:gd name="T1" fmla="*/ 0 h 27"/>
                    <a:gd name="T2" fmla="*/ 0 w 28"/>
                    <a:gd name="T3" fmla="*/ 0 h 27"/>
                    <a:gd name="T4" fmla="*/ 0 w 28"/>
                    <a:gd name="T5" fmla="*/ 0 h 27"/>
                    <a:gd name="T6" fmla="*/ 0 w 28"/>
                    <a:gd name="T7" fmla="*/ 0 h 27"/>
                    <a:gd name="T8" fmla="*/ 0 w 28"/>
                    <a:gd name="T9" fmla="*/ 0 h 27"/>
                    <a:gd name="T10" fmla="*/ 0 w 28"/>
                    <a:gd name="T11" fmla="*/ 0 h 27"/>
                    <a:gd name="T12" fmla="*/ 0 w 28"/>
                    <a:gd name="T13" fmla="*/ 0 h 27"/>
                    <a:gd name="T14" fmla="*/ 0 w 28"/>
                    <a:gd name="T15" fmla="*/ 0 h 27"/>
                    <a:gd name="T16" fmla="*/ 0 w 28"/>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7"/>
                    <a:gd name="T29" fmla="*/ 28 w 28"/>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7">
                      <a:moveTo>
                        <a:pt x="5" y="0"/>
                      </a:moveTo>
                      <a:lnTo>
                        <a:pt x="22" y="0"/>
                      </a:lnTo>
                      <a:lnTo>
                        <a:pt x="28" y="6"/>
                      </a:lnTo>
                      <a:lnTo>
                        <a:pt x="28" y="21"/>
                      </a:lnTo>
                      <a:lnTo>
                        <a:pt x="22" y="27"/>
                      </a:lnTo>
                      <a:lnTo>
                        <a:pt x="11" y="27"/>
                      </a:lnTo>
                      <a:lnTo>
                        <a:pt x="4" y="21"/>
                      </a:lnTo>
                      <a:lnTo>
                        <a:pt x="0" y="6"/>
                      </a:lnTo>
                      <a:lnTo>
                        <a:pt x="5"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grpSp>
          <p:sp>
            <p:nvSpPr>
              <p:cNvPr id="88" name="TextBox 87">
                <a:extLst>
                  <a:ext uri="{FF2B5EF4-FFF2-40B4-BE49-F238E27FC236}">
                    <a16:creationId xmlns:a16="http://schemas.microsoft.com/office/drawing/2014/main" id="{D2FF3642-081C-4185-B543-28E7B1B1169E}"/>
                  </a:ext>
                </a:extLst>
              </p:cNvPr>
              <p:cNvSpPr txBox="1"/>
              <p:nvPr/>
            </p:nvSpPr>
            <p:spPr>
              <a:xfrm>
                <a:off x="5153553" y="868840"/>
                <a:ext cx="1093283" cy="363119"/>
              </a:xfrm>
              <a:prstGeom prst="rect">
                <a:avLst/>
              </a:prstGeom>
              <a:noFill/>
            </p:spPr>
            <p:txBody>
              <a:bodyPr wrap="square" lIns="0" tIns="0" rIns="0" bIns="0" rtlCol="0">
                <a:spAutoFit/>
              </a:bodyPr>
              <a:lstStyle/>
              <a:p>
                <a:pPr algn="r" defTabSz="914377">
                  <a:lnSpc>
                    <a:spcPct val="90000"/>
                  </a:lnSpc>
                  <a:buClr>
                    <a:srgbClr val="78BE20"/>
                  </a:buClr>
                </a:pPr>
                <a:r>
                  <a:rPr lang="en-GB" sz="1600" b="1">
                    <a:solidFill>
                      <a:srgbClr val="323232"/>
                    </a:solidFill>
                    <a:latin typeface="Century Gothic"/>
                  </a:rPr>
                  <a:t>Partner merchants</a:t>
                </a:r>
              </a:p>
            </p:txBody>
          </p:sp>
        </p:grpSp>
        <p:grpSp>
          <p:nvGrpSpPr>
            <p:cNvPr id="8" name="Group 7">
              <a:extLst>
                <a:ext uri="{FF2B5EF4-FFF2-40B4-BE49-F238E27FC236}">
                  <a16:creationId xmlns:a16="http://schemas.microsoft.com/office/drawing/2014/main" id="{87D5E483-626F-42B0-8895-8446F83EFE47}"/>
                </a:ext>
              </a:extLst>
            </p:cNvPr>
            <p:cNvGrpSpPr/>
            <p:nvPr/>
          </p:nvGrpSpPr>
          <p:grpSpPr>
            <a:xfrm>
              <a:off x="5331455" y="3645686"/>
              <a:ext cx="1080260" cy="962429"/>
              <a:chOff x="5164092" y="3363536"/>
              <a:chExt cx="1080260" cy="962429"/>
            </a:xfrm>
          </p:grpSpPr>
          <p:grpSp>
            <p:nvGrpSpPr>
              <p:cNvPr id="80" name="Group 354">
                <a:extLst>
                  <a:ext uri="{FF2B5EF4-FFF2-40B4-BE49-F238E27FC236}">
                    <a16:creationId xmlns:a16="http://schemas.microsoft.com/office/drawing/2014/main" id="{89C5CC91-F865-4119-861B-1BAA11118C2B}"/>
                  </a:ext>
                </a:extLst>
              </p:cNvPr>
              <p:cNvGrpSpPr>
                <a:grpSpLocks noChangeAspect="1"/>
              </p:cNvGrpSpPr>
              <p:nvPr/>
            </p:nvGrpSpPr>
            <p:grpSpPr bwMode="auto">
              <a:xfrm>
                <a:off x="5765552" y="3363536"/>
                <a:ext cx="478800" cy="477744"/>
                <a:chOff x="2472" y="1752"/>
                <a:chExt cx="368" cy="368"/>
              </a:xfrm>
            </p:grpSpPr>
            <p:sp>
              <p:nvSpPr>
                <p:cNvPr id="82" name="AutoShape 353">
                  <a:extLst>
                    <a:ext uri="{FF2B5EF4-FFF2-40B4-BE49-F238E27FC236}">
                      <a16:creationId xmlns:a16="http://schemas.microsoft.com/office/drawing/2014/main" id="{D15E79B5-0031-44C5-916D-E551067448C4}"/>
                    </a:ext>
                  </a:extLst>
                </p:cNvPr>
                <p:cNvSpPr>
                  <a:spLocks noChangeAspect="1" noChangeArrowheads="1" noTextEdit="1"/>
                </p:cNvSpPr>
                <p:nvPr/>
              </p:nvSpPr>
              <p:spPr bwMode="auto">
                <a:xfrm>
                  <a:off x="2472" y="1752"/>
                  <a:ext cx="3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fr-FR">
                    <a:solidFill>
                      <a:srgbClr val="323232"/>
                    </a:solidFill>
                    <a:latin typeface="Century Gothic"/>
                  </a:endParaRPr>
                </a:p>
              </p:txBody>
            </p:sp>
            <p:sp>
              <p:nvSpPr>
                <p:cNvPr id="84" name="Freeform 357">
                  <a:extLst>
                    <a:ext uri="{FF2B5EF4-FFF2-40B4-BE49-F238E27FC236}">
                      <a16:creationId xmlns:a16="http://schemas.microsoft.com/office/drawing/2014/main" id="{73B78EC1-C295-4A89-856C-58CFD525544A}"/>
                    </a:ext>
                  </a:extLst>
                </p:cNvPr>
                <p:cNvSpPr>
                  <a:spLocks noEditPoints="1"/>
                </p:cNvSpPr>
                <p:nvPr/>
              </p:nvSpPr>
              <p:spPr bwMode="auto">
                <a:xfrm>
                  <a:off x="2512" y="1853"/>
                  <a:ext cx="91" cy="166"/>
                </a:xfrm>
                <a:custGeom>
                  <a:avLst/>
                  <a:gdLst>
                    <a:gd name="T0" fmla="*/ 0 w 818"/>
                    <a:gd name="T1" fmla="*/ 1 h 1494"/>
                    <a:gd name="T2" fmla="*/ 0 w 818"/>
                    <a:gd name="T3" fmla="*/ 1 h 1494"/>
                    <a:gd name="T4" fmla="*/ 1 w 818"/>
                    <a:gd name="T5" fmla="*/ 1 h 1494"/>
                    <a:gd name="T6" fmla="*/ 1 w 818"/>
                    <a:gd name="T7" fmla="*/ 1 h 1494"/>
                    <a:gd name="T8" fmla="*/ 1 w 818"/>
                    <a:gd name="T9" fmla="*/ 1 h 1494"/>
                    <a:gd name="T10" fmla="*/ 1 w 818"/>
                    <a:gd name="T11" fmla="*/ 1 h 1494"/>
                    <a:gd name="T12" fmla="*/ 1 w 818"/>
                    <a:gd name="T13" fmla="*/ 1 h 1494"/>
                    <a:gd name="T14" fmla="*/ 1 w 818"/>
                    <a:gd name="T15" fmla="*/ 1 h 1494"/>
                    <a:gd name="T16" fmla="*/ 1 w 818"/>
                    <a:gd name="T17" fmla="*/ 1 h 1494"/>
                    <a:gd name="T18" fmla="*/ 1 w 818"/>
                    <a:gd name="T19" fmla="*/ 1 h 1494"/>
                    <a:gd name="T20" fmla="*/ 1 w 818"/>
                    <a:gd name="T21" fmla="*/ 1 h 1494"/>
                    <a:gd name="T22" fmla="*/ 1 w 818"/>
                    <a:gd name="T23" fmla="*/ 1 h 1494"/>
                    <a:gd name="T24" fmla="*/ 1 w 818"/>
                    <a:gd name="T25" fmla="*/ 2 h 1494"/>
                    <a:gd name="T26" fmla="*/ 1 w 818"/>
                    <a:gd name="T27" fmla="*/ 2 h 1494"/>
                    <a:gd name="T28" fmla="*/ 0 w 818"/>
                    <a:gd name="T29" fmla="*/ 2 h 1494"/>
                    <a:gd name="T30" fmla="*/ 0 w 818"/>
                    <a:gd name="T31" fmla="*/ 2 h 1494"/>
                    <a:gd name="T32" fmla="*/ 0 w 818"/>
                    <a:gd name="T33" fmla="*/ 2 h 1494"/>
                    <a:gd name="T34" fmla="*/ 0 w 818"/>
                    <a:gd name="T35" fmla="*/ 2 h 1494"/>
                    <a:gd name="T36" fmla="*/ 0 w 818"/>
                    <a:gd name="T37" fmla="*/ 1 h 1494"/>
                    <a:gd name="T38" fmla="*/ 0 w 818"/>
                    <a:gd name="T39" fmla="*/ 1 h 1494"/>
                    <a:gd name="T40" fmla="*/ 0 w 818"/>
                    <a:gd name="T41" fmla="*/ 1 h 1494"/>
                    <a:gd name="T42" fmla="*/ 0 w 818"/>
                    <a:gd name="T43" fmla="*/ 1 h 1494"/>
                    <a:gd name="T44" fmla="*/ 0 w 818"/>
                    <a:gd name="T45" fmla="*/ 1 h 1494"/>
                    <a:gd name="T46" fmla="*/ 0 w 818"/>
                    <a:gd name="T47" fmla="*/ 1 h 1494"/>
                    <a:gd name="T48" fmla="*/ 1 w 818"/>
                    <a:gd name="T49" fmla="*/ 0 h 1494"/>
                    <a:gd name="T50" fmla="*/ 1 w 818"/>
                    <a:gd name="T51" fmla="*/ 0 h 1494"/>
                    <a:gd name="T52" fmla="*/ 1 w 818"/>
                    <a:gd name="T53" fmla="*/ 0 h 1494"/>
                    <a:gd name="T54" fmla="*/ 1 w 818"/>
                    <a:gd name="T55" fmla="*/ 0 h 1494"/>
                    <a:gd name="T56" fmla="*/ 1 w 818"/>
                    <a:gd name="T57" fmla="*/ 0 h 1494"/>
                    <a:gd name="T58" fmla="*/ 1 w 818"/>
                    <a:gd name="T59" fmla="*/ 1 h 1494"/>
                    <a:gd name="T60" fmla="*/ 1 w 818"/>
                    <a:gd name="T61" fmla="*/ 1 h 1494"/>
                    <a:gd name="T62" fmla="*/ 1 w 818"/>
                    <a:gd name="T63" fmla="*/ 1 h 1494"/>
                    <a:gd name="T64" fmla="*/ 1 w 818"/>
                    <a:gd name="T65" fmla="*/ 1 h 1494"/>
                    <a:gd name="T66" fmla="*/ 1 w 818"/>
                    <a:gd name="T67" fmla="*/ 1 h 1494"/>
                    <a:gd name="T68" fmla="*/ 1 w 818"/>
                    <a:gd name="T69" fmla="*/ 1 h 1494"/>
                    <a:gd name="T70" fmla="*/ 1 w 818"/>
                    <a:gd name="T71" fmla="*/ 1 h 1494"/>
                    <a:gd name="T72" fmla="*/ 1 w 818"/>
                    <a:gd name="T73" fmla="*/ 1 h 1494"/>
                    <a:gd name="T74" fmla="*/ 0 w 818"/>
                    <a:gd name="T75" fmla="*/ 1 h 1494"/>
                    <a:gd name="T76" fmla="*/ 0 w 818"/>
                    <a:gd name="T77" fmla="*/ 1 h 1494"/>
                    <a:gd name="T78" fmla="*/ 0 w 818"/>
                    <a:gd name="T79" fmla="*/ 1 h 1494"/>
                    <a:gd name="T80" fmla="*/ 0 w 818"/>
                    <a:gd name="T81" fmla="*/ 1 h 1494"/>
                    <a:gd name="T82" fmla="*/ 0 w 818"/>
                    <a:gd name="T83" fmla="*/ 1 h 1494"/>
                    <a:gd name="T84" fmla="*/ 0 w 818"/>
                    <a:gd name="T85" fmla="*/ 0 h 1494"/>
                    <a:gd name="T86" fmla="*/ 0 w 818"/>
                    <a:gd name="T87" fmla="*/ 0 h 1494"/>
                    <a:gd name="T88" fmla="*/ 0 w 818"/>
                    <a:gd name="T89" fmla="*/ 0 h 1494"/>
                    <a:gd name="T90" fmla="*/ 0 w 818"/>
                    <a:gd name="T91" fmla="*/ 0 h 1494"/>
                    <a:gd name="T92" fmla="*/ 1 w 818"/>
                    <a:gd name="T93" fmla="*/ 0 h 14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18"/>
                    <a:gd name="T142" fmla="*/ 0 h 1494"/>
                    <a:gd name="T143" fmla="*/ 818 w 818"/>
                    <a:gd name="T144" fmla="*/ 1494 h 14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18" h="1494">
                      <a:moveTo>
                        <a:pt x="290" y="724"/>
                      </a:moveTo>
                      <a:lnTo>
                        <a:pt x="288" y="751"/>
                      </a:lnTo>
                      <a:lnTo>
                        <a:pt x="293" y="776"/>
                      </a:lnTo>
                      <a:lnTo>
                        <a:pt x="303" y="801"/>
                      </a:lnTo>
                      <a:lnTo>
                        <a:pt x="318" y="827"/>
                      </a:lnTo>
                      <a:lnTo>
                        <a:pt x="337" y="852"/>
                      </a:lnTo>
                      <a:lnTo>
                        <a:pt x="358" y="878"/>
                      </a:lnTo>
                      <a:lnTo>
                        <a:pt x="382" y="903"/>
                      </a:lnTo>
                      <a:lnTo>
                        <a:pt x="408" y="928"/>
                      </a:lnTo>
                      <a:lnTo>
                        <a:pt x="434" y="954"/>
                      </a:lnTo>
                      <a:lnTo>
                        <a:pt x="460" y="979"/>
                      </a:lnTo>
                      <a:lnTo>
                        <a:pt x="486" y="954"/>
                      </a:lnTo>
                      <a:lnTo>
                        <a:pt x="512" y="928"/>
                      </a:lnTo>
                      <a:lnTo>
                        <a:pt x="539" y="903"/>
                      </a:lnTo>
                      <a:lnTo>
                        <a:pt x="563" y="878"/>
                      </a:lnTo>
                      <a:lnTo>
                        <a:pt x="585" y="852"/>
                      </a:lnTo>
                      <a:lnTo>
                        <a:pt x="603" y="827"/>
                      </a:lnTo>
                      <a:lnTo>
                        <a:pt x="618" y="801"/>
                      </a:lnTo>
                      <a:lnTo>
                        <a:pt x="628" y="776"/>
                      </a:lnTo>
                      <a:lnTo>
                        <a:pt x="633" y="751"/>
                      </a:lnTo>
                      <a:lnTo>
                        <a:pt x="632" y="724"/>
                      </a:lnTo>
                      <a:lnTo>
                        <a:pt x="670" y="736"/>
                      </a:lnTo>
                      <a:lnTo>
                        <a:pt x="707" y="752"/>
                      </a:lnTo>
                      <a:lnTo>
                        <a:pt x="728" y="762"/>
                      </a:lnTo>
                      <a:lnTo>
                        <a:pt x="749" y="772"/>
                      </a:lnTo>
                      <a:lnTo>
                        <a:pt x="723" y="783"/>
                      </a:lnTo>
                      <a:lnTo>
                        <a:pt x="699" y="797"/>
                      </a:lnTo>
                      <a:lnTo>
                        <a:pt x="676" y="812"/>
                      </a:lnTo>
                      <a:lnTo>
                        <a:pt x="655" y="830"/>
                      </a:lnTo>
                      <a:lnTo>
                        <a:pt x="636" y="850"/>
                      </a:lnTo>
                      <a:lnTo>
                        <a:pt x="618" y="874"/>
                      </a:lnTo>
                      <a:lnTo>
                        <a:pt x="603" y="900"/>
                      </a:lnTo>
                      <a:lnTo>
                        <a:pt x="591" y="928"/>
                      </a:lnTo>
                      <a:lnTo>
                        <a:pt x="580" y="963"/>
                      </a:lnTo>
                      <a:lnTo>
                        <a:pt x="569" y="1005"/>
                      </a:lnTo>
                      <a:lnTo>
                        <a:pt x="559" y="1050"/>
                      </a:lnTo>
                      <a:lnTo>
                        <a:pt x="549" y="1100"/>
                      </a:lnTo>
                      <a:lnTo>
                        <a:pt x="540" y="1153"/>
                      </a:lnTo>
                      <a:lnTo>
                        <a:pt x="531" y="1208"/>
                      </a:lnTo>
                      <a:lnTo>
                        <a:pt x="523" y="1266"/>
                      </a:lnTo>
                      <a:lnTo>
                        <a:pt x="516" y="1324"/>
                      </a:lnTo>
                      <a:lnTo>
                        <a:pt x="509" y="1382"/>
                      </a:lnTo>
                      <a:lnTo>
                        <a:pt x="503" y="1439"/>
                      </a:lnTo>
                      <a:lnTo>
                        <a:pt x="498" y="1494"/>
                      </a:lnTo>
                      <a:lnTo>
                        <a:pt x="60" y="1494"/>
                      </a:lnTo>
                      <a:lnTo>
                        <a:pt x="43" y="1492"/>
                      </a:lnTo>
                      <a:lnTo>
                        <a:pt x="29" y="1485"/>
                      </a:lnTo>
                      <a:lnTo>
                        <a:pt x="15" y="1475"/>
                      </a:lnTo>
                      <a:lnTo>
                        <a:pt x="6" y="1461"/>
                      </a:lnTo>
                      <a:lnTo>
                        <a:pt x="1" y="1446"/>
                      </a:lnTo>
                      <a:lnTo>
                        <a:pt x="0" y="1430"/>
                      </a:lnTo>
                      <a:lnTo>
                        <a:pt x="5" y="1377"/>
                      </a:lnTo>
                      <a:lnTo>
                        <a:pt x="11" y="1322"/>
                      </a:lnTo>
                      <a:lnTo>
                        <a:pt x="17" y="1265"/>
                      </a:lnTo>
                      <a:lnTo>
                        <a:pt x="26" y="1207"/>
                      </a:lnTo>
                      <a:lnTo>
                        <a:pt x="34" y="1149"/>
                      </a:lnTo>
                      <a:lnTo>
                        <a:pt x="42" y="1093"/>
                      </a:lnTo>
                      <a:lnTo>
                        <a:pt x="51" y="1038"/>
                      </a:lnTo>
                      <a:lnTo>
                        <a:pt x="60" y="986"/>
                      </a:lnTo>
                      <a:lnTo>
                        <a:pt x="70" y="939"/>
                      </a:lnTo>
                      <a:lnTo>
                        <a:pt x="80" y="897"/>
                      </a:lnTo>
                      <a:lnTo>
                        <a:pt x="90" y="860"/>
                      </a:lnTo>
                      <a:lnTo>
                        <a:pt x="98" y="840"/>
                      </a:lnTo>
                      <a:lnTo>
                        <a:pt x="109" y="822"/>
                      </a:lnTo>
                      <a:lnTo>
                        <a:pt x="122" y="806"/>
                      </a:lnTo>
                      <a:lnTo>
                        <a:pt x="137" y="793"/>
                      </a:lnTo>
                      <a:lnTo>
                        <a:pt x="154" y="782"/>
                      </a:lnTo>
                      <a:lnTo>
                        <a:pt x="172" y="771"/>
                      </a:lnTo>
                      <a:lnTo>
                        <a:pt x="192" y="761"/>
                      </a:lnTo>
                      <a:lnTo>
                        <a:pt x="213" y="752"/>
                      </a:lnTo>
                      <a:lnTo>
                        <a:pt x="251" y="736"/>
                      </a:lnTo>
                      <a:lnTo>
                        <a:pt x="290" y="724"/>
                      </a:lnTo>
                      <a:close/>
                      <a:moveTo>
                        <a:pt x="446" y="0"/>
                      </a:moveTo>
                      <a:lnTo>
                        <a:pt x="474" y="0"/>
                      </a:lnTo>
                      <a:lnTo>
                        <a:pt x="514" y="5"/>
                      </a:lnTo>
                      <a:lnTo>
                        <a:pt x="553" y="15"/>
                      </a:lnTo>
                      <a:lnTo>
                        <a:pt x="589" y="30"/>
                      </a:lnTo>
                      <a:lnTo>
                        <a:pt x="621" y="50"/>
                      </a:lnTo>
                      <a:lnTo>
                        <a:pt x="650" y="74"/>
                      </a:lnTo>
                      <a:lnTo>
                        <a:pt x="676" y="102"/>
                      </a:lnTo>
                      <a:lnTo>
                        <a:pt x="697" y="133"/>
                      </a:lnTo>
                      <a:lnTo>
                        <a:pt x="714" y="168"/>
                      </a:lnTo>
                      <a:lnTo>
                        <a:pt x="727" y="205"/>
                      </a:lnTo>
                      <a:lnTo>
                        <a:pt x="735" y="245"/>
                      </a:lnTo>
                      <a:lnTo>
                        <a:pt x="738" y="286"/>
                      </a:lnTo>
                      <a:lnTo>
                        <a:pt x="738" y="320"/>
                      </a:lnTo>
                      <a:lnTo>
                        <a:pt x="738" y="353"/>
                      </a:lnTo>
                      <a:lnTo>
                        <a:pt x="738" y="383"/>
                      </a:lnTo>
                      <a:lnTo>
                        <a:pt x="740" y="415"/>
                      </a:lnTo>
                      <a:lnTo>
                        <a:pt x="746" y="445"/>
                      </a:lnTo>
                      <a:lnTo>
                        <a:pt x="755" y="471"/>
                      </a:lnTo>
                      <a:lnTo>
                        <a:pt x="766" y="497"/>
                      </a:lnTo>
                      <a:lnTo>
                        <a:pt x="781" y="520"/>
                      </a:lnTo>
                      <a:lnTo>
                        <a:pt x="799" y="542"/>
                      </a:lnTo>
                      <a:lnTo>
                        <a:pt x="818" y="563"/>
                      </a:lnTo>
                      <a:lnTo>
                        <a:pt x="793" y="572"/>
                      </a:lnTo>
                      <a:lnTo>
                        <a:pt x="763" y="579"/>
                      </a:lnTo>
                      <a:lnTo>
                        <a:pt x="732" y="585"/>
                      </a:lnTo>
                      <a:lnTo>
                        <a:pt x="699" y="591"/>
                      </a:lnTo>
                      <a:lnTo>
                        <a:pt x="667" y="595"/>
                      </a:lnTo>
                      <a:lnTo>
                        <a:pt x="635" y="598"/>
                      </a:lnTo>
                      <a:lnTo>
                        <a:pt x="605" y="601"/>
                      </a:lnTo>
                      <a:lnTo>
                        <a:pt x="585" y="624"/>
                      </a:lnTo>
                      <a:lnTo>
                        <a:pt x="562" y="643"/>
                      </a:lnTo>
                      <a:lnTo>
                        <a:pt x="539" y="660"/>
                      </a:lnTo>
                      <a:lnTo>
                        <a:pt x="513" y="672"/>
                      </a:lnTo>
                      <a:lnTo>
                        <a:pt x="487" y="679"/>
                      </a:lnTo>
                      <a:lnTo>
                        <a:pt x="460" y="682"/>
                      </a:lnTo>
                      <a:lnTo>
                        <a:pt x="433" y="679"/>
                      </a:lnTo>
                      <a:lnTo>
                        <a:pt x="407" y="672"/>
                      </a:lnTo>
                      <a:lnTo>
                        <a:pt x="382" y="660"/>
                      </a:lnTo>
                      <a:lnTo>
                        <a:pt x="359" y="643"/>
                      </a:lnTo>
                      <a:lnTo>
                        <a:pt x="337" y="624"/>
                      </a:lnTo>
                      <a:lnTo>
                        <a:pt x="316" y="601"/>
                      </a:lnTo>
                      <a:lnTo>
                        <a:pt x="287" y="598"/>
                      </a:lnTo>
                      <a:lnTo>
                        <a:pt x="254" y="595"/>
                      </a:lnTo>
                      <a:lnTo>
                        <a:pt x="221" y="591"/>
                      </a:lnTo>
                      <a:lnTo>
                        <a:pt x="188" y="585"/>
                      </a:lnTo>
                      <a:lnTo>
                        <a:pt x="157" y="579"/>
                      </a:lnTo>
                      <a:lnTo>
                        <a:pt x="128" y="572"/>
                      </a:lnTo>
                      <a:lnTo>
                        <a:pt x="103" y="563"/>
                      </a:lnTo>
                      <a:lnTo>
                        <a:pt x="124" y="540"/>
                      </a:lnTo>
                      <a:lnTo>
                        <a:pt x="142" y="517"/>
                      </a:lnTo>
                      <a:lnTo>
                        <a:pt x="157" y="491"/>
                      </a:lnTo>
                      <a:lnTo>
                        <a:pt x="169" y="463"/>
                      </a:lnTo>
                      <a:lnTo>
                        <a:pt x="177" y="433"/>
                      </a:lnTo>
                      <a:lnTo>
                        <a:pt x="181" y="400"/>
                      </a:lnTo>
                      <a:lnTo>
                        <a:pt x="183" y="362"/>
                      </a:lnTo>
                      <a:lnTo>
                        <a:pt x="183" y="325"/>
                      </a:lnTo>
                      <a:lnTo>
                        <a:pt x="182" y="286"/>
                      </a:lnTo>
                      <a:lnTo>
                        <a:pt x="185" y="245"/>
                      </a:lnTo>
                      <a:lnTo>
                        <a:pt x="193" y="205"/>
                      </a:lnTo>
                      <a:lnTo>
                        <a:pt x="206" y="168"/>
                      </a:lnTo>
                      <a:lnTo>
                        <a:pt x="223" y="133"/>
                      </a:lnTo>
                      <a:lnTo>
                        <a:pt x="245" y="102"/>
                      </a:lnTo>
                      <a:lnTo>
                        <a:pt x="270" y="74"/>
                      </a:lnTo>
                      <a:lnTo>
                        <a:pt x="300" y="50"/>
                      </a:lnTo>
                      <a:lnTo>
                        <a:pt x="333" y="30"/>
                      </a:lnTo>
                      <a:lnTo>
                        <a:pt x="368" y="15"/>
                      </a:lnTo>
                      <a:lnTo>
                        <a:pt x="406" y="5"/>
                      </a:lnTo>
                      <a:lnTo>
                        <a:pt x="446" y="0"/>
                      </a:lnTo>
                      <a:close/>
                    </a:path>
                  </a:pathLst>
                </a:custGeom>
                <a:solidFill>
                  <a:srgbClr val="FFFFFF"/>
                </a:solidFill>
                <a:ln w="0">
                  <a:solidFill>
                    <a:srgbClr val="FFFFFF"/>
                  </a:solidFill>
                  <a:round/>
                  <a:headEnd/>
                  <a:tailEnd/>
                </a:ln>
              </p:spPr>
              <p:txBody>
                <a:bodyPr/>
                <a:lstStyle/>
                <a:p>
                  <a:pPr defTabSz="914377"/>
                  <a:endParaRPr lang="fr-FR">
                    <a:solidFill>
                      <a:srgbClr val="323232"/>
                    </a:solidFill>
                    <a:latin typeface="Century Gothic"/>
                  </a:endParaRPr>
                </a:p>
              </p:txBody>
            </p:sp>
            <p:sp>
              <p:nvSpPr>
                <p:cNvPr id="85" name="Freeform 358">
                  <a:extLst>
                    <a:ext uri="{FF2B5EF4-FFF2-40B4-BE49-F238E27FC236}">
                      <a16:creationId xmlns:a16="http://schemas.microsoft.com/office/drawing/2014/main" id="{0823FC09-3F79-4AFE-B5E6-CCC1624DCFDE}"/>
                    </a:ext>
                  </a:extLst>
                </p:cNvPr>
                <p:cNvSpPr>
                  <a:spLocks noEditPoints="1"/>
                </p:cNvSpPr>
                <p:nvPr/>
              </p:nvSpPr>
              <p:spPr bwMode="auto">
                <a:xfrm>
                  <a:off x="2700" y="1845"/>
                  <a:ext cx="100" cy="174"/>
                </a:xfrm>
                <a:custGeom>
                  <a:avLst/>
                  <a:gdLst>
                    <a:gd name="T0" fmla="*/ 0 w 897"/>
                    <a:gd name="T1" fmla="*/ 1 h 1573"/>
                    <a:gd name="T2" fmla="*/ 0 w 897"/>
                    <a:gd name="T3" fmla="*/ 1 h 1573"/>
                    <a:gd name="T4" fmla="*/ 1 w 897"/>
                    <a:gd name="T5" fmla="*/ 1 h 1573"/>
                    <a:gd name="T6" fmla="*/ 1 w 897"/>
                    <a:gd name="T7" fmla="*/ 1 h 1573"/>
                    <a:gd name="T8" fmla="*/ 1 w 897"/>
                    <a:gd name="T9" fmla="*/ 1 h 1573"/>
                    <a:gd name="T10" fmla="*/ 1 w 897"/>
                    <a:gd name="T11" fmla="*/ 1 h 1573"/>
                    <a:gd name="T12" fmla="*/ 1 w 897"/>
                    <a:gd name="T13" fmla="*/ 1 h 1573"/>
                    <a:gd name="T14" fmla="*/ 1 w 897"/>
                    <a:gd name="T15" fmla="*/ 1 h 1573"/>
                    <a:gd name="T16" fmla="*/ 1 w 897"/>
                    <a:gd name="T17" fmla="*/ 1 h 1573"/>
                    <a:gd name="T18" fmla="*/ 1 w 897"/>
                    <a:gd name="T19" fmla="*/ 1 h 1573"/>
                    <a:gd name="T20" fmla="*/ 1 w 897"/>
                    <a:gd name="T21" fmla="*/ 2 h 1573"/>
                    <a:gd name="T22" fmla="*/ 1 w 897"/>
                    <a:gd name="T23" fmla="*/ 2 h 1573"/>
                    <a:gd name="T24" fmla="*/ 1 w 897"/>
                    <a:gd name="T25" fmla="*/ 2 h 1573"/>
                    <a:gd name="T26" fmla="*/ 1 w 897"/>
                    <a:gd name="T27" fmla="*/ 2 h 1573"/>
                    <a:gd name="T28" fmla="*/ 1 w 897"/>
                    <a:gd name="T29" fmla="*/ 2 h 1573"/>
                    <a:gd name="T30" fmla="*/ 0 w 897"/>
                    <a:gd name="T31" fmla="*/ 2 h 1573"/>
                    <a:gd name="T32" fmla="*/ 0 w 897"/>
                    <a:gd name="T33" fmla="*/ 2 h 1573"/>
                    <a:gd name="T34" fmla="*/ 0 w 897"/>
                    <a:gd name="T35" fmla="*/ 2 h 1573"/>
                    <a:gd name="T36" fmla="*/ 0 w 897"/>
                    <a:gd name="T37" fmla="*/ 1 h 1573"/>
                    <a:gd name="T38" fmla="*/ 0 w 897"/>
                    <a:gd name="T39" fmla="*/ 1 h 1573"/>
                    <a:gd name="T40" fmla="*/ 0 w 897"/>
                    <a:gd name="T41" fmla="*/ 1 h 1573"/>
                    <a:gd name="T42" fmla="*/ 0 w 897"/>
                    <a:gd name="T43" fmla="*/ 1 h 1573"/>
                    <a:gd name="T44" fmla="*/ 0 w 897"/>
                    <a:gd name="T45" fmla="*/ 1 h 1573"/>
                    <a:gd name="T46" fmla="*/ 1 w 897"/>
                    <a:gd name="T47" fmla="*/ 0 h 1573"/>
                    <a:gd name="T48" fmla="*/ 1 w 897"/>
                    <a:gd name="T49" fmla="*/ 0 h 1573"/>
                    <a:gd name="T50" fmla="*/ 1 w 897"/>
                    <a:gd name="T51" fmla="*/ 0 h 1573"/>
                    <a:gd name="T52" fmla="*/ 1 w 897"/>
                    <a:gd name="T53" fmla="*/ 0 h 1573"/>
                    <a:gd name="T54" fmla="*/ 1 w 897"/>
                    <a:gd name="T55" fmla="*/ 0 h 1573"/>
                    <a:gd name="T56" fmla="*/ 1 w 897"/>
                    <a:gd name="T57" fmla="*/ 0 h 1573"/>
                    <a:gd name="T58" fmla="*/ 1 w 897"/>
                    <a:gd name="T59" fmla="*/ 0 h 1573"/>
                    <a:gd name="T60" fmla="*/ 1 w 897"/>
                    <a:gd name="T61" fmla="*/ 0 h 1573"/>
                    <a:gd name="T62" fmla="*/ 1 w 897"/>
                    <a:gd name="T63" fmla="*/ 0 h 1573"/>
                    <a:gd name="T64" fmla="*/ 1 w 897"/>
                    <a:gd name="T65" fmla="*/ 0 h 1573"/>
                    <a:gd name="T66" fmla="*/ 1 w 897"/>
                    <a:gd name="T67" fmla="*/ 0 h 1573"/>
                    <a:gd name="T68" fmla="*/ 1 w 897"/>
                    <a:gd name="T69" fmla="*/ 1 h 1573"/>
                    <a:gd name="T70" fmla="*/ 1 w 897"/>
                    <a:gd name="T71" fmla="*/ 1 h 1573"/>
                    <a:gd name="T72" fmla="*/ 1 w 897"/>
                    <a:gd name="T73" fmla="*/ 1 h 1573"/>
                    <a:gd name="T74" fmla="*/ 1 w 897"/>
                    <a:gd name="T75" fmla="*/ 1 h 1573"/>
                    <a:gd name="T76" fmla="*/ 1 w 897"/>
                    <a:gd name="T77" fmla="*/ 1 h 1573"/>
                    <a:gd name="T78" fmla="*/ 1 w 897"/>
                    <a:gd name="T79" fmla="*/ 1 h 1573"/>
                    <a:gd name="T80" fmla="*/ 1 w 897"/>
                    <a:gd name="T81" fmla="*/ 1 h 1573"/>
                    <a:gd name="T82" fmla="*/ 1 w 897"/>
                    <a:gd name="T83" fmla="*/ 1 h 1573"/>
                    <a:gd name="T84" fmla="*/ 0 w 897"/>
                    <a:gd name="T85" fmla="*/ 1 h 1573"/>
                    <a:gd name="T86" fmla="*/ 0 w 897"/>
                    <a:gd name="T87" fmla="*/ 1 h 1573"/>
                    <a:gd name="T88" fmla="*/ 0 w 897"/>
                    <a:gd name="T89" fmla="*/ 1 h 1573"/>
                    <a:gd name="T90" fmla="*/ 0 w 897"/>
                    <a:gd name="T91" fmla="*/ 1 h 1573"/>
                    <a:gd name="T92" fmla="*/ 0 w 897"/>
                    <a:gd name="T93" fmla="*/ 1 h 1573"/>
                    <a:gd name="T94" fmla="*/ 0 w 897"/>
                    <a:gd name="T95" fmla="*/ 1 h 1573"/>
                    <a:gd name="T96" fmla="*/ 0 w 897"/>
                    <a:gd name="T97" fmla="*/ 1 h 1573"/>
                    <a:gd name="T98" fmla="*/ 0 w 897"/>
                    <a:gd name="T99" fmla="*/ 1 h 1573"/>
                    <a:gd name="T100" fmla="*/ 0 w 897"/>
                    <a:gd name="T101" fmla="*/ 1 h 1573"/>
                    <a:gd name="T102" fmla="*/ 0 w 897"/>
                    <a:gd name="T103" fmla="*/ 0 h 1573"/>
                    <a:gd name="T104" fmla="*/ 0 w 897"/>
                    <a:gd name="T105" fmla="*/ 0 h 1573"/>
                    <a:gd name="T106" fmla="*/ 0 w 897"/>
                    <a:gd name="T107" fmla="*/ 0 h 1573"/>
                    <a:gd name="T108" fmla="*/ 0 w 897"/>
                    <a:gd name="T109" fmla="*/ 0 h 1573"/>
                    <a:gd name="T110" fmla="*/ 0 w 897"/>
                    <a:gd name="T111" fmla="*/ 0 h 1573"/>
                    <a:gd name="T112" fmla="*/ 0 w 897"/>
                    <a:gd name="T113" fmla="*/ 0 h 1573"/>
                    <a:gd name="T114" fmla="*/ 0 w 897"/>
                    <a:gd name="T115" fmla="*/ 0 h 1573"/>
                    <a:gd name="T116" fmla="*/ 1 w 897"/>
                    <a:gd name="T117" fmla="*/ 0 h 1573"/>
                    <a:gd name="T118" fmla="*/ 1 w 897"/>
                    <a:gd name="T119" fmla="*/ 0 h 1573"/>
                    <a:gd name="T120" fmla="*/ 1 w 897"/>
                    <a:gd name="T121" fmla="*/ 0 h 1573"/>
                    <a:gd name="T122" fmla="*/ 1 w 897"/>
                    <a:gd name="T123" fmla="*/ 0 h 1573"/>
                    <a:gd name="T124" fmla="*/ 1 w 897"/>
                    <a:gd name="T125" fmla="*/ 0 h 15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97"/>
                    <a:gd name="T190" fmla="*/ 0 h 1573"/>
                    <a:gd name="T191" fmla="*/ 897 w 897"/>
                    <a:gd name="T192" fmla="*/ 1573 h 15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97" h="1573">
                      <a:moveTo>
                        <a:pt x="152" y="785"/>
                      </a:moveTo>
                      <a:lnTo>
                        <a:pt x="175" y="827"/>
                      </a:lnTo>
                      <a:lnTo>
                        <a:pt x="202" y="864"/>
                      </a:lnTo>
                      <a:lnTo>
                        <a:pt x="231" y="899"/>
                      </a:lnTo>
                      <a:lnTo>
                        <a:pt x="264" y="930"/>
                      </a:lnTo>
                      <a:lnTo>
                        <a:pt x="299" y="959"/>
                      </a:lnTo>
                      <a:lnTo>
                        <a:pt x="338" y="985"/>
                      </a:lnTo>
                      <a:lnTo>
                        <a:pt x="377" y="959"/>
                      </a:lnTo>
                      <a:lnTo>
                        <a:pt x="412" y="930"/>
                      </a:lnTo>
                      <a:lnTo>
                        <a:pt x="445" y="899"/>
                      </a:lnTo>
                      <a:lnTo>
                        <a:pt x="475" y="864"/>
                      </a:lnTo>
                      <a:lnTo>
                        <a:pt x="501" y="826"/>
                      </a:lnTo>
                      <a:lnTo>
                        <a:pt x="525" y="785"/>
                      </a:lnTo>
                      <a:lnTo>
                        <a:pt x="549" y="793"/>
                      </a:lnTo>
                      <a:lnTo>
                        <a:pt x="576" y="802"/>
                      </a:lnTo>
                      <a:lnTo>
                        <a:pt x="604" y="810"/>
                      </a:lnTo>
                      <a:lnTo>
                        <a:pt x="634" y="818"/>
                      </a:lnTo>
                      <a:lnTo>
                        <a:pt x="664" y="828"/>
                      </a:lnTo>
                      <a:lnTo>
                        <a:pt x="693" y="838"/>
                      </a:lnTo>
                      <a:lnTo>
                        <a:pt x="722" y="850"/>
                      </a:lnTo>
                      <a:lnTo>
                        <a:pt x="749" y="862"/>
                      </a:lnTo>
                      <a:lnTo>
                        <a:pt x="773" y="877"/>
                      </a:lnTo>
                      <a:lnTo>
                        <a:pt x="795" y="893"/>
                      </a:lnTo>
                      <a:lnTo>
                        <a:pt x="813" y="912"/>
                      </a:lnTo>
                      <a:lnTo>
                        <a:pt x="827" y="933"/>
                      </a:lnTo>
                      <a:lnTo>
                        <a:pt x="835" y="953"/>
                      </a:lnTo>
                      <a:lnTo>
                        <a:pt x="842" y="978"/>
                      </a:lnTo>
                      <a:lnTo>
                        <a:pt x="849" y="1009"/>
                      </a:lnTo>
                      <a:lnTo>
                        <a:pt x="855" y="1045"/>
                      </a:lnTo>
                      <a:lnTo>
                        <a:pt x="861" y="1085"/>
                      </a:lnTo>
                      <a:lnTo>
                        <a:pt x="866" y="1128"/>
                      </a:lnTo>
                      <a:lnTo>
                        <a:pt x="871" y="1174"/>
                      </a:lnTo>
                      <a:lnTo>
                        <a:pt x="877" y="1222"/>
                      </a:lnTo>
                      <a:lnTo>
                        <a:pt x="881" y="1270"/>
                      </a:lnTo>
                      <a:lnTo>
                        <a:pt x="885" y="1320"/>
                      </a:lnTo>
                      <a:lnTo>
                        <a:pt x="889" y="1370"/>
                      </a:lnTo>
                      <a:lnTo>
                        <a:pt x="892" y="1419"/>
                      </a:lnTo>
                      <a:lnTo>
                        <a:pt x="895" y="1466"/>
                      </a:lnTo>
                      <a:lnTo>
                        <a:pt x="897" y="1511"/>
                      </a:lnTo>
                      <a:lnTo>
                        <a:pt x="896" y="1527"/>
                      </a:lnTo>
                      <a:lnTo>
                        <a:pt x="891" y="1542"/>
                      </a:lnTo>
                      <a:lnTo>
                        <a:pt x="881" y="1555"/>
                      </a:lnTo>
                      <a:lnTo>
                        <a:pt x="868" y="1565"/>
                      </a:lnTo>
                      <a:lnTo>
                        <a:pt x="853" y="1571"/>
                      </a:lnTo>
                      <a:lnTo>
                        <a:pt x="837" y="1573"/>
                      </a:lnTo>
                      <a:lnTo>
                        <a:pt x="301" y="1573"/>
                      </a:lnTo>
                      <a:lnTo>
                        <a:pt x="295" y="1518"/>
                      </a:lnTo>
                      <a:lnTo>
                        <a:pt x="289" y="1461"/>
                      </a:lnTo>
                      <a:lnTo>
                        <a:pt x="283" y="1403"/>
                      </a:lnTo>
                      <a:lnTo>
                        <a:pt x="276" y="1345"/>
                      </a:lnTo>
                      <a:lnTo>
                        <a:pt x="268" y="1287"/>
                      </a:lnTo>
                      <a:lnTo>
                        <a:pt x="259" y="1232"/>
                      </a:lnTo>
                      <a:lnTo>
                        <a:pt x="250" y="1179"/>
                      </a:lnTo>
                      <a:lnTo>
                        <a:pt x="241" y="1129"/>
                      </a:lnTo>
                      <a:lnTo>
                        <a:pt x="230" y="1084"/>
                      </a:lnTo>
                      <a:lnTo>
                        <a:pt x="220" y="1042"/>
                      </a:lnTo>
                      <a:lnTo>
                        <a:pt x="208" y="1007"/>
                      </a:lnTo>
                      <a:lnTo>
                        <a:pt x="197" y="979"/>
                      </a:lnTo>
                      <a:lnTo>
                        <a:pt x="180" y="950"/>
                      </a:lnTo>
                      <a:lnTo>
                        <a:pt x="160" y="925"/>
                      </a:lnTo>
                      <a:lnTo>
                        <a:pt x="138" y="903"/>
                      </a:lnTo>
                      <a:lnTo>
                        <a:pt x="113" y="884"/>
                      </a:lnTo>
                      <a:lnTo>
                        <a:pt x="86" y="868"/>
                      </a:lnTo>
                      <a:lnTo>
                        <a:pt x="59" y="855"/>
                      </a:lnTo>
                      <a:lnTo>
                        <a:pt x="30" y="843"/>
                      </a:lnTo>
                      <a:lnTo>
                        <a:pt x="0" y="832"/>
                      </a:lnTo>
                      <a:lnTo>
                        <a:pt x="41" y="819"/>
                      </a:lnTo>
                      <a:lnTo>
                        <a:pt x="80" y="807"/>
                      </a:lnTo>
                      <a:lnTo>
                        <a:pt x="118" y="796"/>
                      </a:lnTo>
                      <a:lnTo>
                        <a:pt x="152" y="785"/>
                      </a:lnTo>
                      <a:close/>
                      <a:moveTo>
                        <a:pt x="456" y="0"/>
                      </a:moveTo>
                      <a:lnTo>
                        <a:pt x="459" y="0"/>
                      </a:lnTo>
                      <a:lnTo>
                        <a:pt x="461" y="6"/>
                      </a:lnTo>
                      <a:lnTo>
                        <a:pt x="465" y="29"/>
                      </a:lnTo>
                      <a:lnTo>
                        <a:pt x="470" y="50"/>
                      </a:lnTo>
                      <a:lnTo>
                        <a:pt x="477" y="68"/>
                      </a:lnTo>
                      <a:lnTo>
                        <a:pt x="483" y="83"/>
                      </a:lnTo>
                      <a:lnTo>
                        <a:pt x="488" y="94"/>
                      </a:lnTo>
                      <a:lnTo>
                        <a:pt x="491" y="95"/>
                      </a:lnTo>
                      <a:lnTo>
                        <a:pt x="498" y="91"/>
                      </a:lnTo>
                      <a:lnTo>
                        <a:pt x="506" y="87"/>
                      </a:lnTo>
                      <a:lnTo>
                        <a:pt x="516" y="82"/>
                      </a:lnTo>
                      <a:lnTo>
                        <a:pt x="527" y="77"/>
                      </a:lnTo>
                      <a:lnTo>
                        <a:pt x="538" y="73"/>
                      </a:lnTo>
                      <a:lnTo>
                        <a:pt x="548" y="70"/>
                      </a:lnTo>
                      <a:lnTo>
                        <a:pt x="557" y="67"/>
                      </a:lnTo>
                      <a:lnTo>
                        <a:pt x="564" y="66"/>
                      </a:lnTo>
                      <a:lnTo>
                        <a:pt x="569" y="66"/>
                      </a:lnTo>
                      <a:lnTo>
                        <a:pt x="571" y="69"/>
                      </a:lnTo>
                      <a:lnTo>
                        <a:pt x="569" y="73"/>
                      </a:lnTo>
                      <a:lnTo>
                        <a:pt x="557" y="91"/>
                      </a:lnTo>
                      <a:lnTo>
                        <a:pt x="548" y="106"/>
                      </a:lnTo>
                      <a:lnTo>
                        <a:pt x="543" y="119"/>
                      </a:lnTo>
                      <a:lnTo>
                        <a:pt x="540" y="129"/>
                      </a:lnTo>
                      <a:lnTo>
                        <a:pt x="560" y="149"/>
                      </a:lnTo>
                      <a:lnTo>
                        <a:pt x="578" y="171"/>
                      </a:lnTo>
                      <a:lnTo>
                        <a:pt x="594" y="196"/>
                      </a:lnTo>
                      <a:lnTo>
                        <a:pt x="609" y="224"/>
                      </a:lnTo>
                      <a:lnTo>
                        <a:pt x="620" y="254"/>
                      </a:lnTo>
                      <a:lnTo>
                        <a:pt x="627" y="284"/>
                      </a:lnTo>
                      <a:lnTo>
                        <a:pt x="630" y="315"/>
                      </a:lnTo>
                      <a:lnTo>
                        <a:pt x="629" y="345"/>
                      </a:lnTo>
                      <a:lnTo>
                        <a:pt x="625" y="374"/>
                      </a:lnTo>
                      <a:lnTo>
                        <a:pt x="615" y="402"/>
                      </a:lnTo>
                      <a:lnTo>
                        <a:pt x="602" y="427"/>
                      </a:lnTo>
                      <a:lnTo>
                        <a:pt x="607" y="430"/>
                      </a:lnTo>
                      <a:lnTo>
                        <a:pt x="615" y="432"/>
                      </a:lnTo>
                      <a:lnTo>
                        <a:pt x="622" y="436"/>
                      </a:lnTo>
                      <a:lnTo>
                        <a:pt x="626" y="439"/>
                      </a:lnTo>
                      <a:lnTo>
                        <a:pt x="628" y="459"/>
                      </a:lnTo>
                      <a:lnTo>
                        <a:pt x="625" y="477"/>
                      </a:lnTo>
                      <a:lnTo>
                        <a:pt x="617" y="495"/>
                      </a:lnTo>
                      <a:lnTo>
                        <a:pt x="607" y="512"/>
                      </a:lnTo>
                      <a:lnTo>
                        <a:pt x="596" y="528"/>
                      </a:lnTo>
                      <a:lnTo>
                        <a:pt x="584" y="544"/>
                      </a:lnTo>
                      <a:lnTo>
                        <a:pt x="578" y="549"/>
                      </a:lnTo>
                      <a:lnTo>
                        <a:pt x="572" y="551"/>
                      </a:lnTo>
                      <a:lnTo>
                        <a:pt x="565" y="550"/>
                      </a:lnTo>
                      <a:lnTo>
                        <a:pt x="558" y="547"/>
                      </a:lnTo>
                      <a:lnTo>
                        <a:pt x="543" y="581"/>
                      </a:lnTo>
                      <a:lnTo>
                        <a:pt x="527" y="614"/>
                      </a:lnTo>
                      <a:lnTo>
                        <a:pt x="508" y="644"/>
                      </a:lnTo>
                      <a:lnTo>
                        <a:pt x="488" y="672"/>
                      </a:lnTo>
                      <a:lnTo>
                        <a:pt x="467" y="697"/>
                      </a:lnTo>
                      <a:lnTo>
                        <a:pt x="444" y="718"/>
                      </a:lnTo>
                      <a:lnTo>
                        <a:pt x="419" y="736"/>
                      </a:lnTo>
                      <a:lnTo>
                        <a:pt x="393" y="749"/>
                      </a:lnTo>
                      <a:lnTo>
                        <a:pt x="365" y="758"/>
                      </a:lnTo>
                      <a:lnTo>
                        <a:pt x="335" y="761"/>
                      </a:lnTo>
                      <a:lnTo>
                        <a:pt x="307" y="758"/>
                      </a:lnTo>
                      <a:lnTo>
                        <a:pt x="279" y="749"/>
                      </a:lnTo>
                      <a:lnTo>
                        <a:pt x="253" y="736"/>
                      </a:lnTo>
                      <a:lnTo>
                        <a:pt x="229" y="719"/>
                      </a:lnTo>
                      <a:lnTo>
                        <a:pt x="206" y="697"/>
                      </a:lnTo>
                      <a:lnTo>
                        <a:pt x="184" y="673"/>
                      </a:lnTo>
                      <a:lnTo>
                        <a:pt x="164" y="645"/>
                      </a:lnTo>
                      <a:lnTo>
                        <a:pt x="146" y="615"/>
                      </a:lnTo>
                      <a:lnTo>
                        <a:pt x="130" y="583"/>
                      </a:lnTo>
                      <a:lnTo>
                        <a:pt x="115" y="549"/>
                      </a:lnTo>
                      <a:lnTo>
                        <a:pt x="106" y="551"/>
                      </a:lnTo>
                      <a:lnTo>
                        <a:pt x="98" y="552"/>
                      </a:lnTo>
                      <a:lnTo>
                        <a:pt x="90" y="550"/>
                      </a:lnTo>
                      <a:lnTo>
                        <a:pt x="84" y="544"/>
                      </a:lnTo>
                      <a:lnTo>
                        <a:pt x="71" y="528"/>
                      </a:lnTo>
                      <a:lnTo>
                        <a:pt x="60" y="512"/>
                      </a:lnTo>
                      <a:lnTo>
                        <a:pt x="51" y="495"/>
                      </a:lnTo>
                      <a:lnTo>
                        <a:pt x="44" y="477"/>
                      </a:lnTo>
                      <a:lnTo>
                        <a:pt x="41" y="459"/>
                      </a:lnTo>
                      <a:lnTo>
                        <a:pt x="43" y="439"/>
                      </a:lnTo>
                      <a:lnTo>
                        <a:pt x="47" y="434"/>
                      </a:lnTo>
                      <a:lnTo>
                        <a:pt x="55" y="430"/>
                      </a:lnTo>
                      <a:lnTo>
                        <a:pt x="63" y="427"/>
                      </a:lnTo>
                      <a:lnTo>
                        <a:pt x="70" y="425"/>
                      </a:lnTo>
                      <a:lnTo>
                        <a:pt x="58" y="392"/>
                      </a:lnTo>
                      <a:lnTo>
                        <a:pt x="50" y="359"/>
                      </a:lnTo>
                      <a:lnTo>
                        <a:pt x="46" y="326"/>
                      </a:lnTo>
                      <a:lnTo>
                        <a:pt x="47" y="292"/>
                      </a:lnTo>
                      <a:lnTo>
                        <a:pt x="53" y="260"/>
                      </a:lnTo>
                      <a:lnTo>
                        <a:pt x="64" y="228"/>
                      </a:lnTo>
                      <a:lnTo>
                        <a:pt x="79" y="197"/>
                      </a:lnTo>
                      <a:lnTo>
                        <a:pt x="100" y="168"/>
                      </a:lnTo>
                      <a:lnTo>
                        <a:pt x="126" y="141"/>
                      </a:lnTo>
                      <a:lnTo>
                        <a:pt x="154" y="118"/>
                      </a:lnTo>
                      <a:lnTo>
                        <a:pt x="184" y="99"/>
                      </a:lnTo>
                      <a:lnTo>
                        <a:pt x="216" y="83"/>
                      </a:lnTo>
                      <a:lnTo>
                        <a:pt x="250" y="72"/>
                      </a:lnTo>
                      <a:lnTo>
                        <a:pt x="285" y="64"/>
                      </a:lnTo>
                      <a:lnTo>
                        <a:pt x="320" y="60"/>
                      </a:lnTo>
                      <a:lnTo>
                        <a:pt x="356" y="58"/>
                      </a:lnTo>
                      <a:lnTo>
                        <a:pt x="361" y="60"/>
                      </a:lnTo>
                      <a:lnTo>
                        <a:pt x="357" y="43"/>
                      </a:lnTo>
                      <a:lnTo>
                        <a:pt x="356" y="25"/>
                      </a:lnTo>
                      <a:lnTo>
                        <a:pt x="357" y="4"/>
                      </a:lnTo>
                      <a:lnTo>
                        <a:pt x="359" y="4"/>
                      </a:lnTo>
                      <a:lnTo>
                        <a:pt x="365" y="8"/>
                      </a:lnTo>
                      <a:lnTo>
                        <a:pt x="372" y="14"/>
                      </a:lnTo>
                      <a:lnTo>
                        <a:pt x="380" y="22"/>
                      </a:lnTo>
                      <a:lnTo>
                        <a:pt x="390" y="30"/>
                      </a:lnTo>
                      <a:lnTo>
                        <a:pt x="399" y="38"/>
                      </a:lnTo>
                      <a:lnTo>
                        <a:pt x="408" y="46"/>
                      </a:lnTo>
                      <a:lnTo>
                        <a:pt x="415" y="51"/>
                      </a:lnTo>
                      <a:lnTo>
                        <a:pt x="421" y="54"/>
                      </a:lnTo>
                      <a:lnTo>
                        <a:pt x="423" y="54"/>
                      </a:lnTo>
                      <a:lnTo>
                        <a:pt x="425" y="50"/>
                      </a:lnTo>
                      <a:lnTo>
                        <a:pt x="428" y="43"/>
                      </a:lnTo>
                      <a:lnTo>
                        <a:pt x="432" y="35"/>
                      </a:lnTo>
                      <a:lnTo>
                        <a:pt x="437" y="25"/>
                      </a:lnTo>
                      <a:lnTo>
                        <a:pt x="442" y="17"/>
                      </a:lnTo>
                      <a:lnTo>
                        <a:pt x="447" y="9"/>
                      </a:lnTo>
                      <a:lnTo>
                        <a:pt x="452" y="3"/>
                      </a:lnTo>
                      <a:lnTo>
                        <a:pt x="456" y="0"/>
                      </a:lnTo>
                      <a:close/>
                    </a:path>
                  </a:pathLst>
                </a:custGeom>
                <a:solidFill>
                  <a:srgbClr val="FFFFFF"/>
                </a:solidFill>
                <a:ln w="0">
                  <a:solidFill>
                    <a:srgbClr val="FFFFFF"/>
                  </a:solidFill>
                  <a:round/>
                  <a:headEnd/>
                  <a:tailEnd/>
                </a:ln>
              </p:spPr>
              <p:txBody>
                <a:bodyPr/>
                <a:lstStyle/>
                <a:p>
                  <a:pPr defTabSz="914377"/>
                  <a:endParaRPr lang="fr-FR">
                    <a:solidFill>
                      <a:srgbClr val="323232"/>
                    </a:solidFill>
                    <a:latin typeface="Century Gothic"/>
                  </a:endParaRPr>
                </a:p>
              </p:txBody>
            </p:sp>
            <p:sp>
              <p:nvSpPr>
                <p:cNvPr id="86" name="Freeform 359">
                  <a:extLst>
                    <a:ext uri="{FF2B5EF4-FFF2-40B4-BE49-F238E27FC236}">
                      <a16:creationId xmlns:a16="http://schemas.microsoft.com/office/drawing/2014/main" id="{3E80D825-86B4-4DA0-BA57-431DA8DA67F6}"/>
                    </a:ext>
                  </a:extLst>
                </p:cNvPr>
                <p:cNvSpPr>
                  <a:spLocks noEditPoints="1"/>
                </p:cNvSpPr>
                <p:nvPr/>
              </p:nvSpPr>
              <p:spPr bwMode="auto">
                <a:xfrm>
                  <a:off x="2575" y="1839"/>
                  <a:ext cx="151" cy="194"/>
                </a:xfrm>
                <a:custGeom>
                  <a:avLst/>
                  <a:gdLst>
                    <a:gd name="T0" fmla="*/ 2 w 1361"/>
                    <a:gd name="T1" fmla="*/ 2 h 1739"/>
                    <a:gd name="T2" fmla="*/ 1 w 1361"/>
                    <a:gd name="T3" fmla="*/ 1 h 1739"/>
                    <a:gd name="T4" fmla="*/ 1 w 1361"/>
                    <a:gd name="T5" fmla="*/ 2 h 1739"/>
                    <a:gd name="T6" fmla="*/ 1 w 1361"/>
                    <a:gd name="T7" fmla="*/ 2 h 1739"/>
                    <a:gd name="T8" fmla="*/ 1 w 1361"/>
                    <a:gd name="T9" fmla="*/ 1 h 1739"/>
                    <a:gd name="T10" fmla="*/ 1 w 1361"/>
                    <a:gd name="T11" fmla="*/ 1 h 1739"/>
                    <a:gd name="T12" fmla="*/ 1 w 1361"/>
                    <a:gd name="T13" fmla="*/ 2 h 1739"/>
                    <a:gd name="T14" fmla="*/ 1 w 1361"/>
                    <a:gd name="T15" fmla="*/ 2 h 1739"/>
                    <a:gd name="T16" fmla="*/ 1 w 1361"/>
                    <a:gd name="T17" fmla="*/ 1 h 1739"/>
                    <a:gd name="T18" fmla="*/ 1 w 1361"/>
                    <a:gd name="T19" fmla="*/ 1 h 1739"/>
                    <a:gd name="T20" fmla="*/ 2 w 1361"/>
                    <a:gd name="T21" fmla="*/ 1 h 1739"/>
                    <a:gd name="T22" fmla="*/ 2 w 1361"/>
                    <a:gd name="T23" fmla="*/ 1 h 1739"/>
                    <a:gd name="T24" fmla="*/ 2 w 1361"/>
                    <a:gd name="T25" fmla="*/ 1 h 1739"/>
                    <a:gd name="T26" fmla="*/ 2 w 1361"/>
                    <a:gd name="T27" fmla="*/ 2 h 1739"/>
                    <a:gd name="T28" fmla="*/ 2 w 1361"/>
                    <a:gd name="T29" fmla="*/ 2 h 1739"/>
                    <a:gd name="T30" fmla="*/ 2 w 1361"/>
                    <a:gd name="T31" fmla="*/ 2 h 1739"/>
                    <a:gd name="T32" fmla="*/ 2 w 1361"/>
                    <a:gd name="T33" fmla="*/ 2 h 1739"/>
                    <a:gd name="T34" fmla="*/ 0 w 1361"/>
                    <a:gd name="T35" fmla="*/ 2 h 1739"/>
                    <a:gd name="T36" fmla="*/ 0 w 1361"/>
                    <a:gd name="T37" fmla="*/ 2 h 1739"/>
                    <a:gd name="T38" fmla="*/ 0 w 1361"/>
                    <a:gd name="T39" fmla="*/ 2 h 1739"/>
                    <a:gd name="T40" fmla="*/ 0 w 1361"/>
                    <a:gd name="T41" fmla="*/ 2 h 1739"/>
                    <a:gd name="T42" fmla="*/ 0 w 1361"/>
                    <a:gd name="T43" fmla="*/ 2 h 1739"/>
                    <a:gd name="T44" fmla="*/ 0 w 1361"/>
                    <a:gd name="T45" fmla="*/ 1 h 1739"/>
                    <a:gd name="T46" fmla="*/ 0 w 1361"/>
                    <a:gd name="T47" fmla="*/ 1 h 1739"/>
                    <a:gd name="T48" fmla="*/ 0 w 1361"/>
                    <a:gd name="T49" fmla="*/ 1 h 1739"/>
                    <a:gd name="T50" fmla="*/ 1 w 1361"/>
                    <a:gd name="T51" fmla="*/ 0 h 1739"/>
                    <a:gd name="T52" fmla="*/ 1 w 1361"/>
                    <a:gd name="T53" fmla="*/ 0 h 1739"/>
                    <a:gd name="T54" fmla="*/ 1 w 1361"/>
                    <a:gd name="T55" fmla="*/ 0 h 1739"/>
                    <a:gd name="T56" fmla="*/ 1 w 1361"/>
                    <a:gd name="T57" fmla="*/ 0 h 1739"/>
                    <a:gd name="T58" fmla="*/ 1 w 1361"/>
                    <a:gd name="T59" fmla="*/ 1 h 1739"/>
                    <a:gd name="T60" fmla="*/ 1 w 1361"/>
                    <a:gd name="T61" fmla="*/ 1 h 1739"/>
                    <a:gd name="T62" fmla="*/ 1 w 1361"/>
                    <a:gd name="T63" fmla="*/ 1 h 1739"/>
                    <a:gd name="T64" fmla="*/ 1 w 1361"/>
                    <a:gd name="T65" fmla="*/ 1 h 1739"/>
                    <a:gd name="T66" fmla="*/ 1 w 1361"/>
                    <a:gd name="T67" fmla="*/ 1 h 1739"/>
                    <a:gd name="T68" fmla="*/ 1 w 1361"/>
                    <a:gd name="T69" fmla="*/ 1 h 1739"/>
                    <a:gd name="T70" fmla="*/ 1 w 1361"/>
                    <a:gd name="T71" fmla="*/ 1 h 1739"/>
                    <a:gd name="T72" fmla="*/ 1 w 1361"/>
                    <a:gd name="T73" fmla="*/ 1 h 1739"/>
                    <a:gd name="T74" fmla="*/ 1 w 1361"/>
                    <a:gd name="T75" fmla="*/ 1 h 1739"/>
                    <a:gd name="T76" fmla="*/ 1 w 1361"/>
                    <a:gd name="T77" fmla="*/ 1 h 1739"/>
                    <a:gd name="T78" fmla="*/ 1 w 1361"/>
                    <a:gd name="T79" fmla="*/ 1 h 1739"/>
                    <a:gd name="T80" fmla="*/ 1 w 1361"/>
                    <a:gd name="T81" fmla="*/ 1 h 1739"/>
                    <a:gd name="T82" fmla="*/ 0 w 1361"/>
                    <a:gd name="T83" fmla="*/ 1 h 1739"/>
                    <a:gd name="T84" fmla="*/ 0 w 1361"/>
                    <a:gd name="T85" fmla="*/ 1 h 1739"/>
                    <a:gd name="T86" fmla="*/ 0 w 1361"/>
                    <a:gd name="T87" fmla="*/ 1 h 1739"/>
                    <a:gd name="T88" fmla="*/ 0 w 1361"/>
                    <a:gd name="T89" fmla="*/ 0 h 1739"/>
                    <a:gd name="T90" fmla="*/ 0 w 1361"/>
                    <a:gd name="T91" fmla="*/ 0 h 1739"/>
                    <a:gd name="T92" fmla="*/ 1 w 1361"/>
                    <a:gd name="T93" fmla="*/ 0 h 1739"/>
                    <a:gd name="T94" fmla="*/ 1 w 1361"/>
                    <a:gd name="T95" fmla="*/ 0 h 17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61"/>
                    <a:gd name="T145" fmla="*/ 0 h 1739"/>
                    <a:gd name="T146" fmla="*/ 1361 w 1361"/>
                    <a:gd name="T147" fmla="*/ 1739 h 17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61" h="1739">
                      <a:moveTo>
                        <a:pt x="940" y="1428"/>
                      </a:moveTo>
                      <a:lnTo>
                        <a:pt x="940" y="1486"/>
                      </a:lnTo>
                      <a:lnTo>
                        <a:pt x="1127" y="1486"/>
                      </a:lnTo>
                      <a:lnTo>
                        <a:pt x="1127" y="1428"/>
                      </a:lnTo>
                      <a:lnTo>
                        <a:pt x="940" y="1428"/>
                      </a:lnTo>
                      <a:close/>
                      <a:moveTo>
                        <a:pt x="426" y="894"/>
                      </a:moveTo>
                      <a:lnTo>
                        <a:pt x="434" y="930"/>
                      </a:lnTo>
                      <a:lnTo>
                        <a:pt x="444" y="973"/>
                      </a:lnTo>
                      <a:lnTo>
                        <a:pt x="454" y="1020"/>
                      </a:lnTo>
                      <a:lnTo>
                        <a:pt x="464" y="1071"/>
                      </a:lnTo>
                      <a:lnTo>
                        <a:pt x="477" y="1126"/>
                      </a:lnTo>
                      <a:lnTo>
                        <a:pt x="489" y="1181"/>
                      </a:lnTo>
                      <a:lnTo>
                        <a:pt x="501" y="1236"/>
                      </a:lnTo>
                      <a:lnTo>
                        <a:pt x="514" y="1291"/>
                      </a:lnTo>
                      <a:lnTo>
                        <a:pt x="527" y="1343"/>
                      </a:lnTo>
                      <a:lnTo>
                        <a:pt x="541" y="1394"/>
                      </a:lnTo>
                      <a:lnTo>
                        <a:pt x="556" y="1440"/>
                      </a:lnTo>
                      <a:lnTo>
                        <a:pt x="571" y="1481"/>
                      </a:lnTo>
                      <a:lnTo>
                        <a:pt x="586" y="1515"/>
                      </a:lnTo>
                      <a:lnTo>
                        <a:pt x="630" y="1072"/>
                      </a:lnTo>
                      <a:lnTo>
                        <a:pt x="615" y="1013"/>
                      </a:lnTo>
                      <a:lnTo>
                        <a:pt x="680" y="978"/>
                      </a:lnTo>
                      <a:lnTo>
                        <a:pt x="746" y="1013"/>
                      </a:lnTo>
                      <a:lnTo>
                        <a:pt x="732" y="1072"/>
                      </a:lnTo>
                      <a:lnTo>
                        <a:pt x="775" y="1515"/>
                      </a:lnTo>
                      <a:lnTo>
                        <a:pt x="791" y="1481"/>
                      </a:lnTo>
                      <a:lnTo>
                        <a:pt x="806" y="1440"/>
                      </a:lnTo>
                      <a:lnTo>
                        <a:pt x="820" y="1394"/>
                      </a:lnTo>
                      <a:lnTo>
                        <a:pt x="834" y="1343"/>
                      </a:lnTo>
                      <a:lnTo>
                        <a:pt x="847" y="1291"/>
                      </a:lnTo>
                      <a:lnTo>
                        <a:pt x="860" y="1236"/>
                      </a:lnTo>
                      <a:lnTo>
                        <a:pt x="873" y="1181"/>
                      </a:lnTo>
                      <a:lnTo>
                        <a:pt x="885" y="1126"/>
                      </a:lnTo>
                      <a:lnTo>
                        <a:pt x="896" y="1071"/>
                      </a:lnTo>
                      <a:lnTo>
                        <a:pt x="907" y="1020"/>
                      </a:lnTo>
                      <a:lnTo>
                        <a:pt x="917" y="973"/>
                      </a:lnTo>
                      <a:lnTo>
                        <a:pt x="926" y="930"/>
                      </a:lnTo>
                      <a:lnTo>
                        <a:pt x="935" y="894"/>
                      </a:lnTo>
                      <a:lnTo>
                        <a:pt x="961" y="903"/>
                      </a:lnTo>
                      <a:lnTo>
                        <a:pt x="989" y="911"/>
                      </a:lnTo>
                      <a:lnTo>
                        <a:pt x="1017" y="920"/>
                      </a:lnTo>
                      <a:lnTo>
                        <a:pt x="1046" y="928"/>
                      </a:lnTo>
                      <a:lnTo>
                        <a:pt x="1076" y="936"/>
                      </a:lnTo>
                      <a:lnTo>
                        <a:pt x="1104" y="946"/>
                      </a:lnTo>
                      <a:lnTo>
                        <a:pt x="1132" y="956"/>
                      </a:lnTo>
                      <a:lnTo>
                        <a:pt x="1159" y="968"/>
                      </a:lnTo>
                      <a:lnTo>
                        <a:pt x="1185" y="981"/>
                      </a:lnTo>
                      <a:lnTo>
                        <a:pt x="1208" y="996"/>
                      </a:lnTo>
                      <a:lnTo>
                        <a:pt x="1228" y="1014"/>
                      </a:lnTo>
                      <a:lnTo>
                        <a:pt x="1247" y="1034"/>
                      </a:lnTo>
                      <a:lnTo>
                        <a:pt x="1261" y="1058"/>
                      </a:lnTo>
                      <a:lnTo>
                        <a:pt x="1271" y="1081"/>
                      </a:lnTo>
                      <a:lnTo>
                        <a:pt x="1280" y="1110"/>
                      </a:lnTo>
                      <a:lnTo>
                        <a:pt x="1289" y="1147"/>
                      </a:lnTo>
                      <a:lnTo>
                        <a:pt x="1298" y="1187"/>
                      </a:lnTo>
                      <a:lnTo>
                        <a:pt x="1307" y="1232"/>
                      </a:lnTo>
                      <a:lnTo>
                        <a:pt x="1315" y="1281"/>
                      </a:lnTo>
                      <a:lnTo>
                        <a:pt x="1323" y="1332"/>
                      </a:lnTo>
                      <a:lnTo>
                        <a:pt x="1331" y="1387"/>
                      </a:lnTo>
                      <a:lnTo>
                        <a:pt x="1338" y="1442"/>
                      </a:lnTo>
                      <a:lnTo>
                        <a:pt x="1345" y="1498"/>
                      </a:lnTo>
                      <a:lnTo>
                        <a:pt x="1351" y="1553"/>
                      </a:lnTo>
                      <a:lnTo>
                        <a:pt x="1356" y="1608"/>
                      </a:lnTo>
                      <a:lnTo>
                        <a:pt x="1361" y="1662"/>
                      </a:lnTo>
                      <a:lnTo>
                        <a:pt x="1360" y="1682"/>
                      </a:lnTo>
                      <a:lnTo>
                        <a:pt x="1354" y="1700"/>
                      </a:lnTo>
                      <a:lnTo>
                        <a:pt x="1343" y="1716"/>
                      </a:lnTo>
                      <a:lnTo>
                        <a:pt x="1328" y="1729"/>
                      </a:lnTo>
                      <a:lnTo>
                        <a:pt x="1310" y="1737"/>
                      </a:lnTo>
                      <a:lnTo>
                        <a:pt x="1291" y="1739"/>
                      </a:lnTo>
                      <a:lnTo>
                        <a:pt x="71" y="1739"/>
                      </a:lnTo>
                      <a:lnTo>
                        <a:pt x="51" y="1737"/>
                      </a:lnTo>
                      <a:lnTo>
                        <a:pt x="33" y="1729"/>
                      </a:lnTo>
                      <a:lnTo>
                        <a:pt x="18" y="1716"/>
                      </a:lnTo>
                      <a:lnTo>
                        <a:pt x="7" y="1700"/>
                      </a:lnTo>
                      <a:lnTo>
                        <a:pt x="1" y="1682"/>
                      </a:lnTo>
                      <a:lnTo>
                        <a:pt x="0" y="1662"/>
                      </a:lnTo>
                      <a:lnTo>
                        <a:pt x="5" y="1608"/>
                      </a:lnTo>
                      <a:lnTo>
                        <a:pt x="11" y="1553"/>
                      </a:lnTo>
                      <a:lnTo>
                        <a:pt x="17" y="1498"/>
                      </a:lnTo>
                      <a:lnTo>
                        <a:pt x="23" y="1442"/>
                      </a:lnTo>
                      <a:lnTo>
                        <a:pt x="31" y="1387"/>
                      </a:lnTo>
                      <a:lnTo>
                        <a:pt x="38" y="1332"/>
                      </a:lnTo>
                      <a:lnTo>
                        <a:pt x="46" y="1281"/>
                      </a:lnTo>
                      <a:lnTo>
                        <a:pt x="54" y="1232"/>
                      </a:lnTo>
                      <a:lnTo>
                        <a:pt x="63" y="1187"/>
                      </a:lnTo>
                      <a:lnTo>
                        <a:pt x="72" y="1147"/>
                      </a:lnTo>
                      <a:lnTo>
                        <a:pt x="81" y="1110"/>
                      </a:lnTo>
                      <a:lnTo>
                        <a:pt x="90" y="1081"/>
                      </a:lnTo>
                      <a:lnTo>
                        <a:pt x="100" y="1058"/>
                      </a:lnTo>
                      <a:lnTo>
                        <a:pt x="114" y="1034"/>
                      </a:lnTo>
                      <a:lnTo>
                        <a:pt x="132" y="1014"/>
                      </a:lnTo>
                      <a:lnTo>
                        <a:pt x="153" y="996"/>
                      </a:lnTo>
                      <a:lnTo>
                        <a:pt x="176" y="981"/>
                      </a:lnTo>
                      <a:lnTo>
                        <a:pt x="201" y="968"/>
                      </a:lnTo>
                      <a:lnTo>
                        <a:pt x="229" y="956"/>
                      </a:lnTo>
                      <a:lnTo>
                        <a:pt x="257" y="946"/>
                      </a:lnTo>
                      <a:lnTo>
                        <a:pt x="286" y="936"/>
                      </a:lnTo>
                      <a:lnTo>
                        <a:pt x="315" y="928"/>
                      </a:lnTo>
                      <a:lnTo>
                        <a:pt x="344" y="920"/>
                      </a:lnTo>
                      <a:lnTo>
                        <a:pt x="372" y="911"/>
                      </a:lnTo>
                      <a:lnTo>
                        <a:pt x="400" y="903"/>
                      </a:lnTo>
                      <a:lnTo>
                        <a:pt x="426" y="894"/>
                      </a:lnTo>
                      <a:close/>
                      <a:moveTo>
                        <a:pt x="680" y="0"/>
                      </a:moveTo>
                      <a:lnTo>
                        <a:pt x="719" y="2"/>
                      </a:lnTo>
                      <a:lnTo>
                        <a:pt x="758" y="9"/>
                      </a:lnTo>
                      <a:lnTo>
                        <a:pt x="794" y="21"/>
                      </a:lnTo>
                      <a:lnTo>
                        <a:pt x="828" y="37"/>
                      </a:lnTo>
                      <a:lnTo>
                        <a:pt x="860" y="56"/>
                      </a:lnTo>
                      <a:lnTo>
                        <a:pt x="890" y="80"/>
                      </a:lnTo>
                      <a:lnTo>
                        <a:pt x="918" y="98"/>
                      </a:lnTo>
                      <a:lnTo>
                        <a:pt x="943" y="120"/>
                      </a:lnTo>
                      <a:lnTo>
                        <a:pt x="965" y="144"/>
                      </a:lnTo>
                      <a:lnTo>
                        <a:pt x="983" y="170"/>
                      </a:lnTo>
                      <a:lnTo>
                        <a:pt x="998" y="200"/>
                      </a:lnTo>
                      <a:lnTo>
                        <a:pt x="1008" y="232"/>
                      </a:lnTo>
                      <a:lnTo>
                        <a:pt x="1013" y="264"/>
                      </a:lnTo>
                      <a:lnTo>
                        <a:pt x="1014" y="297"/>
                      </a:lnTo>
                      <a:lnTo>
                        <a:pt x="1012" y="331"/>
                      </a:lnTo>
                      <a:lnTo>
                        <a:pt x="1007" y="366"/>
                      </a:lnTo>
                      <a:lnTo>
                        <a:pt x="1002" y="399"/>
                      </a:lnTo>
                      <a:lnTo>
                        <a:pt x="995" y="431"/>
                      </a:lnTo>
                      <a:lnTo>
                        <a:pt x="995" y="432"/>
                      </a:lnTo>
                      <a:lnTo>
                        <a:pt x="1005" y="430"/>
                      </a:lnTo>
                      <a:lnTo>
                        <a:pt x="1015" y="430"/>
                      </a:lnTo>
                      <a:lnTo>
                        <a:pt x="1023" y="432"/>
                      </a:lnTo>
                      <a:lnTo>
                        <a:pt x="1030" y="438"/>
                      </a:lnTo>
                      <a:lnTo>
                        <a:pt x="1035" y="447"/>
                      </a:lnTo>
                      <a:lnTo>
                        <a:pt x="1039" y="471"/>
                      </a:lnTo>
                      <a:lnTo>
                        <a:pt x="1038" y="494"/>
                      </a:lnTo>
                      <a:lnTo>
                        <a:pt x="1033" y="516"/>
                      </a:lnTo>
                      <a:lnTo>
                        <a:pt x="1026" y="528"/>
                      </a:lnTo>
                      <a:lnTo>
                        <a:pt x="1016" y="539"/>
                      </a:lnTo>
                      <a:lnTo>
                        <a:pt x="1005" y="550"/>
                      </a:lnTo>
                      <a:lnTo>
                        <a:pt x="993" y="561"/>
                      </a:lnTo>
                      <a:lnTo>
                        <a:pt x="981" y="571"/>
                      </a:lnTo>
                      <a:lnTo>
                        <a:pt x="973" y="577"/>
                      </a:lnTo>
                      <a:lnTo>
                        <a:pt x="962" y="580"/>
                      </a:lnTo>
                      <a:lnTo>
                        <a:pt x="951" y="581"/>
                      </a:lnTo>
                      <a:lnTo>
                        <a:pt x="935" y="619"/>
                      </a:lnTo>
                      <a:lnTo>
                        <a:pt x="917" y="655"/>
                      </a:lnTo>
                      <a:lnTo>
                        <a:pt x="898" y="690"/>
                      </a:lnTo>
                      <a:lnTo>
                        <a:pt x="876" y="722"/>
                      </a:lnTo>
                      <a:lnTo>
                        <a:pt x="853" y="752"/>
                      </a:lnTo>
                      <a:lnTo>
                        <a:pt x="828" y="778"/>
                      </a:lnTo>
                      <a:lnTo>
                        <a:pt x="802" y="801"/>
                      </a:lnTo>
                      <a:lnTo>
                        <a:pt x="774" y="819"/>
                      </a:lnTo>
                      <a:lnTo>
                        <a:pt x="744" y="833"/>
                      </a:lnTo>
                      <a:lnTo>
                        <a:pt x="712" y="842"/>
                      </a:lnTo>
                      <a:lnTo>
                        <a:pt x="680" y="845"/>
                      </a:lnTo>
                      <a:lnTo>
                        <a:pt x="648" y="842"/>
                      </a:lnTo>
                      <a:lnTo>
                        <a:pt x="617" y="833"/>
                      </a:lnTo>
                      <a:lnTo>
                        <a:pt x="588" y="819"/>
                      </a:lnTo>
                      <a:lnTo>
                        <a:pt x="560" y="801"/>
                      </a:lnTo>
                      <a:lnTo>
                        <a:pt x="533" y="778"/>
                      </a:lnTo>
                      <a:lnTo>
                        <a:pt x="508" y="752"/>
                      </a:lnTo>
                      <a:lnTo>
                        <a:pt x="485" y="722"/>
                      </a:lnTo>
                      <a:lnTo>
                        <a:pt x="463" y="690"/>
                      </a:lnTo>
                      <a:lnTo>
                        <a:pt x="443" y="655"/>
                      </a:lnTo>
                      <a:lnTo>
                        <a:pt x="425" y="619"/>
                      </a:lnTo>
                      <a:lnTo>
                        <a:pt x="409" y="581"/>
                      </a:lnTo>
                      <a:lnTo>
                        <a:pt x="399" y="580"/>
                      </a:lnTo>
                      <a:lnTo>
                        <a:pt x="388" y="577"/>
                      </a:lnTo>
                      <a:lnTo>
                        <a:pt x="379" y="571"/>
                      </a:lnTo>
                      <a:lnTo>
                        <a:pt x="369" y="561"/>
                      </a:lnTo>
                      <a:lnTo>
                        <a:pt x="357" y="550"/>
                      </a:lnTo>
                      <a:lnTo>
                        <a:pt x="345" y="539"/>
                      </a:lnTo>
                      <a:lnTo>
                        <a:pt x="335" y="528"/>
                      </a:lnTo>
                      <a:lnTo>
                        <a:pt x="329" y="516"/>
                      </a:lnTo>
                      <a:lnTo>
                        <a:pt x="323" y="494"/>
                      </a:lnTo>
                      <a:lnTo>
                        <a:pt x="322" y="471"/>
                      </a:lnTo>
                      <a:lnTo>
                        <a:pt x="326" y="447"/>
                      </a:lnTo>
                      <a:lnTo>
                        <a:pt x="331" y="438"/>
                      </a:lnTo>
                      <a:lnTo>
                        <a:pt x="338" y="432"/>
                      </a:lnTo>
                      <a:lnTo>
                        <a:pt x="346" y="430"/>
                      </a:lnTo>
                      <a:lnTo>
                        <a:pt x="356" y="430"/>
                      </a:lnTo>
                      <a:lnTo>
                        <a:pt x="367" y="432"/>
                      </a:lnTo>
                      <a:lnTo>
                        <a:pt x="360" y="400"/>
                      </a:lnTo>
                      <a:lnTo>
                        <a:pt x="354" y="367"/>
                      </a:lnTo>
                      <a:lnTo>
                        <a:pt x="350" y="331"/>
                      </a:lnTo>
                      <a:lnTo>
                        <a:pt x="348" y="297"/>
                      </a:lnTo>
                      <a:lnTo>
                        <a:pt x="349" y="264"/>
                      </a:lnTo>
                      <a:lnTo>
                        <a:pt x="353" y="232"/>
                      </a:lnTo>
                      <a:lnTo>
                        <a:pt x="363" y="200"/>
                      </a:lnTo>
                      <a:lnTo>
                        <a:pt x="377" y="171"/>
                      </a:lnTo>
                      <a:lnTo>
                        <a:pt x="395" y="144"/>
                      </a:lnTo>
                      <a:lnTo>
                        <a:pt x="417" y="120"/>
                      </a:lnTo>
                      <a:lnTo>
                        <a:pt x="442" y="98"/>
                      </a:lnTo>
                      <a:lnTo>
                        <a:pt x="470" y="80"/>
                      </a:lnTo>
                      <a:lnTo>
                        <a:pt x="501" y="57"/>
                      </a:lnTo>
                      <a:lnTo>
                        <a:pt x="533" y="37"/>
                      </a:lnTo>
                      <a:lnTo>
                        <a:pt x="567" y="21"/>
                      </a:lnTo>
                      <a:lnTo>
                        <a:pt x="603" y="9"/>
                      </a:lnTo>
                      <a:lnTo>
                        <a:pt x="641" y="2"/>
                      </a:lnTo>
                      <a:lnTo>
                        <a:pt x="680" y="0"/>
                      </a:lnTo>
                      <a:close/>
                    </a:path>
                  </a:pathLst>
                </a:custGeom>
                <a:solidFill>
                  <a:srgbClr val="FFFFFF"/>
                </a:solidFill>
                <a:ln w="0">
                  <a:solidFill>
                    <a:srgbClr val="FFFFFF"/>
                  </a:solidFill>
                  <a:round/>
                  <a:headEnd/>
                  <a:tailEnd/>
                </a:ln>
              </p:spPr>
              <p:txBody>
                <a:bodyPr/>
                <a:lstStyle/>
                <a:p>
                  <a:pPr defTabSz="914377"/>
                  <a:endParaRPr lang="fr-FR">
                    <a:solidFill>
                      <a:srgbClr val="323232"/>
                    </a:solidFill>
                    <a:latin typeface="Century Gothic"/>
                  </a:endParaRPr>
                </a:p>
              </p:txBody>
            </p:sp>
          </p:grpSp>
          <p:sp>
            <p:nvSpPr>
              <p:cNvPr id="81" name="TextBox 80">
                <a:extLst>
                  <a:ext uri="{FF2B5EF4-FFF2-40B4-BE49-F238E27FC236}">
                    <a16:creationId xmlns:a16="http://schemas.microsoft.com/office/drawing/2014/main" id="{3FA40C35-0CBD-417E-8D32-DE3958A3A3E7}"/>
                  </a:ext>
                </a:extLst>
              </p:cNvPr>
              <p:cNvSpPr txBox="1"/>
              <p:nvPr/>
            </p:nvSpPr>
            <p:spPr>
              <a:xfrm>
                <a:off x="5164092" y="3962846"/>
                <a:ext cx="1072206" cy="363119"/>
              </a:xfrm>
              <a:prstGeom prst="rect">
                <a:avLst/>
              </a:prstGeom>
              <a:noFill/>
            </p:spPr>
            <p:txBody>
              <a:bodyPr wrap="square" lIns="0" tIns="0" rIns="0" bIns="0" rtlCol="0">
                <a:spAutoFit/>
              </a:bodyPr>
              <a:lstStyle/>
              <a:p>
                <a:pPr algn="r" defTabSz="914377">
                  <a:lnSpc>
                    <a:spcPct val="90000"/>
                  </a:lnSpc>
                  <a:spcBef>
                    <a:spcPts val="800"/>
                  </a:spcBef>
                </a:pPr>
                <a:r>
                  <a:rPr lang="en-GB" sz="1600" b="1">
                    <a:solidFill>
                      <a:srgbClr val="323232"/>
                    </a:solidFill>
                    <a:latin typeface="Century Gothic"/>
                  </a:rPr>
                  <a:t>Company clients</a:t>
                </a:r>
              </a:p>
            </p:txBody>
          </p:sp>
        </p:grpSp>
        <p:grpSp>
          <p:nvGrpSpPr>
            <p:cNvPr id="9" name="Group 8">
              <a:extLst>
                <a:ext uri="{FF2B5EF4-FFF2-40B4-BE49-F238E27FC236}">
                  <a16:creationId xmlns:a16="http://schemas.microsoft.com/office/drawing/2014/main" id="{E64DCE80-2DAC-4EB5-A97E-576854BEB22A}"/>
                </a:ext>
              </a:extLst>
            </p:cNvPr>
            <p:cNvGrpSpPr/>
            <p:nvPr/>
          </p:nvGrpSpPr>
          <p:grpSpPr>
            <a:xfrm>
              <a:off x="7502279" y="614257"/>
              <a:ext cx="917357" cy="935599"/>
              <a:chOff x="7660035" y="868840"/>
              <a:chExt cx="917357" cy="935599"/>
            </a:xfrm>
          </p:grpSpPr>
          <p:sp>
            <p:nvSpPr>
              <p:cNvPr id="54" name="TextBox 53">
                <a:extLst>
                  <a:ext uri="{FF2B5EF4-FFF2-40B4-BE49-F238E27FC236}">
                    <a16:creationId xmlns:a16="http://schemas.microsoft.com/office/drawing/2014/main" id="{CDCD8E14-4188-4679-975A-455C840EBD80}"/>
                  </a:ext>
                </a:extLst>
              </p:cNvPr>
              <p:cNvSpPr txBox="1"/>
              <p:nvPr/>
            </p:nvSpPr>
            <p:spPr>
              <a:xfrm>
                <a:off x="7675644" y="868840"/>
                <a:ext cx="901748" cy="363119"/>
              </a:xfrm>
              <a:prstGeom prst="rect">
                <a:avLst/>
              </a:prstGeom>
              <a:noFill/>
            </p:spPr>
            <p:txBody>
              <a:bodyPr wrap="square" lIns="0" tIns="0" rIns="0" bIns="0" rtlCol="0">
                <a:spAutoFit/>
              </a:bodyPr>
              <a:lstStyle/>
              <a:p>
                <a:pPr defTabSz="914377">
                  <a:lnSpc>
                    <a:spcPct val="90000"/>
                  </a:lnSpc>
                  <a:spcBef>
                    <a:spcPts val="800"/>
                  </a:spcBef>
                </a:pPr>
                <a:r>
                  <a:rPr lang="en-GB" sz="1600" b="1">
                    <a:solidFill>
                      <a:srgbClr val="323232"/>
                    </a:solidFill>
                    <a:latin typeface="Century Gothic"/>
                  </a:rPr>
                  <a:t>Public</a:t>
                </a:r>
                <a:r>
                  <a:rPr lang="en-GB" sz="1600" b="1">
                    <a:solidFill>
                      <a:srgbClr val="002060"/>
                    </a:solidFill>
                    <a:latin typeface="Century Gothic"/>
                  </a:rPr>
                  <a:t> </a:t>
                </a:r>
                <a:r>
                  <a:rPr lang="en-GB" sz="1600" b="1">
                    <a:solidFill>
                      <a:srgbClr val="323232"/>
                    </a:solidFill>
                    <a:latin typeface="Century Gothic"/>
                  </a:rPr>
                  <a:t>authorities</a:t>
                </a:r>
                <a:endParaRPr lang="en-GB" sz="1600">
                  <a:solidFill>
                    <a:srgbClr val="323232"/>
                  </a:solidFill>
                  <a:latin typeface="Century Gothic"/>
                </a:endParaRPr>
              </a:p>
            </p:txBody>
          </p:sp>
          <p:grpSp>
            <p:nvGrpSpPr>
              <p:cNvPr id="55" name="Group 182">
                <a:extLst>
                  <a:ext uri="{FF2B5EF4-FFF2-40B4-BE49-F238E27FC236}">
                    <a16:creationId xmlns:a16="http://schemas.microsoft.com/office/drawing/2014/main" id="{87967D0E-6786-46C4-ACF8-622BBF98EB2A}"/>
                  </a:ext>
                </a:extLst>
              </p:cNvPr>
              <p:cNvGrpSpPr>
                <a:grpSpLocks noChangeAspect="1"/>
              </p:cNvGrpSpPr>
              <p:nvPr/>
            </p:nvGrpSpPr>
            <p:grpSpPr bwMode="auto">
              <a:xfrm>
                <a:off x="7660035" y="1332000"/>
                <a:ext cx="473482" cy="472439"/>
                <a:chOff x="4726" y="397"/>
                <a:chExt cx="368" cy="368"/>
              </a:xfrm>
            </p:grpSpPr>
            <p:sp>
              <p:nvSpPr>
                <p:cNvPr id="56" name="AutoShape 181">
                  <a:extLst>
                    <a:ext uri="{FF2B5EF4-FFF2-40B4-BE49-F238E27FC236}">
                      <a16:creationId xmlns:a16="http://schemas.microsoft.com/office/drawing/2014/main" id="{D744DE20-3ACE-4C9D-B087-03F2D2C9A932}"/>
                    </a:ext>
                  </a:extLst>
                </p:cNvPr>
                <p:cNvSpPr>
                  <a:spLocks noChangeAspect="1" noChangeArrowheads="1" noTextEdit="1"/>
                </p:cNvSpPr>
                <p:nvPr/>
              </p:nvSpPr>
              <p:spPr bwMode="auto">
                <a:xfrm>
                  <a:off x="4726" y="397"/>
                  <a:ext cx="3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fr-FR">
                    <a:solidFill>
                      <a:srgbClr val="323232"/>
                    </a:solidFill>
                    <a:latin typeface="Century Gothic"/>
                  </a:endParaRPr>
                </a:p>
              </p:txBody>
            </p:sp>
            <p:sp>
              <p:nvSpPr>
                <p:cNvPr id="57" name="Rectangle 183">
                  <a:extLst>
                    <a:ext uri="{FF2B5EF4-FFF2-40B4-BE49-F238E27FC236}">
                      <a16:creationId xmlns:a16="http://schemas.microsoft.com/office/drawing/2014/main" id="{09BFE187-BE0E-40E4-A5DB-5BE41F070A58}"/>
                    </a:ext>
                  </a:extLst>
                </p:cNvPr>
                <p:cNvSpPr>
                  <a:spLocks noChangeArrowheads="1"/>
                </p:cNvSpPr>
                <p:nvPr/>
              </p:nvSpPr>
              <p:spPr bwMode="auto">
                <a:xfrm>
                  <a:off x="4726" y="397"/>
                  <a:ext cx="3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77" eaLnBrk="1" hangingPunct="1"/>
                  <a:endParaRPr lang="fr-FR" altLang="fr-FR">
                    <a:solidFill>
                      <a:srgbClr val="323232"/>
                    </a:solidFill>
                    <a:latin typeface="Century Gothic"/>
                  </a:endParaRPr>
                </a:p>
              </p:txBody>
            </p:sp>
            <p:sp>
              <p:nvSpPr>
                <p:cNvPr id="59" name="Rectangle 185">
                  <a:extLst>
                    <a:ext uri="{FF2B5EF4-FFF2-40B4-BE49-F238E27FC236}">
                      <a16:creationId xmlns:a16="http://schemas.microsoft.com/office/drawing/2014/main" id="{FCABF85B-BD94-4C4A-9895-3970F4DC7E1C}"/>
                    </a:ext>
                  </a:extLst>
                </p:cNvPr>
                <p:cNvSpPr>
                  <a:spLocks noChangeArrowheads="1"/>
                </p:cNvSpPr>
                <p:nvPr/>
              </p:nvSpPr>
              <p:spPr bwMode="auto">
                <a:xfrm>
                  <a:off x="4844" y="548"/>
                  <a:ext cx="123" cy="14"/>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77" eaLnBrk="1" hangingPunct="1"/>
                  <a:endParaRPr lang="fr-FR" altLang="fr-FR">
                    <a:solidFill>
                      <a:srgbClr val="323232"/>
                    </a:solidFill>
                    <a:latin typeface="Century Gothic"/>
                  </a:endParaRPr>
                </a:p>
              </p:txBody>
            </p:sp>
            <p:sp>
              <p:nvSpPr>
                <p:cNvPr id="60" name="Freeform 186">
                  <a:extLst>
                    <a:ext uri="{FF2B5EF4-FFF2-40B4-BE49-F238E27FC236}">
                      <a16:creationId xmlns:a16="http://schemas.microsoft.com/office/drawing/2014/main" id="{E4F81570-0061-4E67-8721-E504B7ABFB75}"/>
                    </a:ext>
                  </a:extLst>
                </p:cNvPr>
                <p:cNvSpPr>
                  <a:spLocks/>
                </p:cNvSpPr>
                <p:nvPr/>
              </p:nvSpPr>
              <p:spPr bwMode="auto">
                <a:xfrm>
                  <a:off x="4930" y="526"/>
                  <a:ext cx="5" cy="8"/>
                </a:xfrm>
                <a:custGeom>
                  <a:avLst/>
                  <a:gdLst>
                    <a:gd name="T0" fmla="*/ 1 w 41"/>
                    <a:gd name="T1" fmla="*/ 0 h 73"/>
                    <a:gd name="T2" fmla="*/ 1 w 41"/>
                    <a:gd name="T3" fmla="*/ 0 h 73"/>
                    <a:gd name="T4" fmla="*/ 1 w 41"/>
                    <a:gd name="T5" fmla="*/ 1 h 73"/>
                    <a:gd name="T6" fmla="*/ 1 w 41"/>
                    <a:gd name="T7" fmla="*/ 1 h 73"/>
                    <a:gd name="T8" fmla="*/ 1 w 41"/>
                    <a:gd name="T9" fmla="*/ 1 h 73"/>
                    <a:gd name="T10" fmla="*/ 0 w 41"/>
                    <a:gd name="T11" fmla="*/ 1 h 73"/>
                    <a:gd name="T12" fmla="*/ 0 w 41"/>
                    <a:gd name="T13" fmla="*/ 1 h 73"/>
                    <a:gd name="T14" fmla="*/ 0 w 41"/>
                    <a:gd name="T15" fmla="*/ 1 h 73"/>
                    <a:gd name="T16" fmla="*/ 0 w 41"/>
                    <a:gd name="T17" fmla="*/ 1 h 73"/>
                    <a:gd name="T18" fmla="*/ 0 w 41"/>
                    <a:gd name="T19" fmla="*/ 1 h 73"/>
                    <a:gd name="T20" fmla="*/ 0 w 41"/>
                    <a:gd name="T21" fmla="*/ 0 h 73"/>
                    <a:gd name="T22" fmla="*/ 0 w 41"/>
                    <a:gd name="T23" fmla="*/ 0 h 73"/>
                    <a:gd name="T24" fmla="*/ 0 w 41"/>
                    <a:gd name="T25" fmla="*/ 0 h 73"/>
                    <a:gd name="T26" fmla="*/ 0 w 41"/>
                    <a:gd name="T27" fmla="*/ 0 h 73"/>
                    <a:gd name="T28" fmla="*/ 1 w 41"/>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73"/>
                    <a:gd name="T47" fmla="*/ 41 w 41"/>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73">
                      <a:moveTo>
                        <a:pt x="40" y="0"/>
                      </a:moveTo>
                      <a:lnTo>
                        <a:pt x="41" y="11"/>
                      </a:lnTo>
                      <a:lnTo>
                        <a:pt x="41" y="51"/>
                      </a:lnTo>
                      <a:lnTo>
                        <a:pt x="40" y="62"/>
                      </a:lnTo>
                      <a:lnTo>
                        <a:pt x="40" y="73"/>
                      </a:lnTo>
                      <a:lnTo>
                        <a:pt x="23" y="73"/>
                      </a:lnTo>
                      <a:lnTo>
                        <a:pt x="22" y="71"/>
                      </a:lnTo>
                      <a:lnTo>
                        <a:pt x="19" y="64"/>
                      </a:lnTo>
                      <a:lnTo>
                        <a:pt x="15" y="54"/>
                      </a:lnTo>
                      <a:lnTo>
                        <a:pt x="10" y="43"/>
                      </a:lnTo>
                      <a:lnTo>
                        <a:pt x="4" y="32"/>
                      </a:lnTo>
                      <a:lnTo>
                        <a:pt x="0" y="21"/>
                      </a:lnTo>
                      <a:lnTo>
                        <a:pt x="15" y="17"/>
                      </a:lnTo>
                      <a:lnTo>
                        <a:pt x="29" y="9"/>
                      </a:lnTo>
                      <a:lnTo>
                        <a:pt x="40"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1" name="Freeform 187">
                  <a:extLst>
                    <a:ext uri="{FF2B5EF4-FFF2-40B4-BE49-F238E27FC236}">
                      <a16:creationId xmlns:a16="http://schemas.microsoft.com/office/drawing/2014/main" id="{BC73E644-E56A-4481-9DAF-AF7DD7646E3D}"/>
                    </a:ext>
                  </a:extLst>
                </p:cNvPr>
                <p:cNvSpPr>
                  <a:spLocks/>
                </p:cNvSpPr>
                <p:nvPr/>
              </p:nvSpPr>
              <p:spPr bwMode="auto">
                <a:xfrm>
                  <a:off x="4892" y="463"/>
                  <a:ext cx="26" cy="32"/>
                </a:xfrm>
                <a:custGeom>
                  <a:avLst/>
                  <a:gdLst>
                    <a:gd name="T0" fmla="*/ 1 w 235"/>
                    <a:gd name="T1" fmla="*/ 0 h 285"/>
                    <a:gd name="T2" fmla="*/ 2 w 235"/>
                    <a:gd name="T3" fmla="*/ 0 h 285"/>
                    <a:gd name="T4" fmla="*/ 2 w 235"/>
                    <a:gd name="T5" fmla="*/ 0 h 285"/>
                    <a:gd name="T6" fmla="*/ 2 w 235"/>
                    <a:gd name="T7" fmla="*/ 0 h 285"/>
                    <a:gd name="T8" fmla="*/ 2 w 235"/>
                    <a:gd name="T9" fmla="*/ 0 h 285"/>
                    <a:gd name="T10" fmla="*/ 2 w 235"/>
                    <a:gd name="T11" fmla="*/ 0 h 285"/>
                    <a:gd name="T12" fmla="*/ 2 w 235"/>
                    <a:gd name="T13" fmla="*/ 0 h 285"/>
                    <a:gd name="T14" fmla="*/ 3 w 235"/>
                    <a:gd name="T15" fmla="*/ 1 h 285"/>
                    <a:gd name="T16" fmla="*/ 3 w 235"/>
                    <a:gd name="T17" fmla="*/ 1 h 285"/>
                    <a:gd name="T18" fmla="*/ 3 w 235"/>
                    <a:gd name="T19" fmla="*/ 1 h 285"/>
                    <a:gd name="T20" fmla="*/ 3 w 235"/>
                    <a:gd name="T21" fmla="*/ 1 h 285"/>
                    <a:gd name="T22" fmla="*/ 3 w 235"/>
                    <a:gd name="T23" fmla="*/ 1 h 285"/>
                    <a:gd name="T24" fmla="*/ 3 w 235"/>
                    <a:gd name="T25" fmla="*/ 2 h 285"/>
                    <a:gd name="T26" fmla="*/ 3 w 235"/>
                    <a:gd name="T27" fmla="*/ 2 h 285"/>
                    <a:gd name="T28" fmla="*/ 3 w 235"/>
                    <a:gd name="T29" fmla="*/ 2 h 285"/>
                    <a:gd name="T30" fmla="*/ 3 w 235"/>
                    <a:gd name="T31" fmla="*/ 2 h 285"/>
                    <a:gd name="T32" fmla="*/ 3 w 235"/>
                    <a:gd name="T33" fmla="*/ 2 h 285"/>
                    <a:gd name="T34" fmla="*/ 3 w 235"/>
                    <a:gd name="T35" fmla="*/ 2 h 285"/>
                    <a:gd name="T36" fmla="*/ 3 w 235"/>
                    <a:gd name="T37" fmla="*/ 2 h 285"/>
                    <a:gd name="T38" fmla="*/ 3 w 235"/>
                    <a:gd name="T39" fmla="*/ 2 h 285"/>
                    <a:gd name="T40" fmla="*/ 3 w 235"/>
                    <a:gd name="T41" fmla="*/ 3 h 285"/>
                    <a:gd name="T42" fmla="*/ 3 w 235"/>
                    <a:gd name="T43" fmla="*/ 3 h 285"/>
                    <a:gd name="T44" fmla="*/ 2 w 235"/>
                    <a:gd name="T45" fmla="*/ 3 h 285"/>
                    <a:gd name="T46" fmla="*/ 2 w 235"/>
                    <a:gd name="T47" fmla="*/ 3 h 285"/>
                    <a:gd name="T48" fmla="*/ 2 w 235"/>
                    <a:gd name="T49" fmla="*/ 3 h 285"/>
                    <a:gd name="T50" fmla="*/ 2 w 235"/>
                    <a:gd name="T51" fmla="*/ 4 h 285"/>
                    <a:gd name="T52" fmla="*/ 1 w 235"/>
                    <a:gd name="T53" fmla="*/ 4 h 285"/>
                    <a:gd name="T54" fmla="*/ 1 w 235"/>
                    <a:gd name="T55" fmla="*/ 4 h 285"/>
                    <a:gd name="T56" fmla="*/ 1 w 235"/>
                    <a:gd name="T57" fmla="*/ 3 h 285"/>
                    <a:gd name="T58" fmla="*/ 1 w 235"/>
                    <a:gd name="T59" fmla="*/ 3 h 285"/>
                    <a:gd name="T60" fmla="*/ 1 w 235"/>
                    <a:gd name="T61" fmla="*/ 3 h 285"/>
                    <a:gd name="T62" fmla="*/ 0 w 235"/>
                    <a:gd name="T63" fmla="*/ 3 h 285"/>
                    <a:gd name="T64" fmla="*/ 0 w 235"/>
                    <a:gd name="T65" fmla="*/ 3 h 285"/>
                    <a:gd name="T66" fmla="*/ 0 w 235"/>
                    <a:gd name="T67" fmla="*/ 2 h 285"/>
                    <a:gd name="T68" fmla="*/ 0 w 235"/>
                    <a:gd name="T69" fmla="*/ 2 h 285"/>
                    <a:gd name="T70" fmla="*/ 0 w 235"/>
                    <a:gd name="T71" fmla="*/ 2 h 285"/>
                    <a:gd name="T72" fmla="*/ 0 w 235"/>
                    <a:gd name="T73" fmla="*/ 2 h 285"/>
                    <a:gd name="T74" fmla="*/ 0 w 235"/>
                    <a:gd name="T75" fmla="*/ 2 h 285"/>
                    <a:gd name="T76" fmla="*/ 0 w 235"/>
                    <a:gd name="T77" fmla="*/ 2 h 285"/>
                    <a:gd name="T78" fmla="*/ 0 w 235"/>
                    <a:gd name="T79" fmla="*/ 2 h 285"/>
                    <a:gd name="T80" fmla="*/ 0 w 235"/>
                    <a:gd name="T81" fmla="*/ 2 h 285"/>
                    <a:gd name="T82" fmla="*/ 0 w 235"/>
                    <a:gd name="T83" fmla="*/ 1 h 285"/>
                    <a:gd name="T84" fmla="*/ 0 w 235"/>
                    <a:gd name="T85" fmla="*/ 1 h 285"/>
                    <a:gd name="T86" fmla="*/ 0 w 235"/>
                    <a:gd name="T87" fmla="*/ 1 h 285"/>
                    <a:gd name="T88" fmla="*/ 0 w 235"/>
                    <a:gd name="T89" fmla="*/ 1 h 285"/>
                    <a:gd name="T90" fmla="*/ 0 w 235"/>
                    <a:gd name="T91" fmla="*/ 1 h 285"/>
                    <a:gd name="T92" fmla="*/ 0 w 235"/>
                    <a:gd name="T93" fmla="*/ 1 h 285"/>
                    <a:gd name="T94" fmla="*/ 0 w 235"/>
                    <a:gd name="T95" fmla="*/ 1 h 285"/>
                    <a:gd name="T96" fmla="*/ 0 w 235"/>
                    <a:gd name="T97" fmla="*/ 1 h 285"/>
                    <a:gd name="T98" fmla="*/ 0 w 235"/>
                    <a:gd name="T99" fmla="*/ 0 h 285"/>
                    <a:gd name="T100" fmla="*/ 1 w 235"/>
                    <a:gd name="T101" fmla="*/ 0 h 285"/>
                    <a:gd name="T102" fmla="*/ 1 w 235"/>
                    <a:gd name="T103" fmla="*/ 0 h 285"/>
                    <a:gd name="T104" fmla="*/ 1 w 235"/>
                    <a:gd name="T105" fmla="*/ 0 h 285"/>
                    <a:gd name="T106" fmla="*/ 1 w 235"/>
                    <a:gd name="T107" fmla="*/ 0 h 285"/>
                    <a:gd name="T108" fmla="*/ 1 w 235"/>
                    <a:gd name="T109" fmla="*/ 0 h 285"/>
                    <a:gd name="T110" fmla="*/ 1 w 235"/>
                    <a:gd name="T111" fmla="*/ 0 h 2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5"/>
                    <a:gd name="T169" fmla="*/ 0 h 285"/>
                    <a:gd name="T170" fmla="*/ 235 w 235"/>
                    <a:gd name="T171" fmla="*/ 285 h 2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5" h="285">
                      <a:moveTo>
                        <a:pt x="111" y="0"/>
                      </a:moveTo>
                      <a:lnTo>
                        <a:pt x="128" y="0"/>
                      </a:lnTo>
                      <a:lnTo>
                        <a:pt x="139" y="2"/>
                      </a:lnTo>
                      <a:lnTo>
                        <a:pt x="151" y="5"/>
                      </a:lnTo>
                      <a:lnTo>
                        <a:pt x="166" y="11"/>
                      </a:lnTo>
                      <a:lnTo>
                        <a:pt x="180" y="19"/>
                      </a:lnTo>
                      <a:lnTo>
                        <a:pt x="193" y="30"/>
                      </a:lnTo>
                      <a:lnTo>
                        <a:pt x="206" y="45"/>
                      </a:lnTo>
                      <a:lnTo>
                        <a:pt x="218" y="64"/>
                      </a:lnTo>
                      <a:lnTo>
                        <a:pt x="227" y="87"/>
                      </a:lnTo>
                      <a:lnTo>
                        <a:pt x="229" y="102"/>
                      </a:lnTo>
                      <a:lnTo>
                        <a:pt x="227" y="114"/>
                      </a:lnTo>
                      <a:lnTo>
                        <a:pt x="231" y="122"/>
                      </a:lnTo>
                      <a:lnTo>
                        <a:pt x="234" y="134"/>
                      </a:lnTo>
                      <a:lnTo>
                        <a:pt x="235" y="148"/>
                      </a:lnTo>
                      <a:lnTo>
                        <a:pt x="235" y="161"/>
                      </a:lnTo>
                      <a:lnTo>
                        <a:pt x="234" y="169"/>
                      </a:lnTo>
                      <a:lnTo>
                        <a:pt x="231" y="176"/>
                      </a:lnTo>
                      <a:lnTo>
                        <a:pt x="226" y="181"/>
                      </a:lnTo>
                      <a:lnTo>
                        <a:pt x="222" y="182"/>
                      </a:lnTo>
                      <a:lnTo>
                        <a:pt x="215" y="206"/>
                      </a:lnTo>
                      <a:lnTo>
                        <a:pt x="205" y="228"/>
                      </a:lnTo>
                      <a:lnTo>
                        <a:pt x="192" y="247"/>
                      </a:lnTo>
                      <a:lnTo>
                        <a:pt x="177" y="263"/>
                      </a:lnTo>
                      <a:lnTo>
                        <a:pt x="159" y="275"/>
                      </a:lnTo>
                      <a:lnTo>
                        <a:pt x="139" y="282"/>
                      </a:lnTo>
                      <a:lnTo>
                        <a:pt x="119" y="285"/>
                      </a:lnTo>
                      <a:lnTo>
                        <a:pt x="99" y="282"/>
                      </a:lnTo>
                      <a:lnTo>
                        <a:pt x="79" y="275"/>
                      </a:lnTo>
                      <a:lnTo>
                        <a:pt x="62" y="263"/>
                      </a:lnTo>
                      <a:lnTo>
                        <a:pt x="47" y="247"/>
                      </a:lnTo>
                      <a:lnTo>
                        <a:pt x="34" y="228"/>
                      </a:lnTo>
                      <a:lnTo>
                        <a:pt x="23" y="206"/>
                      </a:lnTo>
                      <a:lnTo>
                        <a:pt x="16" y="182"/>
                      </a:lnTo>
                      <a:lnTo>
                        <a:pt x="9" y="181"/>
                      </a:lnTo>
                      <a:lnTo>
                        <a:pt x="3" y="176"/>
                      </a:lnTo>
                      <a:lnTo>
                        <a:pt x="1" y="169"/>
                      </a:lnTo>
                      <a:lnTo>
                        <a:pt x="0" y="161"/>
                      </a:lnTo>
                      <a:lnTo>
                        <a:pt x="0" y="148"/>
                      </a:lnTo>
                      <a:lnTo>
                        <a:pt x="1" y="134"/>
                      </a:lnTo>
                      <a:lnTo>
                        <a:pt x="3" y="122"/>
                      </a:lnTo>
                      <a:lnTo>
                        <a:pt x="7" y="115"/>
                      </a:lnTo>
                      <a:lnTo>
                        <a:pt x="12" y="112"/>
                      </a:lnTo>
                      <a:lnTo>
                        <a:pt x="13" y="112"/>
                      </a:lnTo>
                      <a:lnTo>
                        <a:pt x="11" y="104"/>
                      </a:lnTo>
                      <a:lnTo>
                        <a:pt x="10" y="94"/>
                      </a:lnTo>
                      <a:lnTo>
                        <a:pt x="12" y="83"/>
                      </a:lnTo>
                      <a:lnTo>
                        <a:pt x="19" y="62"/>
                      </a:lnTo>
                      <a:lnTo>
                        <a:pt x="29" y="44"/>
                      </a:lnTo>
                      <a:lnTo>
                        <a:pt x="40" y="29"/>
                      </a:lnTo>
                      <a:lnTo>
                        <a:pt x="52" y="19"/>
                      </a:lnTo>
                      <a:lnTo>
                        <a:pt x="64" y="11"/>
                      </a:lnTo>
                      <a:lnTo>
                        <a:pt x="77" y="6"/>
                      </a:lnTo>
                      <a:lnTo>
                        <a:pt x="90" y="3"/>
                      </a:lnTo>
                      <a:lnTo>
                        <a:pt x="101" y="1"/>
                      </a:lnTo>
                      <a:lnTo>
                        <a:pt x="111"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2" name="Freeform 188">
                  <a:extLst>
                    <a:ext uri="{FF2B5EF4-FFF2-40B4-BE49-F238E27FC236}">
                      <a16:creationId xmlns:a16="http://schemas.microsoft.com/office/drawing/2014/main" id="{D9797600-7FCE-47AE-BFCE-ECEF1D80CFEC}"/>
                    </a:ext>
                  </a:extLst>
                </p:cNvPr>
                <p:cNvSpPr>
                  <a:spLocks/>
                </p:cNvSpPr>
                <p:nvPr/>
              </p:nvSpPr>
              <p:spPr bwMode="auto">
                <a:xfrm>
                  <a:off x="4892" y="609"/>
                  <a:ext cx="37" cy="42"/>
                </a:xfrm>
                <a:custGeom>
                  <a:avLst/>
                  <a:gdLst>
                    <a:gd name="T0" fmla="*/ 2 w 333"/>
                    <a:gd name="T1" fmla="*/ 0 h 375"/>
                    <a:gd name="T2" fmla="*/ 3 w 333"/>
                    <a:gd name="T3" fmla="*/ 0 h 375"/>
                    <a:gd name="T4" fmla="*/ 3 w 333"/>
                    <a:gd name="T5" fmla="*/ 0 h 375"/>
                    <a:gd name="T6" fmla="*/ 3 w 333"/>
                    <a:gd name="T7" fmla="*/ 0 h 375"/>
                    <a:gd name="T8" fmla="*/ 4 w 333"/>
                    <a:gd name="T9" fmla="*/ 1 h 375"/>
                    <a:gd name="T10" fmla="*/ 4 w 333"/>
                    <a:gd name="T11" fmla="*/ 1 h 375"/>
                    <a:gd name="T12" fmla="*/ 4 w 333"/>
                    <a:gd name="T13" fmla="*/ 2 h 375"/>
                    <a:gd name="T14" fmla="*/ 4 w 333"/>
                    <a:gd name="T15" fmla="*/ 2 h 375"/>
                    <a:gd name="T16" fmla="*/ 4 w 333"/>
                    <a:gd name="T17" fmla="*/ 2 h 375"/>
                    <a:gd name="T18" fmla="*/ 4 w 333"/>
                    <a:gd name="T19" fmla="*/ 3 h 375"/>
                    <a:gd name="T20" fmla="*/ 4 w 333"/>
                    <a:gd name="T21" fmla="*/ 3 h 375"/>
                    <a:gd name="T22" fmla="*/ 4 w 333"/>
                    <a:gd name="T23" fmla="*/ 3 h 375"/>
                    <a:gd name="T24" fmla="*/ 4 w 333"/>
                    <a:gd name="T25" fmla="*/ 4 h 375"/>
                    <a:gd name="T26" fmla="*/ 3 w 333"/>
                    <a:gd name="T27" fmla="*/ 4 h 375"/>
                    <a:gd name="T28" fmla="*/ 3 w 333"/>
                    <a:gd name="T29" fmla="*/ 5 h 375"/>
                    <a:gd name="T30" fmla="*/ 2 w 333"/>
                    <a:gd name="T31" fmla="*/ 5 h 375"/>
                    <a:gd name="T32" fmla="*/ 1 w 333"/>
                    <a:gd name="T33" fmla="*/ 5 h 375"/>
                    <a:gd name="T34" fmla="*/ 1 w 333"/>
                    <a:gd name="T35" fmla="*/ 4 h 375"/>
                    <a:gd name="T36" fmla="*/ 1 w 333"/>
                    <a:gd name="T37" fmla="*/ 4 h 375"/>
                    <a:gd name="T38" fmla="*/ 0 w 333"/>
                    <a:gd name="T39" fmla="*/ 3 h 375"/>
                    <a:gd name="T40" fmla="*/ 0 w 333"/>
                    <a:gd name="T41" fmla="*/ 3 h 375"/>
                    <a:gd name="T42" fmla="*/ 0 w 333"/>
                    <a:gd name="T43" fmla="*/ 3 h 375"/>
                    <a:gd name="T44" fmla="*/ 0 w 333"/>
                    <a:gd name="T45" fmla="*/ 2 h 375"/>
                    <a:gd name="T46" fmla="*/ 0 w 333"/>
                    <a:gd name="T47" fmla="*/ 2 h 375"/>
                    <a:gd name="T48" fmla="*/ 0 w 333"/>
                    <a:gd name="T49" fmla="*/ 2 h 375"/>
                    <a:gd name="T50" fmla="*/ 0 w 333"/>
                    <a:gd name="T51" fmla="*/ 2 h 375"/>
                    <a:gd name="T52" fmla="*/ 0 w 333"/>
                    <a:gd name="T53" fmla="*/ 1 h 375"/>
                    <a:gd name="T54" fmla="*/ 0 w 333"/>
                    <a:gd name="T55" fmla="*/ 1 h 375"/>
                    <a:gd name="T56" fmla="*/ 1 w 333"/>
                    <a:gd name="T57" fmla="*/ 0 h 375"/>
                    <a:gd name="T58" fmla="*/ 1 w 333"/>
                    <a:gd name="T59" fmla="*/ 0 h 375"/>
                    <a:gd name="T60" fmla="*/ 1 w 333"/>
                    <a:gd name="T61" fmla="*/ 0 h 375"/>
                    <a:gd name="T62" fmla="*/ 2 w 333"/>
                    <a:gd name="T63" fmla="*/ 0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3"/>
                    <a:gd name="T97" fmla="*/ 0 h 375"/>
                    <a:gd name="T98" fmla="*/ 333 w 333"/>
                    <a:gd name="T99" fmla="*/ 375 h 3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3" h="375">
                      <a:moveTo>
                        <a:pt x="160" y="0"/>
                      </a:moveTo>
                      <a:lnTo>
                        <a:pt x="180" y="0"/>
                      </a:lnTo>
                      <a:lnTo>
                        <a:pt x="192" y="2"/>
                      </a:lnTo>
                      <a:lnTo>
                        <a:pt x="206" y="4"/>
                      </a:lnTo>
                      <a:lnTo>
                        <a:pt x="221" y="8"/>
                      </a:lnTo>
                      <a:lnTo>
                        <a:pt x="237" y="15"/>
                      </a:lnTo>
                      <a:lnTo>
                        <a:pt x="253" y="23"/>
                      </a:lnTo>
                      <a:lnTo>
                        <a:pt x="268" y="34"/>
                      </a:lnTo>
                      <a:lnTo>
                        <a:pt x="284" y="49"/>
                      </a:lnTo>
                      <a:lnTo>
                        <a:pt x="298" y="66"/>
                      </a:lnTo>
                      <a:lnTo>
                        <a:pt x="310" y="88"/>
                      </a:lnTo>
                      <a:lnTo>
                        <a:pt x="321" y="113"/>
                      </a:lnTo>
                      <a:lnTo>
                        <a:pt x="323" y="127"/>
                      </a:lnTo>
                      <a:lnTo>
                        <a:pt x="323" y="139"/>
                      </a:lnTo>
                      <a:lnTo>
                        <a:pt x="321" y="149"/>
                      </a:lnTo>
                      <a:lnTo>
                        <a:pt x="326" y="156"/>
                      </a:lnTo>
                      <a:lnTo>
                        <a:pt x="330" y="167"/>
                      </a:lnTo>
                      <a:lnTo>
                        <a:pt x="332" y="180"/>
                      </a:lnTo>
                      <a:lnTo>
                        <a:pt x="333" y="194"/>
                      </a:lnTo>
                      <a:lnTo>
                        <a:pt x="333" y="211"/>
                      </a:lnTo>
                      <a:lnTo>
                        <a:pt x="331" y="222"/>
                      </a:lnTo>
                      <a:lnTo>
                        <a:pt x="328" y="230"/>
                      </a:lnTo>
                      <a:lnTo>
                        <a:pt x="320" y="237"/>
                      </a:lnTo>
                      <a:lnTo>
                        <a:pt x="315" y="239"/>
                      </a:lnTo>
                      <a:lnTo>
                        <a:pt x="306" y="268"/>
                      </a:lnTo>
                      <a:lnTo>
                        <a:pt x="294" y="294"/>
                      </a:lnTo>
                      <a:lnTo>
                        <a:pt x="279" y="317"/>
                      </a:lnTo>
                      <a:lnTo>
                        <a:pt x="262" y="337"/>
                      </a:lnTo>
                      <a:lnTo>
                        <a:pt x="241" y="353"/>
                      </a:lnTo>
                      <a:lnTo>
                        <a:pt x="219" y="365"/>
                      </a:lnTo>
                      <a:lnTo>
                        <a:pt x="195" y="372"/>
                      </a:lnTo>
                      <a:lnTo>
                        <a:pt x="170" y="375"/>
                      </a:lnTo>
                      <a:lnTo>
                        <a:pt x="144" y="372"/>
                      </a:lnTo>
                      <a:lnTo>
                        <a:pt x="120" y="365"/>
                      </a:lnTo>
                      <a:lnTo>
                        <a:pt x="98" y="353"/>
                      </a:lnTo>
                      <a:lnTo>
                        <a:pt x="77" y="337"/>
                      </a:lnTo>
                      <a:lnTo>
                        <a:pt x="60" y="317"/>
                      </a:lnTo>
                      <a:lnTo>
                        <a:pt x="45" y="294"/>
                      </a:lnTo>
                      <a:lnTo>
                        <a:pt x="33" y="268"/>
                      </a:lnTo>
                      <a:lnTo>
                        <a:pt x="24" y="239"/>
                      </a:lnTo>
                      <a:lnTo>
                        <a:pt x="13" y="237"/>
                      </a:lnTo>
                      <a:lnTo>
                        <a:pt x="5" y="230"/>
                      </a:lnTo>
                      <a:lnTo>
                        <a:pt x="2" y="222"/>
                      </a:lnTo>
                      <a:lnTo>
                        <a:pt x="0" y="211"/>
                      </a:lnTo>
                      <a:lnTo>
                        <a:pt x="0" y="194"/>
                      </a:lnTo>
                      <a:lnTo>
                        <a:pt x="1" y="179"/>
                      </a:lnTo>
                      <a:lnTo>
                        <a:pt x="3" y="166"/>
                      </a:lnTo>
                      <a:lnTo>
                        <a:pt x="7" y="155"/>
                      </a:lnTo>
                      <a:lnTo>
                        <a:pt x="12" y="148"/>
                      </a:lnTo>
                      <a:lnTo>
                        <a:pt x="18" y="146"/>
                      </a:lnTo>
                      <a:lnTo>
                        <a:pt x="19" y="146"/>
                      </a:lnTo>
                      <a:lnTo>
                        <a:pt x="17" y="135"/>
                      </a:lnTo>
                      <a:lnTo>
                        <a:pt x="16" y="122"/>
                      </a:lnTo>
                      <a:lnTo>
                        <a:pt x="18" y="108"/>
                      </a:lnTo>
                      <a:lnTo>
                        <a:pt x="26" y="84"/>
                      </a:lnTo>
                      <a:lnTo>
                        <a:pt x="37" y="64"/>
                      </a:lnTo>
                      <a:lnTo>
                        <a:pt x="49" y="47"/>
                      </a:lnTo>
                      <a:lnTo>
                        <a:pt x="62" y="33"/>
                      </a:lnTo>
                      <a:lnTo>
                        <a:pt x="77" y="23"/>
                      </a:lnTo>
                      <a:lnTo>
                        <a:pt x="92" y="15"/>
                      </a:lnTo>
                      <a:lnTo>
                        <a:pt x="107" y="9"/>
                      </a:lnTo>
                      <a:lnTo>
                        <a:pt x="121" y="5"/>
                      </a:lnTo>
                      <a:lnTo>
                        <a:pt x="135" y="2"/>
                      </a:lnTo>
                      <a:lnTo>
                        <a:pt x="148" y="1"/>
                      </a:lnTo>
                      <a:lnTo>
                        <a:pt x="160"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3" name="Freeform 189">
                  <a:extLst>
                    <a:ext uri="{FF2B5EF4-FFF2-40B4-BE49-F238E27FC236}">
                      <a16:creationId xmlns:a16="http://schemas.microsoft.com/office/drawing/2014/main" id="{96798347-74BB-46AB-BE2A-4C7DC0DFA8B4}"/>
                    </a:ext>
                  </a:extLst>
                </p:cNvPr>
                <p:cNvSpPr>
                  <a:spLocks/>
                </p:cNvSpPr>
                <p:nvPr/>
              </p:nvSpPr>
              <p:spPr bwMode="auto">
                <a:xfrm>
                  <a:off x="4980" y="608"/>
                  <a:ext cx="37" cy="42"/>
                </a:xfrm>
                <a:custGeom>
                  <a:avLst/>
                  <a:gdLst>
                    <a:gd name="T0" fmla="*/ 2 w 332"/>
                    <a:gd name="T1" fmla="*/ 0 h 377"/>
                    <a:gd name="T2" fmla="*/ 3 w 332"/>
                    <a:gd name="T3" fmla="*/ 0 h 377"/>
                    <a:gd name="T4" fmla="*/ 3 w 332"/>
                    <a:gd name="T5" fmla="*/ 0 h 377"/>
                    <a:gd name="T6" fmla="*/ 3 w 332"/>
                    <a:gd name="T7" fmla="*/ 0 h 377"/>
                    <a:gd name="T8" fmla="*/ 4 w 332"/>
                    <a:gd name="T9" fmla="*/ 1 h 377"/>
                    <a:gd name="T10" fmla="*/ 4 w 332"/>
                    <a:gd name="T11" fmla="*/ 1 h 377"/>
                    <a:gd name="T12" fmla="*/ 4 w 332"/>
                    <a:gd name="T13" fmla="*/ 2 h 377"/>
                    <a:gd name="T14" fmla="*/ 4 w 332"/>
                    <a:gd name="T15" fmla="*/ 2 h 377"/>
                    <a:gd name="T16" fmla="*/ 4 w 332"/>
                    <a:gd name="T17" fmla="*/ 2 h 377"/>
                    <a:gd name="T18" fmla="*/ 4 w 332"/>
                    <a:gd name="T19" fmla="*/ 3 h 377"/>
                    <a:gd name="T20" fmla="*/ 4 w 332"/>
                    <a:gd name="T21" fmla="*/ 3 h 377"/>
                    <a:gd name="T22" fmla="*/ 4 w 332"/>
                    <a:gd name="T23" fmla="*/ 3 h 377"/>
                    <a:gd name="T24" fmla="*/ 4 w 332"/>
                    <a:gd name="T25" fmla="*/ 4 h 377"/>
                    <a:gd name="T26" fmla="*/ 3 w 332"/>
                    <a:gd name="T27" fmla="*/ 4 h 377"/>
                    <a:gd name="T28" fmla="*/ 3 w 332"/>
                    <a:gd name="T29" fmla="*/ 5 h 377"/>
                    <a:gd name="T30" fmla="*/ 2 w 332"/>
                    <a:gd name="T31" fmla="*/ 5 h 377"/>
                    <a:gd name="T32" fmla="*/ 1 w 332"/>
                    <a:gd name="T33" fmla="*/ 5 h 377"/>
                    <a:gd name="T34" fmla="*/ 1 w 332"/>
                    <a:gd name="T35" fmla="*/ 4 h 377"/>
                    <a:gd name="T36" fmla="*/ 1 w 332"/>
                    <a:gd name="T37" fmla="*/ 4 h 377"/>
                    <a:gd name="T38" fmla="*/ 0 w 332"/>
                    <a:gd name="T39" fmla="*/ 3 h 377"/>
                    <a:gd name="T40" fmla="*/ 0 w 332"/>
                    <a:gd name="T41" fmla="*/ 3 h 377"/>
                    <a:gd name="T42" fmla="*/ 0 w 332"/>
                    <a:gd name="T43" fmla="*/ 3 h 377"/>
                    <a:gd name="T44" fmla="*/ 0 w 332"/>
                    <a:gd name="T45" fmla="*/ 2 h 377"/>
                    <a:gd name="T46" fmla="*/ 0 w 332"/>
                    <a:gd name="T47" fmla="*/ 2 h 377"/>
                    <a:gd name="T48" fmla="*/ 0 w 332"/>
                    <a:gd name="T49" fmla="*/ 2 h 377"/>
                    <a:gd name="T50" fmla="*/ 0 w 332"/>
                    <a:gd name="T51" fmla="*/ 2 h 377"/>
                    <a:gd name="T52" fmla="*/ 0 w 332"/>
                    <a:gd name="T53" fmla="*/ 1 h 377"/>
                    <a:gd name="T54" fmla="*/ 0 w 332"/>
                    <a:gd name="T55" fmla="*/ 1 h 377"/>
                    <a:gd name="T56" fmla="*/ 1 w 332"/>
                    <a:gd name="T57" fmla="*/ 0 h 377"/>
                    <a:gd name="T58" fmla="*/ 1 w 332"/>
                    <a:gd name="T59" fmla="*/ 0 h 377"/>
                    <a:gd name="T60" fmla="*/ 1 w 332"/>
                    <a:gd name="T61" fmla="*/ 0 h 377"/>
                    <a:gd name="T62" fmla="*/ 2 w 332"/>
                    <a:gd name="T63" fmla="*/ 0 h 3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77"/>
                    <a:gd name="T98" fmla="*/ 332 w 332"/>
                    <a:gd name="T99" fmla="*/ 377 h 37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77">
                      <a:moveTo>
                        <a:pt x="160" y="0"/>
                      </a:moveTo>
                      <a:lnTo>
                        <a:pt x="179" y="0"/>
                      </a:lnTo>
                      <a:lnTo>
                        <a:pt x="191" y="2"/>
                      </a:lnTo>
                      <a:lnTo>
                        <a:pt x="205" y="4"/>
                      </a:lnTo>
                      <a:lnTo>
                        <a:pt x="220" y="9"/>
                      </a:lnTo>
                      <a:lnTo>
                        <a:pt x="236" y="16"/>
                      </a:lnTo>
                      <a:lnTo>
                        <a:pt x="252" y="25"/>
                      </a:lnTo>
                      <a:lnTo>
                        <a:pt x="267" y="36"/>
                      </a:lnTo>
                      <a:lnTo>
                        <a:pt x="283" y="50"/>
                      </a:lnTo>
                      <a:lnTo>
                        <a:pt x="297" y="68"/>
                      </a:lnTo>
                      <a:lnTo>
                        <a:pt x="309" y="90"/>
                      </a:lnTo>
                      <a:lnTo>
                        <a:pt x="320" y="115"/>
                      </a:lnTo>
                      <a:lnTo>
                        <a:pt x="323" y="128"/>
                      </a:lnTo>
                      <a:lnTo>
                        <a:pt x="323" y="140"/>
                      </a:lnTo>
                      <a:lnTo>
                        <a:pt x="321" y="151"/>
                      </a:lnTo>
                      <a:lnTo>
                        <a:pt x="325" y="158"/>
                      </a:lnTo>
                      <a:lnTo>
                        <a:pt x="329" y="169"/>
                      </a:lnTo>
                      <a:lnTo>
                        <a:pt x="331" y="182"/>
                      </a:lnTo>
                      <a:lnTo>
                        <a:pt x="332" y="196"/>
                      </a:lnTo>
                      <a:lnTo>
                        <a:pt x="332" y="212"/>
                      </a:lnTo>
                      <a:lnTo>
                        <a:pt x="330" y="224"/>
                      </a:lnTo>
                      <a:lnTo>
                        <a:pt x="327" y="232"/>
                      </a:lnTo>
                      <a:lnTo>
                        <a:pt x="319" y="239"/>
                      </a:lnTo>
                      <a:lnTo>
                        <a:pt x="314" y="241"/>
                      </a:lnTo>
                      <a:lnTo>
                        <a:pt x="305" y="270"/>
                      </a:lnTo>
                      <a:lnTo>
                        <a:pt x="293" y="296"/>
                      </a:lnTo>
                      <a:lnTo>
                        <a:pt x="278" y="319"/>
                      </a:lnTo>
                      <a:lnTo>
                        <a:pt x="261" y="339"/>
                      </a:lnTo>
                      <a:lnTo>
                        <a:pt x="240" y="355"/>
                      </a:lnTo>
                      <a:lnTo>
                        <a:pt x="218" y="367"/>
                      </a:lnTo>
                      <a:lnTo>
                        <a:pt x="194" y="374"/>
                      </a:lnTo>
                      <a:lnTo>
                        <a:pt x="169" y="377"/>
                      </a:lnTo>
                      <a:lnTo>
                        <a:pt x="144" y="374"/>
                      </a:lnTo>
                      <a:lnTo>
                        <a:pt x="119" y="367"/>
                      </a:lnTo>
                      <a:lnTo>
                        <a:pt x="97" y="355"/>
                      </a:lnTo>
                      <a:lnTo>
                        <a:pt x="76" y="339"/>
                      </a:lnTo>
                      <a:lnTo>
                        <a:pt x="59" y="319"/>
                      </a:lnTo>
                      <a:lnTo>
                        <a:pt x="44" y="296"/>
                      </a:lnTo>
                      <a:lnTo>
                        <a:pt x="32" y="270"/>
                      </a:lnTo>
                      <a:lnTo>
                        <a:pt x="23" y="241"/>
                      </a:lnTo>
                      <a:lnTo>
                        <a:pt x="13" y="239"/>
                      </a:lnTo>
                      <a:lnTo>
                        <a:pt x="5" y="232"/>
                      </a:lnTo>
                      <a:lnTo>
                        <a:pt x="1" y="224"/>
                      </a:lnTo>
                      <a:lnTo>
                        <a:pt x="0" y="212"/>
                      </a:lnTo>
                      <a:lnTo>
                        <a:pt x="0" y="196"/>
                      </a:lnTo>
                      <a:lnTo>
                        <a:pt x="1" y="181"/>
                      </a:lnTo>
                      <a:lnTo>
                        <a:pt x="3" y="167"/>
                      </a:lnTo>
                      <a:lnTo>
                        <a:pt x="7" y="157"/>
                      </a:lnTo>
                      <a:lnTo>
                        <a:pt x="12" y="150"/>
                      </a:lnTo>
                      <a:lnTo>
                        <a:pt x="17" y="148"/>
                      </a:lnTo>
                      <a:lnTo>
                        <a:pt x="18" y="148"/>
                      </a:lnTo>
                      <a:lnTo>
                        <a:pt x="16" y="137"/>
                      </a:lnTo>
                      <a:lnTo>
                        <a:pt x="15" y="124"/>
                      </a:lnTo>
                      <a:lnTo>
                        <a:pt x="17" y="110"/>
                      </a:lnTo>
                      <a:lnTo>
                        <a:pt x="25" y="86"/>
                      </a:lnTo>
                      <a:lnTo>
                        <a:pt x="36" y="65"/>
                      </a:lnTo>
                      <a:lnTo>
                        <a:pt x="48" y="49"/>
                      </a:lnTo>
                      <a:lnTo>
                        <a:pt x="61" y="35"/>
                      </a:lnTo>
                      <a:lnTo>
                        <a:pt x="76" y="24"/>
                      </a:lnTo>
                      <a:lnTo>
                        <a:pt x="91" y="16"/>
                      </a:lnTo>
                      <a:lnTo>
                        <a:pt x="106" y="9"/>
                      </a:lnTo>
                      <a:lnTo>
                        <a:pt x="121" y="5"/>
                      </a:lnTo>
                      <a:lnTo>
                        <a:pt x="136" y="2"/>
                      </a:lnTo>
                      <a:lnTo>
                        <a:pt x="149" y="1"/>
                      </a:lnTo>
                      <a:lnTo>
                        <a:pt x="160"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4" name="Freeform 190">
                  <a:extLst>
                    <a:ext uri="{FF2B5EF4-FFF2-40B4-BE49-F238E27FC236}">
                      <a16:creationId xmlns:a16="http://schemas.microsoft.com/office/drawing/2014/main" id="{D1F602C0-6DC6-40EB-880E-880460DFDB0A}"/>
                    </a:ext>
                  </a:extLst>
                </p:cNvPr>
                <p:cNvSpPr>
                  <a:spLocks/>
                </p:cNvSpPr>
                <p:nvPr/>
              </p:nvSpPr>
              <p:spPr bwMode="auto">
                <a:xfrm>
                  <a:off x="4803" y="608"/>
                  <a:ext cx="37" cy="42"/>
                </a:xfrm>
                <a:custGeom>
                  <a:avLst/>
                  <a:gdLst>
                    <a:gd name="T0" fmla="*/ 2 w 332"/>
                    <a:gd name="T1" fmla="*/ 0 h 377"/>
                    <a:gd name="T2" fmla="*/ 3 w 332"/>
                    <a:gd name="T3" fmla="*/ 0 h 377"/>
                    <a:gd name="T4" fmla="*/ 3 w 332"/>
                    <a:gd name="T5" fmla="*/ 0 h 377"/>
                    <a:gd name="T6" fmla="*/ 3 w 332"/>
                    <a:gd name="T7" fmla="*/ 0 h 377"/>
                    <a:gd name="T8" fmla="*/ 4 w 332"/>
                    <a:gd name="T9" fmla="*/ 1 h 377"/>
                    <a:gd name="T10" fmla="*/ 4 w 332"/>
                    <a:gd name="T11" fmla="*/ 1 h 377"/>
                    <a:gd name="T12" fmla="*/ 4 w 332"/>
                    <a:gd name="T13" fmla="*/ 2 h 377"/>
                    <a:gd name="T14" fmla="*/ 4 w 332"/>
                    <a:gd name="T15" fmla="*/ 2 h 377"/>
                    <a:gd name="T16" fmla="*/ 4 w 332"/>
                    <a:gd name="T17" fmla="*/ 2 h 377"/>
                    <a:gd name="T18" fmla="*/ 4 w 332"/>
                    <a:gd name="T19" fmla="*/ 3 h 377"/>
                    <a:gd name="T20" fmla="*/ 4 w 332"/>
                    <a:gd name="T21" fmla="*/ 3 h 377"/>
                    <a:gd name="T22" fmla="*/ 4 w 332"/>
                    <a:gd name="T23" fmla="*/ 3 h 377"/>
                    <a:gd name="T24" fmla="*/ 4 w 332"/>
                    <a:gd name="T25" fmla="*/ 4 h 377"/>
                    <a:gd name="T26" fmla="*/ 3 w 332"/>
                    <a:gd name="T27" fmla="*/ 4 h 377"/>
                    <a:gd name="T28" fmla="*/ 3 w 332"/>
                    <a:gd name="T29" fmla="*/ 5 h 377"/>
                    <a:gd name="T30" fmla="*/ 2 w 332"/>
                    <a:gd name="T31" fmla="*/ 5 h 377"/>
                    <a:gd name="T32" fmla="*/ 1 w 332"/>
                    <a:gd name="T33" fmla="*/ 5 h 377"/>
                    <a:gd name="T34" fmla="*/ 1 w 332"/>
                    <a:gd name="T35" fmla="*/ 4 h 377"/>
                    <a:gd name="T36" fmla="*/ 1 w 332"/>
                    <a:gd name="T37" fmla="*/ 4 h 377"/>
                    <a:gd name="T38" fmla="*/ 0 w 332"/>
                    <a:gd name="T39" fmla="*/ 3 h 377"/>
                    <a:gd name="T40" fmla="*/ 0 w 332"/>
                    <a:gd name="T41" fmla="*/ 3 h 377"/>
                    <a:gd name="T42" fmla="*/ 0 w 332"/>
                    <a:gd name="T43" fmla="*/ 3 h 377"/>
                    <a:gd name="T44" fmla="*/ 0 w 332"/>
                    <a:gd name="T45" fmla="*/ 2 h 377"/>
                    <a:gd name="T46" fmla="*/ 0 w 332"/>
                    <a:gd name="T47" fmla="*/ 2 h 377"/>
                    <a:gd name="T48" fmla="*/ 0 w 332"/>
                    <a:gd name="T49" fmla="*/ 2 h 377"/>
                    <a:gd name="T50" fmla="*/ 0 w 332"/>
                    <a:gd name="T51" fmla="*/ 2 h 377"/>
                    <a:gd name="T52" fmla="*/ 0 w 332"/>
                    <a:gd name="T53" fmla="*/ 1 h 377"/>
                    <a:gd name="T54" fmla="*/ 0 w 332"/>
                    <a:gd name="T55" fmla="*/ 1 h 377"/>
                    <a:gd name="T56" fmla="*/ 1 w 332"/>
                    <a:gd name="T57" fmla="*/ 0 h 377"/>
                    <a:gd name="T58" fmla="*/ 1 w 332"/>
                    <a:gd name="T59" fmla="*/ 0 h 377"/>
                    <a:gd name="T60" fmla="*/ 1 w 332"/>
                    <a:gd name="T61" fmla="*/ 0 h 377"/>
                    <a:gd name="T62" fmla="*/ 2 w 332"/>
                    <a:gd name="T63" fmla="*/ 0 h 3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77"/>
                    <a:gd name="T98" fmla="*/ 332 w 332"/>
                    <a:gd name="T99" fmla="*/ 377 h 37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77">
                      <a:moveTo>
                        <a:pt x="160" y="0"/>
                      </a:moveTo>
                      <a:lnTo>
                        <a:pt x="179" y="0"/>
                      </a:lnTo>
                      <a:lnTo>
                        <a:pt x="191" y="2"/>
                      </a:lnTo>
                      <a:lnTo>
                        <a:pt x="206" y="4"/>
                      </a:lnTo>
                      <a:lnTo>
                        <a:pt x="220" y="9"/>
                      </a:lnTo>
                      <a:lnTo>
                        <a:pt x="236" y="16"/>
                      </a:lnTo>
                      <a:lnTo>
                        <a:pt x="252" y="25"/>
                      </a:lnTo>
                      <a:lnTo>
                        <a:pt x="268" y="36"/>
                      </a:lnTo>
                      <a:lnTo>
                        <a:pt x="283" y="50"/>
                      </a:lnTo>
                      <a:lnTo>
                        <a:pt x="297" y="68"/>
                      </a:lnTo>
                      <a:lnTo>
                        <a:pt x="309" y="90"/>
                      </a:lnTo>
                      <a:lnTo>
                        <a:pt x="320" y="115"/>
                      </a:lnTo>
                      <a:lnTo>
                        <a:pt x="323" y="128"/>
                      </a:lnTo>
                      <a:lnTo>
                        <a:pt x="323" y="140"/>
                      </a:lnTo>
                      <a:lnTo>
                        <a:pt x="321" y="151"/>
                      </a:lnTo>
                      <a:lnTo>
                        <a:pt x="326" y="158"/>
                      </a:lnTo>
                      <a:lnTo>
                        <a:pt x="329" y="169"/>
                      </a:lnTo>
                      <a:lnTo>
                        <a:pt x="331" y="182"/>
                      </a:lnTo>
                      <a:lnTo>
                        <a:pt x="332" y="196"/>
                      </a:lnTo>
                      <a:lnTo>
                        <a:pt x="332" y="212"/>
                      </a:lnTo>
                      <a:lnTo>
                        <a:pt x="331" y="224"/>
                      </a:lnTo>
                      <a:lnTo>
                        <a:pt x="327" y="232"/>
                      </a:lnTo>
                      <a:lnTo>
                        <a:pt x="319" y="239"/>
                      </a:lnTo>
                      <a:lnTo>
                        <a:pt x="315" y="241"/>
                      </a:lnTo>
                      <a:lnTo>
                        <a:pt x="306" y="270"/>
                      </a:lnTo>
                      <a:lnTo>
                        <a:pt x="294" y="296"/>
                      </a:lnTo>
                      <a:lnTo>
                        <a:pt x="279" y="319"/>
                      </a:lnTo>
                      <a:lnTo>
                        <a:pt x="261" y="339"/>
                      </a:lnTo>
                      <a:lnTo>
                        <a:pt x="241" y="355"/>
                      </a:lnTo>
                      <a:lnTo>
                        <a:pt x="219" y="367"/>
                      </a:lnTo>
                      <a:lnTo>
                        <a:pt x="194" y="374"/>
                      </a:lnTo>
                      <a:lnTo>
                        <a:pt x="169" y="377"/>
                      </a:lnTo>
                      <a:lnTo>
                        <a:pt x="144" y="374"/>
                      </a:lnTo>
                      <a:lnTo>
                        <a:pt x="120" y="367"/>
                      </a:lnTo>
                      <a:lnTo>
                        <a:pt x="98" y="355"/>
                      </a:lnTo>
                      <a:lnTo>
                        <a:pt x="77" y="339"/>
                      </a:lnTo>
                      <a:lnTo>
                        <a:pt x="60" y="319"/>
                      </a:lnTo>
                      <a:lnTo>
                        <a:pt x="45" y="296"/>
                      </a:lnTo>
                      <a:lnTo>
                        <a:pt x="33" y="270"/>
                      </a:lnTo>
                      <a:lnTo>
                        <a:pt x="24" y="241"/>
                      </a:lnTo>
                      <a:lnTo>
                        <a:pt x="13" y="239"/>
                      </a:lnTo>
                      <a:lnTo>
                        <a:pt x="5" y="232"/>
                      </a:lnTo>
                      <a:lnTo>
                        <a:pt x="2" y="224"/>
                      </a:lnTo>
                      <a:lnTo>
                        <a:pt x="0" y="212"/>
                      </a:lnTo>
                      <a:lnTo>
                        <a:pt x="0" y="196"/>
                      </a:lnTo>
                      <a:lnTo>
                        <a:pt x="1" y="181"/>
                      </a:lnTo>
                      <a:lnTo>
                        <a:pt x="3" y="167"/>
                      </a:lnTo>
                      <a:lnTo>
                        <a:pt x="7" y="157"/>
                      </a:lnTo>
                      <a:lnTo>
                        <a:pt x="12" y="150"/>
                      </a:lnTo>
                      <a:lnTo>
                        <a:pt x="18" y="148"/>
                      </a:lnTo>
                      <a:lnTo>
                        <a:pt x="19" y="148"/>
                      </a:lnTo>
                      <a:lnTo>
                        <a:pt x="17" y="137"/>
                      </a:lnTo>
                      <a:lnTo>
                        <a:pt x="16" y="124"/>
                      </a:lnTo>
                      <a:lnTo>
                        <a:pt x="18" y="110"/>
                      </a:lnTo>
                      <a:lnTo>
                        <a:pt x="26" y="86"/>
                      </a:lnTo>
                      <a:lnTo>
                        <a:pt x="37" y="65"/>
                      </a:lnTo>
                      <a:lnTo>
                        <a:pt x="49" y="49"/>
                      </a:lnTo>
                      <a:lnTo>
                        <a:pt x="62" y="35"/>
                      </a:lnTo>
                      <a:lnTo>
                        <a:pt x="77" y="24"/>
                      </a:lnTo>
                      <a:lnTo>
                        <a:pt x="92" y="16"/>
                      </a:lnTo>
                      <a:lnTo>
                        <a:pt x="107" y="9"/>
                      </a:lnTo>
                      <a:lnTo>
                        <a:pt x="121" y="5"/>
                      </a:lnTo>
                      <a:lnTo>
                        <a:pt x="135" y="2"/>
                      </a:lnTo>
                      <a:lnTo>
                        <a:pt x="148" y="1"/>
                      </a:lnTo>
                      <a:lnTo>
                        <a:pt x="160"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5" name="Freeform 191">
                  <a:extLst>
                    <a:ext uri="{FF2B5EF4-FFF2-40B4-BE49-F238E27FC236}">
                      <a16:creationId xmlns:a16="http://schemas.microsoft.com/office/drawing/2014/main" id="{57D0421D-E660-47DB-A2B2-B93E9513CB99}"/>
                    </a:ext>
                  </a:extLst>
                </p:cNvPr>
                <p:cNvSpPr>
                  <a:spLocks/>
                </p:cNvSpPr>
                <p:nvPr/>
              </p:nvSpPr>
              <p:spPr bwMode="auto">
                <a:xfrm>
                  <a:off x="4851" y="599"/>
                  <a:ext cx="36" cy="41"/>
                </a:xfrm>
                <a:custGeom>
                  <a:avLst/>
                  <a:gdLst>
                    <a:gd name="T0" fmla="*/ 2 w 321"/>
                    <a:gd name="T1" fmla="*/ 0 h 363"/>
                    <a:gd name="T2" fmla="*/ 2 w 321"/>
                    <a:gd name="T3" fmla="*/ 0 h 363"/>
                    <a:gd name="T4" fmla="*/ 2 w 321"/>
                    <a:gd name="T5" fmla="*/ 0 h 363"/>
                    <a:gd name="T6" fmla="*/ 3 w 321"/>
                    <a:gd name="T7" fmla="*/ 0 h 363"/>
                    <a:gd name="T8" fmla="*/ 3 w 321"/>
                    <a:gd name="T9" fmla="*/ 0 h 363"/>
                    <a:gd name="T10" fmla="*/ 3 w 321"/>
                    <a:gd name="T11" fmla="*/ 0 h 363"/>
                    <a:gd name="T12" fmla="*/ 3 w 321"/>
                    <a:gd name="T13" fmla="*/ 0 h 363"/>
                    <a:gd name="T14" fmla="*/ 3 w 321"/>
                    <a:gd name="T15" fmla="*/ 1 h 363"/>
                    <a:gd name="T16" fmla="*/ 4 w 321"/>
                    <a:gd name="T17" fmla="*/ 1 h 363"/>
                    <a:gd name="T18" fmla="*/ 4 w 321"/>
                    <a:gd name="T19" fmla="*/ 1 h 363"/>
                    <a:gd name="T20" fmla="*/ 4 w 321"/>
                    <a:gd name="T21" fmla="*/ 1 h 363"/>
                    <a:gd name="T22" fmla="*/ 4 w 321"/>
                    <a:gd name="T23" fmla="*/ 2 h 363"/>
                    <a:gd name="T24" fmla="*/ 4 w 321"/>
                    <a:gd name="T25" fmla="*/ 2 h 363"/>
                    <a:gd name="T26" fmla="*/ 4 w 321"/>
                    <a:gd name="T27" fmla="*/ 2 h 363"/>
                    <a:gd name="T28" fmla="*/ 4 w 321"/>
                    <a:gd name="T29" fmla="*/ 2 h 363"/>
                    <a:gd name="T30" fmla="*/ 4 w 321"/>
                    <a:gd name="T31" fmla="*/ 2 h 363"/>
                    <a:gd name="T32" fmla="*/ 4 w 321"/>
                    <a:gd name="T33" fmla="*/ 2 h 363"/>
                    <a:gd name="T34" fmla="*/ 4 w 321"/>
                    <a:gd name="T35" fmla="*/ 2 h 363"/>
                    <a:gd name="T36" fmla="*/ 4 w 321"/>
                    <a:gd name="T37" fmla="*/ 3 h 363"/>
                    <a:gd name="T38" fmla="*/ 4 w 321"/>
                    <a:gd name="T39" fmla="*/ 3 h 363"/>
                    <a:gd name="T40" fmla="*/ 4 w 321"/>
                    <a:gd name="T41" fmla="*/ 3 h 363"/>
                    <a:gd name="T42" fmla="*/ 4 w 321"/>
                    <a:gd name="T43" fmla="*/ 3 h 363"/>
                    <a:gd name="T44" fmla="*/ 4 w 321"/>
                    <a:gd name="T45" fmla="*/ 3 h 363"/>
                    <a:gd name="T46" fmla="*/ 4 w 321"/>
                    <a:gd name="T47" fmla="*/ 3 h 363"/>
                    <a:gd name="T48" fmla="*/ 4 w 321"/>
                    <a:gd name="T49" fmla="*/ 4 h 363"/>
                    <a:gd name="T50" fmla="*/ 3 w 321"/>
                    <a:gd name="T51" fmla="*/ 4 h 363"/>
                    <a:gd name="T52" fmla="*/ 3 w 321"/>
                    <a:gd name="T53" fmla="*/ 4 h 363"/>
                    <a:gd name="T54" fmla="*/ 3 w 321"/>
                    <a:gd name="T55" fmla="*/ 5 h 363"/>
                    <a:gd name="T56" fmla="*/ 2 w 321"/>
                    <a:gd name="T57" fmla="*/ 5 h 363"/>
                    <a:gd name="T58" fmla="*/ 2 w 321"/>
                    <a:gd name="T59" fmla="*/ 5 h 363"/>
                    <a:gd name="T60" fmla="*/ 2 w 321"/>
                    <a:gd name="T61" fmla="*/ 5 h 363"/>
                    <a:gd name="T62" fmla="*/ 1 w 321"/>
                    <a:gd name="T63" fmla="*/ 5 h 363"/>
                    <a:gd name="T64" fmla="*/ 1 w 321"/>
                    <a:gd name="T65" fmla="*/ 4 h 363"/>
                    <a:gd name="T66" fmla="*/ 1 w 321"/>
                    <a:gd name="T67" fmla="*/ 4 h 363"/>
                    <a:gd name="T68" fmla="*/ 1 w 321"/>
                    <a:gd name="T69" fmla="*/ 4 h 363"/>
                    <a:gd name="T70" fmla="*/ 0 w 321"/>
                    <a:gd name="T71" fmla="*/ 3 h 363"/>
                    <a:gd name="T72" fmla="*/ 0 w 321"/>
                    <a:gd name="T73" fmla="*/ 3 h 363"/>
                    <a:gd name="T74" fmla="*/ 0 w 321"/>
                    <a:gd name="T75" fmla="*/ 3 h 363"/>
                    <a:gd name="T76" fmla="*/ 0 w 321"/>
                    <a:gd name="T77" fmla="*/ 3 h 363"/>
                    <a:gd name="T78" fmla="*/ 0 w 321"/>
                    <a:gd name="T79" fmla="*/ 3 h 363"/>
                    <a:gd name="T80" fmla="*/ 0 w 321"/>
                    <a:gd name="T81" fmla="*/ 3 h 363"/>
                    <a:gd name="T82" fmla="*/ 0 w 321"/>
                    <a:gd name="T83" fmla="*/ 2 h 363"/>
                    <a:gd name="T84" fmla="*/ 0 w 321"/>
                    <a:gd name="T85" fmla="*/ 2 h 363"/>
                    <a:gd name="T86" fmla="*/ 0 w 321"/>
                    <a:gd name="T87" fmla="*/ 2 h 363"/>
                    <a:gd name="T88" fmla="*/ 0 w 321"/>
                    <a:gd name="T89" fmla="*/ 2 h 363"/>
                    <a:gd name="T90" fmla="*/ 0 w 321"/>
                    <a:gd name="T91" fmla="*/ 2 h 363"/>
                    <a:gd name="T92" fmla="*/ 0 w 321"/>
                    <a:gd name="T93" fmla="*/ 2 h 363"/>
                    <a:gd name="T94" fmla="*/ 0 w 321"/>
                    <a:gd name="T95" fmla="*/ 2 h 363"/>
                    <a:gd name="T96" fmla="*/ 0 w 321"/>
                    <a:gd name="T97" fmla="*/ 2 h 363"/>
                    <a:gd name="T98" fmla="*/ 0 w 321"/>
                    <a:gd name="T99" fmla="*/ 1 h 363"/>
                    <a:gd name="T100" fmla="*/ 0 w 321"/>
                    <a:gd name="T101" fmla="*/ 1 h 363"/>
                    <a:gd name="T102" fmla="*/ 0 w 321"/>
                    <a:gd name="T103" fmla="*/ 1 h 363"/>
                    <a:gd name="T104" fmla="*/ 1 w 321"/>
                    <a:gd name="T105" fmla="*/ 1 h 363"/>
                    <a:gd name="T106" fmla="*/ 1 w 321"/>
                    <a:gd name="T107" fmla="*/ 0 h 363"/>
                    <a:gd name="T108" fmla="*/ 1 w 321"/>
                    <a:gd name="T109" fmla="*/ 0 h 363"/>
                    <a:gd name="T110" fmla="*/ 1 w 321"/>
                    <a:gd name="T111" fmla="*/ 0 h 363"/>
                    <a:gd name="T112" fmla="*/ 1 w 321"/>
                    <a:gd name="T113" fmla="*/ 0 h 363"/>
                    <a:gd name="T114" fmla="*/ 2 w 321"/>
                    <a:gd name="T115" fmla="*/ 0 h 363"/>
                    <a:gd name="T116" fmla="*/ 2 w 321"/>
                    <a:gd name="T117" fmla="*/ 0 h 363"/>
                    <a:gd name="T118" fmla="*/ 2 w 321"/>
                    <a:gd name="T119" fmla="*/ 0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1"/>
                    <a:gd name="T181" fmla="*/ 0 h 363"/>
                    <a:gd name="T182" fmla="*/ 321 w 321"/>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1" h="363">
                      <a:moveTo>
                        <a:pt x="154" y="0"/>
                      </a:moveTo>
                      <a:lnTo>
                        <a:pt x="175" y="0"/>
                      </a:lnTo>
                      <a:lnTo>
                        <a:pt x="188" y="2"/>
                      </a:lnTo>
                      <a:lnTo>
                        <a:pt x="203" y="5"/>
                      </a:lnTo>
                      <a:lnTo>
                        <a:pt x="219" y="10"/>
                      </a:lnTo>
                      <a:lnTo>
                        <a:pt x="235" y="18"/>
                      </a:lnTo>
                      <a:lnTo>
                        <a:pt x="252" y="29"/>
                      </a:lnTo>
                      <a:lnTo>
                        <a:pt x="269" y="43"/>
                      </a:lnTo>
                      <a:lnTo>
                        <a:pt x="285" y="61"/>
                      </a:lnTo>
                      <a:lnTo>
                        <a:pt x="299" y="83"/>
                      </a:lnTo>
                      <a:lnTo>
                        <a:pt x="310" y="111"/>
                      </a:lnTo>
                      <a:lnTo>
                        <a:pt x="312" y="124"/>
                      </a:lnTo>
                      <a:lnTo>
                        <a:pt x="313" y="135"/>
                      </a:lnTo>
                      <a:lnTo>
                        <a:pt x="311" y="146"/>
                      </a:lnTo>
                      <a:lnTo>
                        <a:pt x="315" y="152"/>
                      </a:lnTo>
                      <a:lnTo>
                        <a:pt x="318" y="162"/>
                      </a:lnTo>
                      <a:lnTo>
                        <a:pt x="320" y="175"/>
                      </a:lnTo>
                      <a:lnTo>
                        <a:pt x="321" y="189"/>
                      </a:lnTo>
                      <a:lnTo>
                        <a:pt x="321" y="205"/>
                      </a:lnTo>
                      <a:lnTo>
                        <a:pt x="320" y="216"/>
                      </a:lnTo>
                      <a:lnTo>
                        <a:pt x="316" y="224"/>
                      </a:lnTo>
                      <a:lnTo>
                        <a:pt x="309" y="230"/>
                      </a:lnTo>
                      <a:lnTo>
                        <a:pt x="304" y="232"/>
                      </a:lnTo>
                      <a:lnTo>
                        <a:pt x="294" y="263"/>
                      </a:lnTo>
                      <a:lnTo>
                        <a:pt x="281" y="291"/>
                      </a:lnTo>
                      <a:lnTo>
                        <a:pt x="262" y="315"/>
                      </a:lnTo>
                      <a:lnTo>
                        <a:pt x="241" y="334"/>
                      </a:lnTo>
                      <a:lnTo>
                        <a:pt x="217" y="350"/>
                      </a:lnTo>
                      <a:lnTo>
                        <a:pt x="192" y="360"/>
                      </a:lnTo>
                      <a:lnTo>
                        <a:pt x="164" y="363"/>
                      </a:lnTo>
                      <a:lnTo>
                        <a:pt x="136" y="360"/>
                      </a:lnTo>
                      <a:lnTo>
                        <a:pt x="111" y="350"/>
                      </a:lnTo>
                      <a:lnTo>
                        <a:pt x="87" y="334"/>
                      </a:lnTo>
                      <a:lnTo>
                        <a:pt x="66" y="315"/>
                      </a:lnTo>
                      <a:lnTo>
                        <a:pt x="48" y="291"/>
                      </a:lnTo>
                      <a:lnTo>
                        <a:pt x="34" y="263"/>
                      </a:lnTo>
                      <a:lnTo>
                        <a:pt x="24" y="232"/>
                      </a:lnTo>
                      <a:lnTo>
                        <a:pt x="13" y="230"/>
                      </a:lnTo>
                      <a:lnTo>
                        <a:pt x="5" y="224"/>
                      </a:lnTo>
                      <a:lnTo>
                        <a:pt x="2" y="216"/>
                      </a:lnTo>
                      <a:lnTo>
                        <a:pt x="0" y="205"/>
                      </a:lnTo>
                      <a:lnTo>
                        <a:pt x="0" y="189"/>
                      </a:lnTo>
                      <a:lnTo>
                        <a:pt x="1" y="174"/>
                      </a:lnTo>
                      <a:lnTo>
                        <a:pt x="3" y="161"/>
                      </a:lnTo>
                      <a:lnTo>
                        <a:pt x="7" y="151"/>
                      </a:lnTo>
                      <a:lnTo>
                        <a:pt x="12" y="144"/>
                      </a:lnTo>
                      <a:lnTo>
                        <a:pt x="18" y="142"/>
                      </a:lnTo>
                      <a:lnTo>
                        <a:pt x="16" y="132"/>
                      </a:lnTo>
                      <a:lnTo>
                        <a:pt x="16" y="120"/>
                      </a:lnTo>
                      <a:lnTo>
                        <a:pt x="18" y="106"/>
                      </a:lnTo>
                      <a:lnTo>
                        <a:pt x="28" y="80"/>
                      </a:lnTo>
                      <a:lnTo>
                        <a:pt x="39" y="59"/>
                      </a:lnTo>
                      <a:lnTo>
                        <a:pt x="52" y="42"/>
                      </a:lnTo>
                      <a:lnTo>
                        <a:pt x="66" y="29"/>
                      </a:lnTo>
                      <a:lnTo>
                        <a:pt x="81" y="19"/>
                      </a:lnTo>
                      <a:lnTo>
                        <a:pt x="97" y="11"/>
                      </a:lnTo>
                      <a:lnTo>
                        <a:pt x="113" y="6"/>
                      </a:lnTo>
                      <a:lnTo>
                        <a:pt x="128" y="3"/>
                      </a:lnTo>
                      <a:lnTo>
                        <a:pt x="142" y="1"/>
                      </a:lnTo>
                      <a:lnTo>
                        <a:pt x="154"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6" name="Freeform 192">
                  <a:extLst>
                    <a:ext uri="{FF2B5EF4-FFF2-40B4-BE49-F238E27FC236}">
                      <a16:creationId xmlns:a16="http://schemas.microsoft.com/office/drawing/2014/main" id="{1870F262-0615-4110-B101-12799E405B0D}"/>
                    </a:ext>
                  </a:extLst>
                </p:cNvPr>
                <p:cNvSpPr>
                  <a:spLocks/>
                </p:cNvSpPr>
                <p:nvPr/>
              </p:nvSpPr>
              <p:spPr bwMode="auto">
                <a:xfrm>
                  <a:off x="4933" y="599"/>
                  <a:ext cx="36" cy="41"/>
                </a:xfrm>
                <a:custGeom>
                  <a:avLst/>
                  <a:gdLst>
                    <a:gd name="T0" fmla="*/ 2 w 321"/>
                    <a:gd name="T1" fmla="*/ 0 h 363"/>
                    <a:gd name="T2" fmla="*/ 2 w 321"/>
                    <a:gd name="T3" fmla="*/ 0 h 363"/>
                    <a:gd name="T4" fmla="*/ 2 w 321"/>
                    <a:gd name="T5" fmla="*/ 0 h 363"/>
                    <a:gd name="T6" fmla="*/ 3 w 321"/>
                    <a:gd name="T7" fmla="*/ 0 h 363"/>
                    <a:gd name="T8" fmla="*/ 3 w 321"/>
                    <a:gd name="T9" fmla="*/ 0 h 363"/>
                    <a:gd name="T10" fmla="*/ 3 w 321"/>
                    <a:gd name="T11" fmla="*/ 0 h 363"/>
                    <a:gd name="T12" fmla="*/ 3 w 321"/>
                    <a:gd name="T13" fmla="*/ 0 h 363"/>
                    <a:gd name="T14" fmla="*/ 3 w 321"/>
                    <a:gd name="T15" fmla="*/ 1 h 363"/>
                    <a:gd name="T16" fmla="*/ 4 w 321"/>
                    <a:gd name="T17" fmla="*/ 1 h 363"/>
                    <a:gd name="T18" fmla="*/ 4 w 321"/>
                    <a:gd name="T19" fmla="*/ 1 h 363"/>
                    <a:gd name="T20" fmla="*/ 4 w 321"/>
                    <a:gd name="T21" fmla="*/ 1 h 363"/>
                    <a:gd name="T22" fmla="*/ 4 w 321"/>
                    <a:gd name="T23" fmla="*/ 2 h 363"/>
                    <a:gd name="T24" fmla="*/ 4 w 321"/>
                    <a:gd name="T25" fmla="*/ 2 h 363"/>
                    <a:gd name="T26" fmla="*/ 4 w 321"/>
                    <a:gd name="T27" fmla="*/ 2 h 363"/>
                    <a:gd name="T28" fmla="*/ 4 w 321"/>
                    <a:gd name="T29" fmla="*/ 2 h 363"/>
                    <a:gd name="T30" fmla="*/ 4 w 321"/>
                    <a:gd name="T31" fmla="*/ 2 h 363"/>
                    <a:gd name="T32" fmla="*/ 4 w 321"/>
                    <a:gd name="T33" fmla="*/ 2 h 363"/>
                    <a:gd name="T34" fmla="*/ 4 w 321"/>
                    <a:gd name="T35" fmla="*/ 2 h 363"/>
                    <a:gd name="T36" fmla="*/ 4 w 321"/>
                    <a:gd name="T37" fmla="*/ 3 h 363"/>
                    <a:gd name="T38" fmla="*/ 4 w 321"/>
                    <a:gd name="T39" fmla="*/ 3 h 363"/>
                    <a:gd name="T40" fmla="*/ 4 w 321"/>
                    <a:gd name="T41" fmla="*/ 3 h 363"/>
                    <a:gd name="T42" fmla="*/ 4 w 321"/>
                    <a:gd name="T43" fmla="*/ 3 h 363"/>
                    <a:gd name="T44" fmla="*/ 4 w 321"/>
                    <a:gd name="T45" fmla="*/ 3 h 363"/>
                    <a:gd name="T46" fmla="*/ 4 w 321"/>
                    <a:gd name="T47" fmla="*/ 3 h 363"/>
                    <a:gd name="T48" fmla="*/ 3 w 321"/>
                    <a:gd name="T49" fmla="*/ 4 h 363"/>
                    <a:gd name="T50" fmla="*/ 3 w 321"/>
                    <a:gd name="T51" fmla="*/ 4 h 363"/>
                    <a:gd name="T52" fmla="*/ 3 w 321"/>
                    <a:gd name="T53" fmla="*/ 4 h 363"/>
                    <a:gd name="T54" fmla="*/ 3 w 321"/>
                    <a:gd name="T55" fmla="*/ 5 h 363"/>
                    <a:gd name="T56" fmla="*/ 2 w 321"/>
                    <a:gd name="T57" fmla="*/ 5 h 363"/>
                    <a:gd name="T58" fmla="*/ 2 w 321"/>
                    <a:gd name="T59" fmla="*/ 5 h 363"/>
                    <a:gd name="T60" fmla="*/ 2 w 321"/>
                    <a:gd name="T61" fmla="*/ 5 h 363"/>
                    <a:gd name="T62" fmla="*/ 1 w 321"/>
                    <a:gd name="T63" fmla="*/ 5 h 363"/>
                    <a:gd name="T64" fmla="*/ 1 w 321"/>
                    <a:gd name="T65" fmla="*/ 4 h 363"/>
                    <a:gd name="T66" fmla="*/ 1 w 321"/>
                    <a:gd name="T67" fmla="*/ 4 h 363"/>
                    <a:gd name="T68" fmla="*/ 1 w 321"/>
                    <a:gd name="T69" fmla="*/ 4 h 363"/>
                    <a:gd name="T70" fmla="*/ 0 w 321"/>
                    <a:gd name="T71" fmla="*/ 3 h 363"/>
                    <a:gd name="T72" fmla="*/ 0 w 321"/>
                    <a:gd name="T73" fmla="*/ 3 h 363"/>
                    <a:gd name="T74" fmla="*/ 0 w 321"/>
                    <a:gd name="T75" fmla="*/ 3 h 363"/>
                    <a:gd name="T76" fmla="*/ 0 w 321"/>
                    <a:gd name="T77" fmla="*/ 3 h 363"/>
                    <a:gd name="T78" fmla="*/ 0 w 321"/>
                    <a:gd name="T79" fmla="*/ 3 h 363"/>
                    <a:gd name="T80" fmla="*/ 0 w 321"/>
                    <a:gd name="T81" fmla="*/ 3 h 363"/>
                    <a:gd name="T82" fmla="*/ 0 w 321"/>
                    <a:gd name="T83" fmla="*/ 2 h 363"/>
                    <a:gd name="T84" fmla="*/ 0 w 321"/>
                    <a:gd name="T85" fmla="*/ 2 h 363"/>
                    <a:gd name="T86" fmla="*/ 0 w 321"/>
                    <a:gd name="T87" fmla="*/ 2 h 363"/>
                    <a:gd name="T88" fmla="*/ 0 w 321"/>
                    <a:gd name="T89" fmla="*/ 2 h 363"/>
                    <a:gd name="T90" fmla="*/ 0 w 321"/>
                    <a:gd name="T91" fmla="*/ 2 h 363"/>
                    <a:gd name="T92" fmla="*/ 0 w 321"/>
                    <a:gd name="T93" fmla="*/ 2 h 363"/>
                    <a:gd name="T94" fmla="*/ 0 w 321"/>
                    <a:gd name="T95" fmla="*/ 2 h 363"/>
                    <a:gd name="T96" fmla="*/ 0 w 321"/>
                    <a:gd name="T97" fmla="*/ 2 h 363"/>
                    <a:gd name="T98" fmla="*/ 0 w 321"/>
                    <a:gd name="T99" fmla="*/ 1 h 363"/>
                    <a:gd name="T100" fmla="*/ 0 w 321"/>
                    <a:gd name="T101" fmla="*/ 1 h 363"/>
                    <a:gd name="T102" fmla="*/ 0 w 321"/>
                    <a:gd name="T103" fmla="*/ 1 h 363"/>
                    <a:gd name="T104" fmla="*/ 1 w 321"/>
                    <a:gd name="T105" fmla="*/ 1 h 363"/>
                    <a:gd name="T106" fmla="*/ 1 w 321"/>
                    <a:gd name="T107" fmla="*/ 0 h 363"/>
                    <a:gd name="T108" fmla="*/ 1 w 321"/>
                    <a:gd name="T109" fmla="*/ 0 h 363"/>
                    <a:gd name="T110" fmla="*/ 1 w 321"/>
                    <a:gd name="T111" fmla="*/ 0 h 363"/>
                    <a:gd name="T112" fmla="*/ 1 w 321"/>
                    <a:gd name="T113" fmla="*/ 0 h 363"/>
                    <a:gd name="T114" fmla="*/ 2 w 321"/>
                    <a:gd name="T115" fmla="*/ 0 h 363"/>
                    <a:gd name="T116" fmla="*/ 2 w 321"/>
                    <a:gd name="T117" fmla="*/ 0 h 363"/>
                    <a:gd name="T118" fmla="*/ 2 w 321"/>
                    <a:gd name="T119" fmla="*/ 0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1"/>
                    <a:gd name="T181" fmla="*/ 0 h 363"/>
                    <a:gd name="T182" fmla="*/ 321 w 321"/>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1" h="363">
                      <a:moveTo>
                        <a:pt x="154" y="0"/>
                      </a:moveTo>
                      <a:lnTo>
                        <a:pt x="175" y="0"/>
                      </a:lnTo>
                      <a:lnTo>
                        <a:pt x="188" y="2"/>
                      </a:lnTo>
                      <a:lnTo>
                        <a:pt x="203" y="5"/>
                      </a:lnTo>
                      <a:lnTo>
                        <a:pt x="219" y="10"/>
                      </a:lnTo>
                      <a:lnTo>
                        <a:pt x="235" y="18"/>
                      </a:lnTo>
                      <a:lnTo>
                        <a:pt x="252" y="29"/>
                      </a:lnTo>
                      <a:lnTo>
                        <a:pt x="269" y="43"/>
                      </a:lnTo>
                      <a:lnTo>
                        <a:pt x="284" y="61"/>
                      </a:lnTo>
                      <a:lnTo>
                        <a:pt x="298" y="83"/>
                      </a:lnTo>
                      <a:lnTo>
                        <a:pt x="310" y="111"/>
                      </a:lnTo>
                      <a:lnTo>
                        <a:pt x="312" y="124"/>
                      </a:lnTo>
                      <a:lnTo>
                        <a:pt x="313" y="135"/>
                      </a:lnTo>
                      <a:lnTo>
                        <a:pt x="311" y="146"/>
                      </a:lnTo>
                      <a:lnTo>
                        <a:pt x="315" y="152"/>
                      </a:lnTo>
                      <a:lnTo>
                        <a:pt x="318" y="162"/>
                      </a:lnTo>
                      <a:lnTo>
                        <a:pt x="320" y="175"/>
                      </a:lnTo>
                      <a:lnTo>
                        <a:pt x="321" y="189"/>
                      </a:lnTo>
                      <a:lnTo>
                        <a:pt x="321" y="205"/>
                      </a:lnTo>
                      <a:lnTo>
                        <a:pt x="320" y="216"/>
                      </a:lnTo>
                      <a:lnTo>
                        <a:pt x="316" y="224"/>
                      </a:lnTo>
                      <a:lnTo>
                        <a:pt x="309" y="230"/>
                      </a:lnTo>
                      <a:lnTo>
                        <a:pt x="304" y="232"/>
                      </a:lnTo>
                      <a:lnTo>
                        <a:pt x="293" y="263"/>
                      </a:lnTo>
                      <a:lnTo>
                        <a:pt x="280" y="291"/>
                      </a:lnTo>
                      <a:lnTo>
                        <a:pt x="262" y="315"/>
                      </a:lnTo>
                      <a:lnTo>
                        <a:pt x="241" y="334"/>
                      </a:lnTo>
                      <a:lnTo>
                        <a:pt x="217" y="350"/>
                      </a:lnTo>
                      <a:lnTo>
                        <a:pt x="192" y="360"/>
                      </a:lnTo>
                      <a:lnTo>
                        <a:pt x="164" y="363"/>
                      </a:lnTo>
                      <a:lnTo>
                        <a:pt x="136" y="360"/>
                      </a:lnTo>
                      <a:lnTo>
                        <a:pt x="111" y="350"/>
                      </a:lnTo>
                      <a:lnTo>
                        <a:pt x="87" y="334"/>
                      </a:lnTo>
                      <a:lnTo>
                        <a:pt x="66" y="315"/>
                      </a:lnTo>
                      <a:lnTo>
                        <a:pt x="47" y="291"/>
                      </a:lnTo>
                      <a:lnTo>
                        <a:pt x="33" y="263"/>
                      </a:lnTo>
                      <a:lnTo>
                        <a:pt x="23" y="232"/>
                      </a:lnTo>
                      <a:lnTo>
                        <a:pt x="13" y="230"/>
                      </a:lnTo>
                      <a:lnTo>
                        <a:pt x="5" y="224"/>
                      </a:lnTo>
                      <a:lnTo>
                        <a:pt x="2" y="216"/>
                      </a:lnTo>
                      <a:lnTo>
                        <a:pt x="0" y="205"/>
                      </a:lnTo>
                      <a:lnTo>
                        <a:pt x="0" y="189"/>
                      </a:lnTo>
                      <a:lnTo>
                        <a:pt x="1" y="174"/>
                      </a:lnTo>
                      <a:lnTo>
                        <a:pt x="3" y="161"/>
                      </a:lnTo>
                      <a:lnTo>
                        <a:pt x="7" y="151"/>
                      </a:lnTo>
                      <a:lnTo>
                        <a:pt x="12" y="144"/>
                      </a:lnTo>
                      <a:lnTo>
                        <a:pt x="18" y="142"/>
                      </a:lnTo>
                      <a:lnTo>
                        <a:pt x="16" y="132"/>
                      </a:lnTo>
                      <a:lnTo>
                        <a:pt x="16" y="120"/>
                      </a:lnTo>
                      <a:lnTo>
                        <a:pt x="18" y="106"/>
                      </a:lnTo>
                      <a:lnTo>
                        <a:pt x="27" y="80"/>
                      </a:lnTo>
                      <a:lnTo>
                        <a:pt x="38" y="59"/>
                      </a:lnTo>
                      <a:lnTo>
                        <a:pt x="52" y="42"/>
                      </a:lnTo>
                      <a:lnTo>
                        <a:pt x="66" y="29"/>
                      </a:lnTo>
                      <a:lnTo>
                        <a:pt x="81" y="19"/>
                      </a:lnTo>
                      <a:lnTo>
                        <a:pt x="97" y="11"/>
                      </a:lnTo>
                      <a:lnTo>
                        <a:pt x="113" y="6"/>
                      </a:lnTo>
                      <a:lnTo>
                        <a:pt x="128" y="3"/>
                      </a:lnTo>
                      <a:lnTo>
                        <a:pt x="142" y="1"/>
                      </a:lnTo>
                      <a:lnTo>
                        <a:pt x="154"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7" name="Freeform 193">
                  <a:extLst>
                    <a:ext uri="{FF2B5EF4-FFF2-40B4-BE49-F238E27FC236}">
                      <a16:creationId xmlns:a16="http://schemas.microsoft.com/office/drawing/2014/main" id="{E1313D67-9256-4377-869F-6E9EC122BC9E}"/>
                    </a:ext>
                  </a:extLst>
                </p:cNvPr>
                <p:cNvSpPr>
                  <a:spLocks/>
                </p:cNvSpPr>
                <p:nvPr/>
              </p:nvSpPr>
              <p:spPr bwMode="auto">
                <a:xfrm>
                  <a:off x="4930" y="535"/>
                  <a:ext cx="7" cy="7"/>
                </a:xfrm>
                <a:custGeom>
                  <a:avLst/>
                  <a:gdLst>
                    <a:gd name="T0" fmla="*/ 0 w 66"/>
                    <a:gd name="T1" fmla="*/ 0 h 66"/>
                    <a:gd name="T2" fmla="*/ 1 w 66"/>
                    <a:gd name="T3" fmla="*/ 0 h 66"/>
                    <a:gd name="T4" fmla="*/ 1 w 66"/>
                    <a:gd name="T5" fmla="*/ 1 h 66"/>
                    <a:gd name="T6" fmla="*/ 1 w 66"/>
                    <a:gd name="T7" fmla="*/ 1 h 66"/>
                    <a:gd name="T8" fmla="*/ 1 w 66"/>
                    <a:gd name="T9" fmla="*/ 1 h 66"/>
                    <a:gd name="T10" fmla="*/ 1 w 66"/>
                    <a:gd name="T11" fmla="*/ 1 h 66"/>
                    <a:gd name="T12" fmla="*/ 0 w 66"/>
                    <a:gd name="T13" fmla="*/ 1 h 66"/>
                    <a:gd name="T14" fmla="*/ 0 w 66"/>
                    <a:gd name="T15" fmla="*/ 1 h 66"/>
                    <a:gd name="T16" fmla="*/ 0 w 66"/>
                    <a:gd name="T17" fmla="*/ 1 h 66"/>
                    <a:gd name="T18" fmla="*/ 0 w 66"/>
                    <a:gd name="T19" fmla="*/ 1 h 66"/>
                    <a:gd name="T20" fmla="*/ 0 w 66"/>
                    <a:gd name="T21" fmla="*/ 0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66"/>
                    <a:gd name="T35" fmla="*/ 66 w 66"/>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66">
                      <a:moveTo>
                        <a:pt x="24" y="0"/>
                      </a:moveTo>
                      <a:lnTo>
                        <a:pt x="43" y="0"/>
                      </a:lnTo>
                      <a:lnTo>
                        <a:pt x="43" y="46"/>
                      </a:lnTo>
                      <a:lnTo>
                        <a:pt x="54" y="50"/>
                      </a:lnTo>
                      <a:lnTo>
                        <a:pt x="62" y="57"/>
                      </a:lnTo>
                      <a:lnTo>
                        <a:pt x="66" y="66"/>
                      </a:lnTo>
                      <a:lnTo>
                        <a:pt x="0" y="66"/>
                      </a:lnTo>
                      <a:lnTo>
                        <a:pt x="4" y="57"/>
                      </a:lnTo>
                      <a:lnTo>
                        <a:pt x="12" y="50"/>
                      </a:lnTo>
                      <a:lnTo>
                        <a:pt x="24" y="46"/>
                      </a:lnTo>
                      <a:lnTo>
                        <a:pt x="24"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8" name="Freeform 194">
                  <a:extLst>
                    <a:ext uri="{FF2B5EF4-FFF2-40B4-BE49-F238E27FC236}">
                      <a16:creationId xmlns:a16="http://schemas.microsoft.com/office/drawing/2014/main" id="{150DAB40-D756-4203-A802-609468900190}"/>
                    </a:ext>
                  </a:extLst>
                </p:cNvPr>
                <p:cNvSpPr>
                  <a:spLocks/>
                </p:cNvSpPr>
                <p:nvPr/>
              </p:nvSpPr>
              <p:spPr bwMode="auto">
                <a:xfrm>
                  <a:off x="4843" y="531"/>
                  <a:ext cx="123" cy="14"/>
                </a:xfrm>
                <a:custGeom>
                  <a:avLst/>
                  <a:gdLst>
                    <a:gd name="T0" fmla="*/ 3 w 1109"/>
                    <a:gd name="T1" fmla="*/ 0 h 128"/>
                    <a:gd name="T2" fmla="*/ 10 w 1109"/>
                    <a:gd name="T3" fmla="*/ 0 h 128"/>
                    <a:gd name="T4" fmla="*/ 10 w 1109"/>
                    <a:gd name="T5" fmla="*/ 0 h 128"/>
                    <a:gd name="T6" fmla="*/ 10 w 1109"/>
                    <a:gd name="T7" fmla="*/ 0 h 128"/>
                    <a:gd name="T8" fmla="*/ 10 w 1109"/>
                    <a:gd name="T9" fmla="*/ 0 h 128"/>
                    <a:gd name="T10" fmla="*/ 10 w 1109"/>
                    <a:gd name="T11" fmla="*/ 1 h 128"/>
                    <a:gd name="T12" fmla="*/ 10 w 1109"/>
                    <a:gd name="T13" fmla="*/ 1 h 128"/>
                    <a:gd name="T14" fmla="*/ 9 w 1109"/>
                    <a:gd name="T15" fmla="*/ 1 h 128"/>
                    <a:gd name="T16" fmla="*/ 9 w 1109"/>
                    <a:gd name="T17" fmla="*/ 1 h 128"/>
                    <a:gd name="T18" fmla="*/ 9 w 1109"/>
                    <a:gd name="T19" fmla="*/ 1 h 128"/>
                    <a:gd name="T20" fmla="*/ 11 w 1109"/>
                    <a:gd name="T21" fmla="*/ 1 h 128"/>
                    <a:gd name="T22" fmla="*/ 11 w 1109"/>
                    <a:gd name="T23" fmla="*/ 1 h 128"/>
                    <a:gd name="T24" fmla="*/ 11 w 1109"/>
                    <a:gd name="T25" fmla="*/ 1 h 128"/>
                    <a:gd name="T26" fmla="*/ 11 w 1109"/>
                    <a:gd name="T27" fmla="*/ 1 h 128"/>
                    <a:gd name="T28" fmla="*/ 10 w 1109"/>
                    <a:gd name="T29" fmla="*/ 1 h 128"/>
                    <a:gd name="T30" fmla="*/ 10 w 1109"/>
                    <a:gd name="T31" fmla="*/ 0 h 128"/>
                    <a:gd name="T32" fmla="*/ 10 w 1109"/>
                    <a:gd name="T33" fmla="*/ 0 h 128"/>
                    <a:gd name="T34" fmla="*/ 11 w 1109"/>
                    <a:gd name="T35" fmla="*/ 0 h 128"/>
                    <a:gd name="T36" fmla="*/ 14 w 1109"/>
                    <a:gd name="T37" fmla="*/ 2 h 128"/>
                    <a:gd name="T38" fmla="*/ 0 w 1109"/>
                    <a:gd name="T39" fmla="*/ 2 h 128"/>
                    <a:gd name="T40" fmla="*/ 3 w 1109"/>
                    <a:gd name="T41" fmla="*/ 0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9"/>
                    <a:gd name="T64" fmla="*/ 0 h 128"/>
                    <a:gd name="T65" fmla="*/ 1109 w 1109"/>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9" h="128">
                      <a:moveTo>
                        <a:pt x="253" y="0"/>
                      </a:moveTo>
                      <a:lnTo>
                        <a:pt x="776" y="0"/>
                      </a:lnTo>
                      <a:lnTo>
                        <a:pt x="781" y="12"/>
                      </a:lnTo>
                      <a:lnTo>
                        <a:pt x="785" y="23"/>
                      </a:lnTo>
                      <a:lnTo>
                        <a:pt x="789" y="31"/>
                      </a:lnTo>
                      <a:lnTo>
                        <a:pt x="789" y="67"/>
                      </a:lnTo>
                      <a:lnTo>
                        <a:pt x="778" y="75"/>
                      </a:lnTo>
                      <a:lnTo>
                        <a:pt x="770" y="86"/>
                      </a:lnTo>
                      <a:lnTo>
                        <a:pt x="766" y="99"/>
                      </a:lnTo>
                      <a:lnTo>
                        <a:pt x="762" y="122"/>
                      </a:lnTo>
                      <a:lnTo>
                        <a:pt x="872" y="122"/>
                      </a:lnTo>
                      <a:lnTo>
                        <a:pt x="868" y="99"/>
                      </a:lnTo>
                      <a:lnTo>
                        <a:pt x="864" y="86"/>
                      </a:lnTo>
                      <a:lnTo>
                        <a:pt x="855" y="75"/>
                      </a:lnTo>
                      <a:lnTo>
                        <a:pt x="843" y="67"/>
                      </a:lnTo>
                      <a:lnTo>
                        <a:pt x="843" y="16"/>
                      </a:lnTo>
                      <a:lnTo>
                        <a:pt x="842" y="0"/>
                      </a:lnTo>
                      <a:lnTo>
                        <a:pt x="922" y="0"/>
                      </a:lnTo>
                      <a:lnTo>
                        <a:pt x="1109" y="128"/>
                      </a:lnTo>
                      <a:lnTo>
                        <a:pt x="0" y="128"/>
                      </a:lnTo>
                      <a:lnTo>
                        <a:pt x="253"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69" name="Freeform 195">
                  <a:extLst>
                    <a:ext uri="{FF2B5EF4-FFF2-40B4-BE49-F238E27FC236}">
                      <a16:creationId xmlns:a16="http://schemas.microsoft.com/office/drawing/2014/main" id="{D9E7F2D9-77FB-4205-A22E-5E11331B6694}"/>
                    </a:ext>
                  </a:extLst>
                </p:cNvPr>
                <p:cNvSpPr>
                  <a:spLocks/>
                </p:cNvSpPr>
                <p:nvPr/>
              </p:nvSpPr>
              <p:spPr bwMode="auto">
                <a:xfrm>
                  <a:off x="4967" y="652"/>
                  <a:ext cx="63" cy="47"/>
                </a:xfrm>
                <a:custGeom>
                  <a:avLst/>
                  <a:gdLst>
                    <a:gd name="T0" fmla="*/ 2 w 568"/>
                    <a:gd name="T1" fmla="*/ 0 h 418"/>
                    <a:gd name="T2" fmla="*/ 5 w 568"/>
                    <a:gd name="T3" fmla="*/ 0 h 418"/>
                    <a:gd name="T4" fmla="*/ 5 w 568"/>
                    <a:gd name="T5" fmla="*/ 0 h 418"/>
                    <a:gd name="T6" fmla="*/ 6 w 568"/>
                    <a:gd name="T7" fmla="*/ 0 h 418"/>
                    <a:gd name="T8" fmla="*/ 6 w 568"/>
                    <a:gd name="T9" fmla="*/ 0 h 418"/>
                    <a:gd name="T10" fmla="*/ 6 w 568"/>
                    <a:gd name="T11" fmla="*/ 1 h 418"/>
                    <a:gd name="T12" fmla="*/ 6 w 568"/>
                    <a:gd name="T13" fmla="*/ 1 h 418"/>
                    <a:gd name="T14" fmla="*/ 7 w 568"/>
                    <a:gd name="T15" fmla="*/ 1 h 418"/>
                    <a:gd name="T16" fmla="*/ 7 w 568"/>
                    <a:gd name="T17" fmla="*/ 2 h 418"/>
                    <a:gd name="T18" fmla="*/ 7 w 568"/>
                    <a:gd name="T19" fmla="*/ 2 h 418"/>
                    <a:gd name="T20" fmla="*/ 7 w 568"/>
                    <a:gd name="T21" fmla="*/ 2 h 418"/>
                    <a:gd name="T22" fmla="*/ 7 w 568"/>
                    <a:gd name="T23" fmla="*/ 5 h 418"/>
                    <a:gd name="T24" fmla="*/ 0 w 568"/>
                    <a:gd name="T25" fmla="*/ 5 h 418"/>
                    <a:gd name="T26" fmla="*/ 0 w 568"/>
                    <a:gd name="T27" fmla="*/ 2 h 418"/>
                    <a:gd name="T28" fmla="*/ 0 w 568"/>
                    <a:gd name="T29" fmla="*/ 2 h 418"/>
                    <a:gd name="T30" fmla="*/ 0 w 568"/>
                    <a:gd name="T31" fmla="*/ 2 h 418"/>
                    <a:gd name="T32" fmla="*/ 0 w 568"/>
                    <a:gd name="T33" fmla="*/ 1 h 418"/>
                    <a:gd name="T34" fmla="*/ 1 w 568"/>
                    <a:gd name="T35" fmla="*/ 1 h 418"/>
                    <a:gd name="T36" fmla="*/ 1 w 568"/>
                    <a:gd name="T37" fmla="*/ 1 h 418"/>
                    <a:gd name="T38" fmla="*/ 1 w 568"/>
                    <a:gd name="T39" fmla="*/ 0 h 418"/>
                    <a:gd name="T40" fmla="*/ 1 w 568"/>
                    <a:gd name="T41" fmla="*/ 0 h 418"/>
                    <a:gd name="T42" fmla="*/ 2 w 568"/>
                    <a:gd name="T43" fmla="*/ 0 h 418"/>
                    <a:gd name="T44" fmla="*/ 2 w 568"/>
                    <a:gd name="T45" fmla="*/ 0 h 4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8"/>
                    <a:gd name="T70" fmla="*/ 0 h 418"/>
                    <a:gd name="T71" fmla="*/ 568 w 568"/>
                    <a:gd name="T72" fmla="*/ 418 h 4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8" h="418">
                      <a:moveTo>
                        <a:pt x="182" y="0"/>
                      </a:moveTo>
                      <a:lnTo>
                        <a:pt x="386" y="0"/>
                      </a:lnTo>
                      <a:lnTo>
                        <a:pt x="419" y="3"/>
                      </a:lnTo>
                      <a:lnTo>
                        <a:pt x="449" y="12"/>
                      </a:lnTo>
                      <a:lnTo>
                        <a:pt x="477" y="26"/>
                      </a:lnTo>
                      <a:lnTo>
                        <a:pt x="503" y="44"/>
                      </a:lnTo>
                      <a:lnTo>
                        <a:pt x="525" y="67"/>
                      </a:lnTo>
                      <a:lnTo>
                        <a:pt x="543" y="93"/>
                      </a:lnTo>
                      <a:lnTo>
                        <a:pt x="557" y="124"/>
                      </a:lnTo>
                      <a:lnTo>
                        <a:pt x="565" y="156"/>
                      </a:lnTo>
                      <a:lnTo>
                        <a:pt x="568" y="190"/>
                      </a:lnTo>
                      <a:lnTo>
                        <a:pt x="568" y="418"/>
                      </a:lnTo>
                      <a:lnTo>
                        <a:pt x="0" y="418"/>
                      </a:lnTo>
                      <a:lnTo>
                        <a:pt x="0" y="190"/>
                      </a:lnTo>
                      <a:lnTo>
                        <a:pt x="3" y="156"/>
                      </a:lnTo>
                      <a:lnTo>
                        <a:pt x="11" y="124"/>
                      </a:lnTo>
                      <a:lnTo>
                        <a:pt x="25" y="93"/>
                      </a:lnTo>
                      <a:lnTo>
                        <a:pt x="43" y="67"/>
                      </a:lnTo>
                      <a:lnTo>
                        <a:pt x="65" y="44"/>
                      </a:lnTo>
                      <a:lnTo>
                        <a:pt x="90" y="26"/>
                      </a:lnTo>
                      <a:lnTo>
                        <a:pt x="119" y="12"/>
                      </a:lnTo>
                      <a:lnTo>
                        <a:pt x="149" y="3"/>
                      </a:lnTo>
                      <a:lnTo>
                        <a:pt x="182"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0" name="Freeform 196">
                  <a:extLst>
                    <a:ext uri="{FF2B5EF4-FFF2-40B4-BE49-F238E27FC236}">
                      <a16:creationId xmlns:a16="http://schemas.microsoft.com/office/drawing/2014/main" id="{FB734165-B4E3-4069-9CA5-2E5ED75F84F1}"/>
                    </a:ext>
                  </a:extLst>
                </p:cNvPr>
                <p:cNvSpPr>
                  <a:spLocks/>
                </p:cNvSpPr>
                <p:nvPr/>
              </p:nvSpPr>
              <p:spPr bwMode="auto">
                <a:xfrm>
                  <a:off x="4878" y="652"/>
                  <a:ext cx="64" cy="47"/>
                </a:xfrm>
                <a:custGeom>
                  <a:avLst/>
                  <a:gdLst>
                    <a:gd name="T0" fmla="*/ 2 w 569"/>
                    <a:gd name="T1" fmla="*/ 0 h 418"/>
                    <a:gd name="T2" fmla="*/ 5 w 569"/>
                    <a:gd name="T3" fmla="*/ 0 h 418"/>
                    <a:gd name="T4" fmla="*/ 5 w 569"/>
                    <a:gd name="T5" fmla="*/ 0 h 418"/>
                    <a:gd name="T6" fmla="*/ 6 w 569"/>
                    <a:gd name="T7" fmla="*/ 0 h 418"/>
                    <a:gd name="T8" fmla="*/ 6 w 569"/>
                    <a:gd name="T9" fmla="*/ 0 h 418"/>
                    <a:gd name="T10" fmla="*/ 6 w 569"/>
                    <a:gd name="T11" fmla="*/ 1 h 418"/>
                    <a:gd name="T12" fmla="*/ 7 w 569"/>
                    <a:gd name="T13" fmla="*/ 1 h 418"/>
                    <a:gd name="T14" fmla="*/ 7 w 569"/>
                    <a:gd name="T15" fmla="*/ 1 h 418"/>
                    <a:gd name="T16" fmla="*/ 7 w 569"/>
                    <a:gd name="T17" fmla="*/ 2 h 418"/>
                    <a:gd name="T18" fmla="*/ 7 w 569"/>
                    <a:gd name="T19" fmla="*/ 2 h 418"/>
                    <a:gd name="T20" fmla="*/ 7 w 569"/>
                    <a:gd name="T21" fmla="*/ 2 h 418"/>
                    <a:gd name="T22" fmla="*/ 7 w 569"/>
                    <a:gd name="T23" fmla="*/ 5 h 418"/>
                    <a:gd name="T24" fmla="*/ 0 w 569"/>
                    <a:gd name="T25" fmla="*/ 5 h 418"/>
                    <a:gd name="T26" fmla="*/ 0 w 569"/>
                    <a:gd name="T27" fmla="*/ 2 h 418"/>
                    <a:gd name="T28" fmla="*/ 0 w 569"/>
                    <a:gd name="T29" fmla="*/ 2 h 418"/>
                    <a:gd name="T30" fmla="*/ 0 w 569"/>
                    <a:gd name="T31" fmla="*/ 2 h 418"/>
                    <a:gd name="T32" fmla="*/ 0 w 569"/>
                    <a:gd name="T33" fmla="*/ 1 h 418"/>
                    <a:gd name="T34" fmla="*/ 1 w 569"/>
                    <a:gd name="T35" fmla="*/ 1 h 418"/>
                    <a:gd name="T36" fmla="*/ 1 w 569"/>
                    <a:gd name="T37" fmla="*/ 1 h 418"/>
                    <a:gd name="T38" fmla="*/ 1 w 569"/>
                    <a:gd name="T39" fmla="*/ 0 h 418"/>
                    <a:gd name="T40" fmla="*/ 1 w 569"/>
                    <a:gd name="T41" fmla="*/ 0 h 418"/>
                    <a:gd name="T42" fmla="*/ 2 w 569"/>
                    <a:gd name="T43" fmla="*/ 0 h 418"/>
                    <a:gd name="T44" fmla="*/ 2 w 569"/>
                    <a:gd name="T45" fmla="*/ 0 h 4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9"/>
                    <a:gd name="T70" fmla="*/ 0 h 418"/>
                    <a:gd name="T71" fmla="*/ 569 w 569"/>
                    <a:gd name="T72" fmla="*/ 418 h 4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9" h="418">
                      <a:moveTo>
                        <a:pt x="183" y="0"/>
                      </a:moveTo>
                      <a:lnTo>
                        <a:pt x="386" y="0"/>
                      </a:lnTo>
                      <a:lnTo>
                        <a:pt x="419" y="3"/>
                      </a:lnTo>
                      <a:lnTo>
                        <a:pt x="450" y="12"/>
                      </a:lnTo>
                      <a:lnTo>
                        <a:pt x="478" y="26"/>
                      </a:lnTo>
                      <a:lnTo>
                        <a:pt x="503" y="44"/>
                      </a:lnTo>
                      <a:lnTo>
                        <a:pt x="525" y="67"/>
                      </a:lnTo>
                      <a:lnTo>
                        <a:pt x="544" y="93"/>
                      </a:lnTo>
                      <a:lnTo>
                        <a:pt x="558" y="124"/>
                      </a:lnTo>
                      <a:lnTo>
                        <a:pt x="566" y="156"/>
                      </a:lnTo>
                      <a:lnTo>
                        <a:pt x="569" y="190"/>
                      </a:lnTo>
                      <a:lnTo>
                        <a:pt x="569" y="418"/>
                      </a:lnTo>
                      <a:lnTo>
                        <a:pt x="0" y="418"/>
                      </a:lnTo>
                      <a:lnTo>
                        <a:pt x="0" y="190"/>
                      </a:lnTo>
                      <a:lnTo>
                        <a:pt x="3" y="156"/>
                      </a:lnTo>
                      <a:lnTo>
                        <a:pt x="11" y="124"/>
                      </a:lnTo>
                      <a:lnTo>
                        <a:pt x="25" y="93"/>
                      </a:lnTo>
                      <a:lnTo>
                        <a:pt x="44" y="67"/>
                      </a:lnTo>
                      <a:lnTo>
                        <a:pt x="66" y="44"/>
                      </a:lnTo>
                      <a:lnTo>
                        <a:pt x="91" y="26"/>
                      </a:lnTo>
                      <a:lnTo>
                        <a:pt x="119" y="12"/>
                      </a:lnTo>
                      <a:lnTo>
                        <a:pt x="150" y="3"/>
                      </a:lnTo>
                      <a:lnTo>
                        <a:pt x="183"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1" name="Freeform 197">
                  <a:extLst>
                    <a:ext uri="{FF2B5EF4-FFF2-40B4-BE49-F238E27FC236}">
                      <a16:creationId xmlns:a16="http://schemas.microsoft.com/office/drawing/2014/main" id="{F333640A-325C-4EC7-914D-C7249E92EEC2}"/>
                    </a:ext>
                  </a:extLst>
                </p:cNvPr>
                <p:cNvSpPr>
                  <a:spLocks/>
                </p:cNvSpPr>
                <p:nvPr/>
              </p:nvSpPr>
              <p:spPr bwMode="auto">
                <a:xfrm>
                  <a:off x="4925" y="641"/>
                  <a:ext cx="52" cy="43"/>
                </a:xfrm>
                <a:custGeom>
                  <a:avLst/>
                  <a:gdLst>
                    <a:gd name="T0" fmla="*/ 2 w 471"/>
                    <a:gd name="T1" fmla="*/ 0 h 383"/>
                    <a:gd name="T2" fmla="*/ 4 w 471"/>
                    <a:gd name="T3" fmla="*/ 0 h 383"/>
                    <a:gd name="T4" fmla="*/ 4 w 471"/>
                    <a:gd name="T5" fmla="*/ 0 h 383"/>
                    <a:gd name="T6" fmla="*/ 5 w 471"/>
                    <a:gd name="T7" fmla="*/ 0 h 383"/>
                    <a:gd name="T8" fmla="*/ 5 w 471"/>
                    <a:gd name="T9" fmla="*/ 0 h 383"/>
                    <a:gd name="T10" fmla="*/ 5 w 471"/>
                    <a:gd name="T11" fmla="*/ 1 h 383"/>
                    <a:gd name="T12" fmla="*/ 6 w 471"/>
                    <a:gd name="T13" fmla="*/ 1 h 383"/>
                    <a:gd name="T14" fmla="*/ 6 w 471"/>
                    <a:gd name="T15" fmla="*/ 1 h 383"/>
                    <a:gd name="T16" fmla="*/ 5 w 471"/>
                    <a:gd name="T17" fmla="*/ 1 h 383"/>
                    <a:gd name="T18" fmla="*/ 5 w 471"/>
                    <a:gd name="T19" fmla="*/ 2 h 383"/>
                    <a:gd name="T20" fmla="*/ 5 w 471"/>
                    <a:gd name="T21" fmla="*/ 2 h 383"/>
                    <a:gd name="T22" fmla="*/ 5 w 471"/>
                    <a:gd name="T23" fmla="*/ 2 h 383"/>
                    <a:gd name="T24" fmla="*/ 4 w 471"/>
                    <a:gd name="T25" fmla="*/ 3 h 383"/>
                    <a:gd name="T26" fmla="*/ 4 w 471"/>
                    <a:gd name="T27" fmla="*/ 3 h 383"/>
                    <a:gd name="T28" fmla="*/ 4 w 471"/>
                    <a:gd name="T29" fmla="*/ 4 h 383"/>
                    <a:gd name="T30" fmla="*/ 4 w 471"/>
                    <a:gd name="T31" fmla="*/ 5 h 383"/>
                    <a:gd name="T32" fmla="*/ 2 w 471"/>
                    <a:gd name="T33" fmla="*/ 5 h 383"/>
                    <a:gd name="T34" fmla="*/ 2 w 471"/>
                    <a:gd name="T35" fmla="*/ 4 h 383"/>
                    <a:gd name="T36" fmla="*/ 2 w 471"/>
                    <a:gd name="T37" fmla="*/ 3 h 383"/>
                    <a:gd name="T38" fmla="*/ 2 w 471"/>
                    <a:gd name="T39" fmla="*/ 3 h 383"/>
                    <a:gd name="T40" fmla="*/ 2 w 471"/>
                    <a:gd name="T41" fmla="*/ 2 h 383"/>
                    <a:gd name="T42" fmla="*/ 2 w 471"/>
                    <a:gd name="T43" fmla="*/ 2 h 383"/>
                    <a:gd name="T44" fmla="*/ 1 w 471"/>
                    <a:gd name="T45" fmla="*/ 2 h 383"/>
                    <a:gd name="T46" fmla="*/ 1 w 471"/>
                    <a:gd name="T47" fmla="*/ 1 h 383"/>
                    <a:gd name="T48" fmla="*/ 1 w 471"/>
                    <a:gd name="T49" fmla="*/ 1 h 383"/>
                    <a:gd name="T50" fmla="*/ 0 w 471"/>
                    <a:gd name="T51" fmla="*/ 1 h 383"/>
                    <a:gd name="T52" fmla="*/ 0 w 471"/>
                    <a:gd name="T53" fmla="*/ 1 h 383"/>
                    <a:gd name="T54" fmla="*/ 0 w 471"/>
                    <a:gd name="T55" fmla="*/ 1 h 383"/>
                    <a:gd name="T56" fmla="*/ 0 w 471"/>
                    <a:gd name="T57" fmla="*/ 0 h 383"/>
                    <a:gd name="T58" fmla="*/ 1 w 471"/>
                    <a:gd name="T59" fmla="*/ 0 h 383"/>
                    <a:gd name="T60" fmla="*/ 1 w 471"/>
                    <a:gd name="T61" fmla="*/ 0 h 383"/>
                    <a:gd name="T62" fmla="*/ 1 w 471"/>
                    <a:gd name="T63" fmla="*/ 0 h 383"/>
                    <a:gd name="T64" fmla="*/ 2 w 471"/>
                    <a:gd name="T65" fmla="*/ 0 h 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1"/>
                    <a:gd name="T100" fmla="*/ 0 h 383"/>
                    <a:gd name="T101" fmla="*/ 471 w 471"/>
                    <a:gd name="T102" fmla="*/ 383 h 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1" h="383">
                      <a:moveTo>
                        <a:pt x="138" y="0"/>
                      </a:moveTo>
                      <a:lnTo>
                        <a:pt x="323" y="0"/>
                      </a:lnTo>
                      <a:lnTo>
                        <a:pt x="354" y="3"/>
                      </a:lnTo>
                      <a:lnTo>
                        <a:pt x="384" y="12"/>
                      </a:lnTo>
                      <a:lnTo>
                        <a:pt x="411" y="26"/>
                      </a:lnTo>
                      <a:lnTo>
                        <a:pt x="435" y="44"/>
                      </a:lnTo>
                      <a:lnTo>
                        <a:pt x="455" y="66"/>
                      </a:lnTo>
                      <a:lnTo>
                        <a:pt x="471" y="92"/>
                      </a:lnTo>
                      <a:lnTo>
                        <a:pt x="442" y="109"/>
                      </a:lnTo>
                      <a:lnTo>
                        <a:pt x="417" y="131"/>
                      </a:lnTo>
                      <a:lnTo>
                        <a:pt x="395" y="157"/>
                      </a:lnTo>
                      <a:lnTo>
                        <a:pt x="377" y="186"/>
                      </a:lnTo>
                      <a:lnTo>
                        <a:pt x="362" y="218"/>
                      </a:lnTo>
                      <a:lnTo>
                        <a:pt x="354" y="254"/>
                      </a:lnTo>
                      <a:lnTo>
                        <a:pt x="351" y="290"/>
                      </a:lnTo>
                      <a:lnTo>
                        <a:pt x="351" y="383"/>
                      </a:lnTo>
                      <a:lnTo>
                        <a:pt x="177" y="383"/>
                      </a:lnTo>
                      <a:lnTo>
                        <a:pt x="177" y="290"/>
                      </a:lnTo>
                      <a:lnTo>
                        <a:pt x="174" y="255"/>
                      </a:lnTo>
                      <a:lnTo>
                        <a:pt x="166" y="220"/>
                      </a:lnTo>
                      <a:lnTo>
                        <a:pt x="153" y="189"/>
                      </a:lnTo>
                      <a:lnTo>
                        <a:pt x="136" y="161"/>
                      </a:lnTo>
                      <a:lnTo>
                        <a:pt x="114" y="135"/>
                      </a:lnTo>
                      <a:lnTo>
                        <a:pt x="90" y="114"/>
                      </a:lnTo>
                      <a:lnTo>
                        <a:pt x="62" y="96"/>
                      </a:lnTo>
                      <a:lnTo>
                        <a:pt x="32" y="83"/>
                      </a:lnTo>
                      <a:lnTo>
                        <a:pt x="0" y="75"/>
                      </a:lnTo>
                      <a:lnTo>
                        <a:pt x="17" y="54"/>
                      </a:lnTo>
                      <a:lnTo>
                        <a:pt x="36" y="36"/>
                      </a:lnTo>
                      <a:lnTo>
                        <a:pt x="58" y="21"/>
                      </a:lnTo>
                      <a:lnTo>
                        <a:pt x="83" y="9"/>
                      </a:lnTo>
                      <a:lnTo>
                        <a:pt x="109" y="2"/>
                      </a:lnTo>
                      <a:lnTo>
                        <a:pt x="138"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2" name="Freeform 198">
                  <a:extLst>
                    <a:ext uri="{FF2B5EF4-FFF2-40B4-BE49-F238E27FC236}">
                      <a16:creationId xmlns:a16="http://schemas.microsoft.com/office/drawing/2014/main" id="{541521C4-28E0-4A07-A05E-9A01BEA15639}"/>
                    </a:ext>
                  </a:extLst>
                </p:cNvPr>
                <p:cNvSpPr>
                  <a:spLocks/>
                </p:cNvSpPr>
                <p:nvPr/>
              </p:nvSpPr>
              <p:spPr bwMode="auto">
                <a:xfrm>
                  <a:off x="4790" y="652"/>
                  <a:ext cx="63" cy="47"/>
                </a:xfrm>
                <a:custGeom>
                  <a:avLst/>
                  <a:gdLst>
                    <a:gd name="T0" fmla="*/ 2 w 568"/>
                    <a:gd name="T1" fmla="*/ 0 h 418"/>
                    <a:gd name="T2" fmla="*/ 5 w 568"/>
                    <a:gd name="T3" fmla="*/ 0 h 418"/>
                    <a:gd name="T4" fmla="*/ 5 w 568"/>
                    <a:gd name="T5" fmla="*/ 0 h 418"/>
                    <a:gd name="T6" fmla="*/ 6 w 568"/>
                    <a:gd name="T7" fmla="*/ 0 h 418"/>
                    <a:gd name="T8" fmla="*/ 6 w 568"/>
                    <a:gd name="T9" fmla="*/ 0 h 418"/>
                    <a:gd name="T10" fmla="*/ 6 w 568"/>
                    <a:gd name="T11" fmla="*/ 1 h 418"/>
                    <a:gd name="T12" fmla="*/ 6 w 568"/>
                    <a:gd name="T13" fmla="*/ 1 h 418"/>
                    <a:gd name="T14" fmla="*/ 7 w 568"/>
                    <a:gd name="T15" fmla="*/ 1 h 418"/>
                    <a:gd name="T16" fmla="*/ 7 w 568"/>
                    <a:gd name="T17" fmla="*/ 2 h 418"/>
                    <a:gd name="T18" fmla="*/ 7 w 568"/>
                    <a:gd name="T19" fmla="*/ 2 h 418"/>
                    <a:gd name="T20" fmla="*/ 7 w 568"/>
                    <a:gd name="T21" fmla="*/ 2 h 418"/>
                    <a:gd name="T22" fmla="*/ 7 w 568"/>
                    <a:gd name="T23" fmla="*/ 5 h 418"/>
                    <a:gd name="T24" fmla="*/ 0 w 568"/>
                    <a:gd name="T25" fmla="*/ 5 h 418"/>
                    <a:gd name="T26" fmla="*/ 0 w 568"/>
                    <a:gd name="T27" fmla="*/ 2 h 418"/>
                    <a:gd name="T28" fmla="*/ 0 w 568"/>
                    <a:gd name="T29" fmla="*/ 2 h 418"/>
                    <a:gd name="T30" fmla="*/ 0 w 568"/>
                    <a:gd name="T31" fmla="*/ 2 h 418"/>
                    <a:gd name="T32" fmla="*/ 0 w 568"/>
                    <a:gd name="T33" fmla="*/ 1 h 418"/>
                    <a:gd name="T34" fmla="*/ 1 w 568"/>
                    <a:gd name="T35" fmla="*/ 1 h 418"/>
                    <a:gd name="T36" fmla="*/ 1 w 568"/>
                    <a:gd name="T37" fmla="*/ 1 h 418"/>
                    <a:gd name="T38" fmla="*/ 1 w 568"/>
                    <a:gd name="T39" fmla="*/ 0 h 418"/>
                    <a:gd name="T40" fmla="*/ 1 w 568"/>
                    <a:gd name="T41" fmla="*/ 0 h 418"/>
                    <a:gd name="T42" fmla="*/ 2 w 568"/>
                    <a:gd name="T43" fmla="*/ 0 h 418"/>
                    <a:gd name="T44" fmla="*/ 2 w 568"/>
                    <a:gd name="T45" fmla="*/ 0 h 4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8"/>
                    <a:gd name="T70" fmla="*/ 0 h 418"/>
                    <a:gd name="T71" fmla="*/ 568 w 568"/>
                    <a:gd name="T72" fmla="*/ 418 h 4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8" h="418">
                      <a:moveTo>
                        <a:pt x="183" y="0"/>
                      </a:moveTo>
                      <a:lnTo>
                        <a:pt x="386" y="0"/>
                      </a:lnTo>
                      <a:lnTo>
                        <a:pt x="419" y="3"/>
                      </a:lnTo>
                      <a:lnTo>
                        <a:pt x="449" y="12"/>
                      </a:lnTo>
                      <a:lnTo>
                        <a:pt x="478" y="26"/>
                      </a:lnTo>
                      <a:lnTo>
                        <a:pt x="503" y="44"/>
                      </a:lnTo>
                      <a:lnTo>
                        <a:pt x="525" y="67"/>
                      </a:lnTo>
                      <a:lnTo>
                        <a:pt x="543" y="93"/>
                      </a:lnTo>
                      <a:lnTo>
                        <a:pt x="557" y="124"/>
                      </a:lnTo>
                      <a:lnTo>
                        <a:pt x="565" y="156"/>
                      </a:lnTo>
                      <a:lnTo>
                        <a:pt x="568" y="190"/>
                      </a:lnTo>
                      <a:lnTo>
                        <a:pt x="568" y="418"/>
                      </a:lnTo>
                      <a:lnTo>
                        <a:pt x="0" y="418"/>
                      </a:lnTo>
                      <a:lnTo>
                        <a:pt x="0" y="190"/>
                      </a:lnTo>
                      <a:lnTo>
                        <a:pt x="3" y="156"/>
                      </a:lnTo>
                      <a:lnTo>
                        <a:pt x="11" y="124"/>
                      </a:lnTo>
                      <a:lnTo>
                        <a:pt x="25" y="93"/>
                      </a:lnTo>
                      <a:lnTo>
                        <a:pt x="43" y="67"/>
                      </a:lnTo>
                      <a:lnTo>
                        <a:pt x="66" y="44"/>
                      </a:lnTo>
                      <a:lnTo>
                        <a:pt x="91" y="26"/>
                      </a:lnTo>
                      <a:lnTo>
                        <a:pt x="119" y="12"/>
                      </a:lnTo>
                      <a:lnTo>
                        <a:pt x="150" y="3"/>
                      </a:lnTo>
                      <a:lnTo>
                        <a:pt x="183"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3" name="Freeform 199">
                  <a:extLst>
                    <a:ext uri="{FF2B5EF4-FFF2-40B4-BE49-F238E27FC236}">
                      <a16:creationId xmlns:a16="http://schemas.microsoft.com/office/drawing/2014/main" id="{8A55AEF6-40E7-47DC-A4E8-BA1F1763C8F9}"/>
                    </a:ext>
                  </a:extLst>
                </p:cNvPr>
                <p:cNvSpPr>
                  <a:spLocks/>
                </p:cNvSpPr>
                <p:nvPr/>
              </p:nvSpPr>
              <p:spPr bwMode="auto">
                <a:xfrm>
                  <a:off x="4843" y="641"/>
                  <a:ext cx="52" cy="43"/>
                </a:xfrm>
                <a:custGeom>
                  <a:avLst/>
                  <a:gdLst>
                    <a:gd name="T0" fmla="*/ 2 w 472"/>
                    <a:gd name="T1" fmla="*/ 0 h 383"/>
                    <a:gd name="T2" fmla="*/ 4 w 472"/>
                    <a:gd name="T3" fmla="*/ 0 h 383"/>
                    <a:gd name="T4" fmla="*/ 4 w 472"/>
                    <a:gd name="T5" fmla="*/ 0 h 383"/>
                    <a:gd name="T6" fmla="*/ 5 w 472"/>
                    <a:gd name="T7" fmla="*/ 0 h 383"/>
                    <a:gd name="T8" fmla="*/ 5 w 472"/>
                    <a:gd name="T9" fmla="*/ 0 h 383"/>
                    <a:gd name="T10" fmla="*/ 5 w 472"/>
                    <a:gd name="T11" fmla="*/ 0 h 383"/>
                    <a:gd name="T12" fmla="*/ 6 w 472"/>
                    <a:gd name="T13" fmla="*/ 1 h 383"/>
                    <a:gd name="T14" fmla="*/ 6 w 472"/>
                    <a:gd name="T15" fmla="*/ 1 h 383"/>
                    <a:gd name="T16" fmla="*/ 5 w 472"/>
                    <a:gd name="T17" fmla="*/ 1 h 383"/>
                    <a:gd name="T18" fmla="*/ 5 w 472"/>
                    <a:gd name="T19" fmla="*/ 1 h 383"/>
                    <a:gd name="T20" fmla="*/ 5 w 472"/>
                    <a:gd name="T21" fmla="*/ 1 h 383"/>
                    <a:gd name="T22" fmla="*/ 4 w 472"/>
                    <a:gd name="T23" fmla="*/ 2 h 383"/>
                    <a:gd name="T24" fmla="*/ 4 w 472"/>
                    <a:gd name="T25" fmla="*/ 2 h 383"/>
                    <a:gd name="T26" fmla="*/ 4 w 472"/>
                    <a:gd name="T27" fmla="*/ 2 h 383"/>
                    <a:gd name="T28" fmla="*/ 4 w 472"/>
                    <a:gd name="T29" fmla="*/ 3 h 383"/>
                    <a:gd name="T30" fmla="*/ 4 w 472"/>
                    <a:gd name="T31" fmla="*/ 3 h 383"/>
                    <a:gd name="T32" fmla="*/ 4 w 472"/>
                    <a:gd name="T33" fmla="*/ 4 h 383"/>
                    <a:gd name="T34" fmla="*/ 4 w 472"/>
                    <a:gd name="T35" fmla="*/ 5 h 383"/>
                    <a:gd name="T36" fmla="*/ 1 w 472"/>
                    <a:gd name="T37" fmla="*/ 5 h 383"/>
                    <a:gd name="T38" fmla="*/ 1 w 472"/>
                    <a:gd name="T39" fmla="*/ 4 h 383"/>
                    <a:gd name="T40" fmla="*/ 1 w 472"/>
                    <a:gd name="T41" fmla="*/ 3 h 383"/>
                    <a:gd name="T42" fmla="*/ 1 w 472"/>
                    <a:gd name="T43" fmla="*/ 3 h 383"/>
                    <a:gd name="T44" fmla="*/ 1 w 472"/>
                    <a:gd name="T45" fmla="*/ 2 h 383"/>
                    <a:gd name="T46" fmla="*/ 1 w 472"/>
                    <a:gd name="T47" fmla="*/ 2 h 383"/>
                    <a:gd name="T48" fmla="*/ 1 w 472"/>
                    <a:gd name="T49" fmla="*/ 2 h 383"/>
                    <a:gd name="T50" fmla="*/ 0 w 472"/>
                    <a:gd name="T51" fmla="*/ 1 h 383"/>
                    <a:gd name="T52" fmla="*/ 0 w 472"/>
                    <a:gd name="T53" fmla="*/ 1 h 383"/>
                    <a:gd name="T54" fmla="*/ 0 w 472"/>
                    <a:gd name="T55" fmla="*/ 1 h 383"/>
                    <a:gd name="T56" fmla="*/ 0 w 472"/>
                    <a:gd name="T57" fmla="*/ 1 h 383"/>
                    <a:gd name="T58" fmla="*/ 1 w 472"/>
                    <a:gd name="T59" fmla="*/ 0 h 383"/>
                    <a:gd name="T60" fmla="*/ 1 w 472"/>
                    <a:gd name="T61" fmla="*/ 0 h 383"/>
                    <a:gd name="T62" fmla="*/ 1 w 472"/>
                    <a:gd name="T63" fmla="*/ 0 h 383"/>
                    <a:gd name="T64" fmla="*/ 2 w 472"/>
                    <a:gd name="T65" fmla="*/ 0 h 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2"/>
                    <a:gd name="T100" fmla="*/ 0 h 383"/>
                    <a:gd name="T101" fmla="*/ 472 w 472"/>
                    <a:gd name="T102" fmla="*/ 383 h 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2" h="383">
                      <a:moveTo>
                        <a:pt x="148" y="0"/>
                      </a:moveTo>
                      <a:lnTo>
                        <a:pt x="333" y="0"/>
                      </a:lnTo>
                      <a:lnTo>
                        <a:pt x="362" y="2"/>
                      </a:lnTo>
                      <a:lnTo>
                        <a:pt x="389" y="9"/>
                      </a:lnTo>
                      <a:lnTo>
                        <a:pt x="413" y="21"/>
                      </a:lnTo>
                      <a:lnTo>
                        <a:pt x="436" y="36"/>
                      </a:lnTo>
                      <a:lnTo>
                        <a:pt x="455" y="54"/>
                      </a:lnTo>
                      <a:lnTo>
                        <a:pt x="472" y="76"/>
                      </a:lnTo>
                      <a:lnTo>
                        <a:pt x="442" y="85"/>
                      </a:lnTo>
                      <a:lnTo>
                        <a:pt x="413" y="99"/>
                      </a:lnTo>
                      <a:lnTo>
                        <a:pt x="387" y="117"/>
                      </a:lnTo>
                      <a:lnTo>
                        <a:pt x="365" y="139"/>
                      </a:lnTo>
                      <a:lnTo>
                        <a:pt x="344" y="164"/>
                      </a:lnTo>
                      <a:lnTo>
                        <a:pt x="328" y="192"/>
                      </a:lnTo>
                      <a:lnTo>
                        <a:pt x="316" y="223"/>
                      </a:lnTo>
                      <a:lnTo>
                        <a:pt x="309" y="256"/>
                      </a:lnTo>
                      <a:lnTo>
                        <a:pt x="306" y="290"/>
                      </a:lnTo>
                      <a:lnTo>
                        <a:pt x="306" y="383"/>
                      </a:lnTo>
                      <a:lnTo>
                        <a:pt x="120" y="383"/>
                      </a:lnTo>
                      <a:lnTo>
                        <a:pt x="120" y="290"/>
                      </a:lnTo>
                      <a:lnTo>
                        <a:pt x="117" y="254"/>
                      </a:lnTo>
                      <a:lnTo>
                        <a:pt x="109" y="218"/>
                      </a:lnTo>
                      <a:lnTo>
                        <a:pt x="94" y="186"/>
                      </a:lnTo>
                      <a:lnTo>
                        <a:pt x="76" y="157"/>
                      </a:lnTo>
                      <a:lnTo>
                        <a:pt x="54" y="131"/>
                      </a:lnTo>
                      <a:lnTo>
                        <a:pt x="29" y="109"/>
                      </a:lnTo>
                      <a:lnTo>
                        <a:pt x="0" y="92"/>
                      </a:lnTo>
                      <a:lnTo>
                        <a:pt x="16" y="66"/>
                      </a:lnTo>
                      <a:lnTo>
                        <a:pt x="36" y="44"/>
                      </a:lnTo>
                      <a:lnTo>
                        <a:pt x="60" y="26"/>
                      </a:lnTo>
                      <a:lnTo>
                        <a:pt x="87" y="12"/>
                      </a:lnTo>
                      <a:lnTo>
                        <a:pt x="117" y="3"/>
                      </a:lnTo>
                      <a:lnTo>
                        <a:pt x="148"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4" name="Freeform 200">
                  <a:extLst>
                    <a:ext uri="{FF2B5EF4-FFF2-40B4-BE49-F238E27FC236}">
                      <a16:creationId xmlns:a16="http://schemas.microsoft.com/office/drawing/2014/main" id="{51027F91-02BE-492C-83D9-CEDA6CEEB0F3}"/>
                    </a:ext>
                  </a:extLst>
                </p:cNvPr>
                <p:cNvSpPr>
                  <a:spLocks/>
                </p:cNvSpPr>
                <p:nvPr/>
              </p:nvSpPr>
              <p:spPr bwMode="auto">
                <a:xfrm>
                  <a:off x="4854" y="566"/>
                  <a:ext cx="103" cy="58"/>
                </a:xfrm>
                <a:custGeom>
                  <a:avLst/>
                  <a:gdLst>
                    <a:gd name="T0" fmla="*/ 0 w 920"/>
                    <a:gd name="T1" fmla="*/ 0 h 521"/>
                    <a:gd name="T2" fmla="*/ 12 w 920"/>
                    <a:gd name="T3" fmla="*/ 0 h 521"/>
                    <a:gd name="T4" fmla="*/ 12 w 920"/>
                    <a:gd name="T5" fmla="*/ 4 h 521"/>
                    <a:gd name="T6" fmla="*/ 11 w 920"/>
                    <a:gd name="T7" fmla="*/ 3 h 521"/>
                    <a:gd name="T8" fmla="*/ 11 w 920"/>
                    <a:gd name="T9" fmla="*/ 3 h 521"/>
                    <a:gd name="T10" fmla="*/ 10 w 920"/>
                    <a:gd name="T11" fmla="*/ 3 h 521"/>
                    <a:gd name="T12" fmla="*/ 10 w 920"/>
                    <a:gd name="T13" fmla="*/ 4 h 521"/>
                    <a:gd name="T14" fmla="*/ 10 w 920"/>
                    <a:gd name="T15" fmla="*/ 4 h 521"/>
                    <a:gd name="T16" fmla="*/ 9 w 920"/>
                    <a:gd name="T17" fmla="*/ 4 h 521"/>
                    <a:gd name="T18" fmla="*/ 9 w 920"/>
                    <a:gd name="T19" fmla="*/ 4 h 521"/>
                    <a:gd name="T20" fmla="*/ 9 w 920"/>
                    <a:gd name="T21" fmla="*/ 5 h 521"/>
                    <a:gd name="T22" fmla="*/ 9 w 920"/>
                    <a:gd name="T23" fmla="*/ 5 h 521"/>
                    <a:gd name="T24" fmla="*/ 9 w 920"/>
                    <a:gd name="T25" fmla="*/ 5 h 521"/>
                    <a:gd name="T26" fmla="*/ 9 w 920"/>
                    <a:gd name="T27" fmla="*/ 6 h 521"/>
                    <a:gd name="T28" fmla="*/ 9 w 920"/>
                    <a:gd name="T29" fmla="*/ 6 h 521"/>
                    <a:gd name="T30" fmla="*/ 9 w 920"/>
                    <a:gd name="T31" fmla="*/ 6 h 521"/>
                    <a:gd name="T32" fmla="*/ 9 w 920"/>
                    <a:gd name="T33" fmla="*/ 6 h 521"/>
                    <a:gd name="T34" fmla="*/ 9 w 920"/>
                    <a:gd name="T35" fmla="*/ 6 h 521"/>
                    <a:gd name="T36" fmla="*/ 8 w 920"/>
                    <a:gd name="T37" fmla="*/ 6 h 521"/>
                    <a:gd name="T38" fmla="*/ 8 w 920"/>
                    <a:gd name="T39" fmla="*/ 5 h 521"/>
                    <a:gd name="T40" fmla="*/ 8 w 920"/>
                    <a:gd name="T41" fmla="*/ 5 h 521"/>
                    <a:gd name="T42" fmla="*/ 8 w 920"/>
                    <a:gd name="T43" fmla="*/ 5 h 521"/>
                    <a:gd name="T44" fmla="*/ 7 w 920"/>
                    <a:gd name="T45" fmla="*/ 5 h 521"/>
                    <a:gd name="T46" fmla="*/ 7 w 920"/>
                    <a:gd name="T47" fmla="*/ 4 h 521"/>
                    <a:gd name="T48" fmla="*/ 7 w 920"/>
                    <a:gd name="T49" fmla="*/ 4 h 521"/>
                    <a:gd name="T50" fmla="*/ 6 w 920"/>
                    <a:gd name="T51" fmla="*/ 4 h 521"/>
                    <a:gd name="T52" fmla="*/ 6 w 920"/>
                    <a:gd name="T53" fmla="*/ 4 h 521"/>
                    <a:gd name="T54" fmla="*/ 5 w 920"/>
                    <a:gd name="T55" fmla="*/ 4 h 521"/>
                    <a:gd name="T56" fmla="*/ 5 w 920"/>
                    <a:gd name="T57" fmla="*/ 5 h 521"/>
                    <a:gd name="T58" fmla="*/ 5 w 920"/>
                    <a:gd name="T59" fmla="*/ 5 h 521"/>
                    <a:gd name="T60" fmla="*/ 5 w 920"/>
                    <a:gd name="T61" fmla="*/ 5 h 521"/>
                    <a:gd name="T62" fmla="*/ 4 w 920"/>
                    <a:gd name="T63" fmla="*/ 5 h 521"/>
                    <a:gd name="T64" fmla="*/ 4 w 920"/>
                    <a:gd name="T65" fmla="*/ 6 h 521"/>
                    <a:gd name="T66" fmla="*/ 4 w 920"/>
                    <a:gd name="T67" fmla="*/ 6 h 521"/>
                    <a:gd name="T68" fmla="*/ 4 w 920"/>
                    <a:gd name="T69" fmla="*/ 6 h 521"/>
                    <a:gd name="T70" fmla="*/ 4 w 920"/>
                    <a:gd name="T71" fmla="*/ 6 h 521"/>
                    <a:gd name="T72" fmla="*/ 4 w 920"/>
                    <a:gd name="T73" fmla="*/ 6 h 521"/>
                    <a:gd name="T74" fmla="*/ 4 w 920"/>
                    <a:gd name="T75" fmla="*/ 6 h 521"/>
                    <a:gd name="T76" fmla="*/ 4 w 920"/>
                    <a:gd name="T77" fmla="*/ 5 h 521"/>
                    <a:gd name="T78" fmla="*/ 4 w 920"/>
                    <a:gd name="T79" fmla="*/ 5 h 521"/>
                    <a:gd name="T80" fmla="*/ 4 w 920"/>
                    <a:gd name="T81" fmla="*/ 5 h 521"/>
                    <a:gd name="T82" fmla="*/ 3 w 920"/>
                    <a:gd name="T83" fmla="*/ 4 h 521"/>
                    <a:gd name="T84" fmla="*/ 3 w 920"/>
                    <a:gd name="T85" fmla="*/ 4 h 521"/>
                    <a:gd name="T86" fmla="*/ 3 w 920"/>
                    <a:gd name="T87" fmla="*/ 4 h 521"/>
                    <a:gd name="T88" fmla="*/ 2 w 920"/>
                    <a:gd name="T89" fmla="*/ 4 h 521"/>
                    <a:gd name="T90" fmla="*/ 2 w 920"/>
                    <a:gd name="T91" fmla="*/ 3 h 521"/>
                    <a:gd name="T92" fmla="*/ 2 w 920"/>
                    <a:gd name="T93" fmla="*/ 3 h 521"/>
                    <a:gd name="T94" fmla="*/ 1 w 920"/>
                    <a:gd name="T95" fmla="*/ 3 h 521"/>
                    <a:gd name="T96" fmla="*/ 1 w 920"/>
                    <a:gd name="T97" fmla="*/ 4 h 521"/>
                    <a:gd name="T98" fmla="*/ 1 w 920"/>
                    <a:gd name="T99" fmla="*/ 4 h 521"/>
                    <a:gd name="T100" fmla="*/ 0 w 920"/>
                    <a:gd name="T101" fmla="*/ 4 h 521"/>
                    <a:gd name="T102" fmla="*/ 0 w 920"/>
                    <a:gd name="T103" fmla="*/ 4 h 521"/>
                    <a:gd name="T104" fmla="*/ 0 w 920"/>
                    <a:gd name="T105" fmla="*/ 0 h 5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0"/>
                    <a:gd name="T160" fmla="*/ 0 h 521"/>
                    <a:gd name="T161" fmla="*/ 920 w 920"/>
                    <a:gd name="T162" fmla="*/ 521 h 5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0" h="521">
                      <a:moveTo>
                        <a:pt x="0" y="0"/>
                      </a:moveTo>
                      <a:lnTo>
                        <a:pt x="920" y="0"/>
                      </a:lnTo>
                      <a:lnTo>
                        <a:pt x="920" y="283"/>
                      </a:lnTo>
                      <a:lnTo>
                        <a:pt x="894" y="276"/>
                      </a:lnTo>
                      <a:lnTo>
                        <a:pt x="867" y="274"/>
                      </a:lnTo>
                      <a:lnTo>
                        <a:pt x="835" y="277"/>
                      </a:lnTo>
                      <a:lnTo>
                        <a:pt x="805" y="286"/>
                      </a:lnTo>
                      <a:lnTo>
                        <a:pt x="777" y="301"/>
                      </a:lnTo>
                      <a:lnTo>
                        <a:pt x="751" y="320"/>
                      </a:lnTo>
                      <a:lnTo>
                        <a:pt x="730" y="343"/>
                      </a:lnTo>
                      <a:lnTo>
                        <a:pt x="712" y="370"/>
                      </a:lnTo>
                      <a:lnTo>
                        <a:pt x="699" y="401"/>
                      </a:lnTo>
                      <a:lnTo>
                        <a:pt x="691" y="434"/>
                      </a:lnTo>
                      <a:lnTo>
                        <a:pt x="688" y="469"/>
                      </a:lnTo>
                      <a:lnTo>
                        <a:pt x="690" y="496"/>
                      </a:lnTo>
                      <a:lnTo>
                        <a:pt x="695" y="521"/>
                      </a:lnTo>
                      <a:lnTo>
                        <a:pt x="689" y="521"/>
                      </a:lnTo>
                      <a:lnTo>
                        <a:pt x="681" y="490"/>
                      </a:lnTo>
                      <a:lnTo>
                        <a:pt x="669" y="462"/>
                      </a:lnTo>
                      <a:lnTo>
                        <a:pt x="653" y="435"/>
                      </a:lnTo>
                      <a:lnTo>
                        <a:pt x="634" y="412"/>
                      </a:lnTo>
                      <a:lnTo>
                        <a:pt x="612" y="392"/>
                      </a:lnTo>
                      <a:lnTo>
                        <a:pt x="587" y="375"/>
                      </a:lnTo>
                      <a:lnTo>
                        <a:pt x="560" y="363"/>
                      </a:lnTo>
                      <a:lnTo>
                        <a:pt x="531" y="356"/>
                      </a:lnTo>
                      <a:lnTo>
                        <a:pt x="500" y="353"/>
                      </a:lnTo>
                      <a:lnTo>
                        <a:pt x="470" y="356"/>
                      </a:lnTo>
                      <a:lnTo>
                        <a:pt x="442" y="363"/>
                      </a:lnTo>
                      <a:lnTo>
                        <a:pt x="415" y="375"/>
                      </a:lnTo>
                      <a:lnTo>
                        <a:pt x="391" y="392"/>
                      </a:lnTo>
                      <a:lnTo>
                        <a:pt x="369" y="412"/>
                      </a:lnTo>
                      <a:lnTo>
                        <a:pt x="350" y="435"/>
                      </a:lnTo>
                      <a:lnTo>
                        <a:pt x="334" y="462"/>
                      </a:lnTo>
                      <a:lnTo>
                        <a:pt x="322" y="490"/>
                      </a:lnTo>
                      <a:lnTo>
                        <a:pt x="314" y="521"/>
                      </a:lnTo>
                      <a:lnTo>
                        <a:pt x="308" y="521"/>
                      </a:lnTo>
                      <a:lnTo>
                        <a:pt x="313" y="496"/>
                      </a:lnTo>
                      <a:lnTo>
                        <a:pt x="315" y="469"/>
                      </a:lnTo>
                      <a:lnTo>
                        <a:pt x="312" y="434"/>
                      </a:lnTo>
                      <a:lnTo>
                        <a:pt x="304" y="401"/>
                      </a:lnTo>
                      <a:lnTo>
                        <a:pt x="291" y="370"/>
                      </a:lnTo>
                      <a:lnTo>
                        <a:pt x="273" y="343"/>
                      </a:lnTo>
                      <a:lnTo>
                        <a:pt x="252" y="320"/>
                      </a:lnTo>
                      <a:lnTo>
                        <a:pt x="226" y="301"/>
                      </a:lnTo>
                      <a:lnTo>
                        <a:pt x="198" y="286"/>
                      </a:lnTo>
                      <a:lnTo>
                        <a:pt x="169" y="277"/>
                      </a:lnTo>
                      <a:lnTo>
                        <a:pt x="137" y="274"/>
                      </a:lnTo>
                      <a:lnTo>
                        <a:pt x="105" y="277"/>
                      </a:lnTo>
                      <a:lnTo>
                        <a:pt x="75" y="286"/>
                      </a:lnTo>
                      <a:lnTo>
                        <a:pt x="47" y="301"/>
                      </a:lnTo>
                      <a:lnTo>
                        <a:pt x="22" y="320"/>
                      </a:lnTo>
                      <a:lnTo>
                        <a:pt x="0" y="344"/>
                      </a:lnTo>
                      <a:lnTo>
                        <a:pt x="0"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5" name="Freeform 201">
                  <a:extLst>
                    <a:ext uri="{FF2B5EF4-FFF2-40B4-BE49-F238E27FC236}">
                      <a16:creationId xmlns:a16="http://schemas.microsoft.com/office/drawing/2014/main" id="{8960E33C-79B7-45E5-AAB8-5D3CACB58F3B}"/>
                    </a:ext>
                  </a:extLst>
                </p:cNvPr>
                <p:cNvSpPr>
                  <a:spLocks/>
                </p:cNvSpPr>
                <p:nvPr/>
              </p:nvSpPr>
              <p:spPr bwMode="auto">
                <a:xfrm>
                  <a:off x="4871" y="494"/>
                  <a:ext cx="34" cy="35"/>
                </a:xfrm>
                <a:custGeom>
                  <a:avLst/>
                  <a:gdLst>
                    <a:gd name="T0" fmla="*/ 3 w 308"/>
                    <a:gd name="T1" fmla="*/ 0 h 311"/>
                    <a:gd name="T2" fmla="*/ 3 w 308"/>
                    <a:gd name="T3" fmla="*/ 0 h 311"/>
                    <a:gd name="T4" fmla="*/ 3 w 308"/>
                    <a:gd name="T5" fmla="*/ 0 h 311"/>
                    <a:gd name="T6" fmla="*/ 4 w 308"/>
                    <a:gd name="T7" fmla="*/ 0 h 311"/>
                    <a:gd name="T8" fmla="*/ 4 w 308"/>
                    <a:gd name="T9" fmla="*/ 0 h 311"/>
                    <a:gd name="T10" fmla="*/ 4 w 308"/>
                    <a:gd name="T11" fmla="*/ 0 h 311"/>
                    <a:gd name="T12" fmla="*/ 4 w 308"/>
                    <a:gd name="T13" fmla="*/ 0 h 311"/>
                    <a:gd name="T14" fmla="*/ 3 w 308"/>
                    <a:gd name="T15" fmla="*/ 0 h 311"/>
                    <a:gd name="T16" fmla="*/ 3 w 308"/>
                    <a:gd name="T17" fmla="*/ 0 h 311"/>
                    <a:gd name="T18" fmla="*/ 3 w 308"/>
                    <a:gd name="T19" fmla="*/ 0 h 311"/>
                    <a:gd name="T20" fmla="*/ 4 w 308"/>
                    <a:gd name="T21" fmla="*/ 0 h 311"/>
                    <a:gd name="T22" fmla="*/ 4 w 308"/>
                    <a:gd name="T23" fmla="*/ 1 h 311"/>
                    <a:gd name="T24" fmla="*/ 4 w 308"/>
                    <a:gd name="T25" fmla="*/ 1 h 311"/>
                    <a:gd name="T26" fmla="*/ 3 w 308"/>
                    <a:gd name="T27" fmla="*/ 3 h 311"/>
                    <a:gd name="T28" fmla="*/ 4 w 308"/>
                    <a:gd name="T29" fmla="*/ 4 h 311"/>
                    <a:gd name="T30" fmla="*/ 2 w 308"/>
                    <a:gd name="T31" fmla="*/ 4 h 311"/>
                    <a:gd name="T32" fmla="*/ 2 w 308"/>
                    <a:gd name="T33" fmla="*/ 4 h 311"/>
                    <a:gd name="T34" fmla="*/ 2 w 308"/>
                    <a:gd name="T35" fmla="*/ 3 h 311"/>
                    <a:gd name="T36" fmla="*/ 2 w 308"/>
                    <a:gd name="T37" fmla="*/ 3 h 311"/>
                    <a:gd name="T38" fmla="*/ 2 w 308"/>
                    <a:gd name="T39" fmla="*/ 3 h 311"/>
                    <a:gd name="T40" fmla="*/ 2 w 308"/>
                    <a:gd name="T41" fmla="*/ 3 h 311"/>
                    <a:gd name="T42" fmla="*/ 2 w 308"/>
                    <a:gd name="T43" fmla="*/ 3 h 311"/>
                    <a:gd name="T44" fmla="*/ 2 w 308"/>
                    <a:gd name="T45" fmla="*/ 3 h 311"/>
                    <a:gd name="T46" fmla="*/ 2 w 308"/>
                    <a:gd name="T47" fmla="*/ 3 h 311"/>
                    <a:gd name="T48" fmla="*/ 2 w 308"/>
                    <a:gd name="T49" fmla="*/ 3 h 311"/>
                    <a:gd name="T50" fmla="*/ 2 w 308"/>
                    <a:gd name="T51" fmla="*/ 3 h 311"/>
                    <a:gd name="T52" fmla="*/ 2 w 308"/>
                    <a:gd name="T53" fmla="*/ 3 h 311"/>
                    <a:gd name="T54" fmla="*/ 2 w 308"/>
                    <a:gd name="T55" fmla="*/ 3 h 311"/>
                    <a:gd name="T56" fmla="*/ 2 w 308"/>
                    <a:gd name="T57" fmla="*/ 3 h 311"/>
                    <a:gd name="T58" fmla="*/ 2 w 308"/>
                    <a:gd name="T59" fmla="*/ 3 h 311"/>
                    <a:gd name="T60" fmla="*/ 2 w 308"/>
                    <a:gd name="T61" fmla="*/ 3 h 311"/>
                    <a:gd name="T62" fmla="*/ 1 w 308"/>
                    <a:gd name="T63" fmla="*/ 4 h 311"/>
                    <a:gd name="T64" fmla="*/ 1 w 308"/>
                    <a:gd name="T65" fmla="*/ 4 h 311"/>
                    <a:gd name="T66" fmla="*/ 0 w 308"/>
                    <a:gd name="T67" fmla="*/ 4 h 311"/>
                    <a:gd name="T68" fmla="*/ 0 w 308"/>
                    <a:gd name="T69" fmla="*/ 4 h 311"/>
                    <a:gd name="T70" fmla="*/ 0 w 308"/>
                    <a:gd name="T71" fmla="*/ 3 h 311"/>
                    <a:gd name="T72" fmla="*/ 0 w 308"/>
                    <a:gd name="T73" fmla="*/ 3 h 311"/>
                    <a:gd name="T74" fmla="*/ 0 w 308"/>
                    <a:gd name="T75" fmla="*/ 3 h 311"/>
                    <a:gd name="T76" fmla="*/ 0 w 308"/>
                    <a:gd name="T77" fmla="*/ 3 h 311"/>
                    <a:gd name="T78" fmla="*/ 0 w 308"/>
                    <a:gd name="T79" fmla="*/ 2 h 311"/>
                    <a:gd name="T80" fmla="*/ 0 w 308"/>
                    <a:gd name="T81" fmla="*/ 2 h 311"/>
                    <a:gd name="T82" fmla="*/ 1 w 308"/>
                    <a:gd name="T83" fmla="*/ 2 h 311"/>
                    <a:gd name="T84" fmla="*/ 1 w 308"/>
                    <a:gd name="T85" fmla="*/ 2 h 311"/>
                    <a:gd name="T86" fmla="*/ 1 w 308"/>
                    <a:gd name="T87" fmla="*/ 1 h 311"/>
                    <a:gd name="T88" fmla="*/ 1 w 308"/>
                    <a:gd name="T89" fmla="*/ 1 h 311"/>
                    <a:gd name="T90" fmla="*/ 2 w 308"/>
                    <a:gd name="T91" fmla="*/ 1 h 311"/>
                    <a:gd name="T92" fmla="*/ 2 w 308"/>
                    <a:gd name="T93" fmla="*/ 1 h 311"/>
                    <a:gd name="T94" fmla="*/ 2 w 308"/>
                    <a:gd name="T95" fmla="*/ 1 h 311"/>
                    <a:gd name="T96" fmla="*/ 2 w 308"/>
                    <a:gd name="T97" fmla="*/ 0 h 311"/>
                    <a:gd name="T98" fmla="*/ 2 w 308"/>
                    <a:gd name="T99" fmla="*/ 0 h 311"/>
                    <a:gd name="T100" fmla="*/ 2 w 308"/>
                    <a:gd name="T101" fmla="*/ 0 h 311"/>
                    <a:gd name="T102" fmla="*/ 3 w 308"/>
                    <a:gd name="T103" fmla="*/ 0 h 311"/>
                    <a:gd name="T104" fmla="*/ 3 w 308"/>
                    <a:gd name="T105" fmla="*/ 0 h 311"/>
                    <a:gd name="T106" fmla="*/ 3 w 308"/>
                    <a:gd name="T107" fmla="*/ 0 h 311"/>
                    <a:gd name="T108" fmla="*/ 3 w 308"/>
                    <a:gd name="T109" fmla="*/ 0 h 311"/>
                    <a:gd name="T110" fmla="*/ 3 w 308"/>
                    <a:gd name="T111" fmla="*/ 0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8"/>
                    <a:gd name="T169" fmla="*/ 0 h 311"/>
                    <a:gd name="T170" fmla="*/ 308 w 308"/>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8" h="311">
                      <a:moveTo>
                        <a:pt x="245" y="0"/>
                      </a:moveTo>
                      <a:lnTo>
                        <a:pt x="263" y="7"/>
                      </a:lnTo>
                      <a:lnTo>
                        <a:pt x="279" y="12"/>
                      </a:lnTo>
                      <a:lnTo>
                        <a:pt x="294" y="14"/>
                      </a:lnTo>
                      <a:lnTo>
                        <a:pt x="308" y="15"/>
                      </a:lnTo>
                      <a:lnTo>
                        <a:pt x="299" y="15"/>
                      </a:lnTo>
                      <a:lnTo>
                        <a:pt x="291" y="16"/>
                      </a:lnTo>
                      <a:lnTo>
                        <a:pt x="285" y="16"/>
                      </a:lnTo>
                      <a:lnTo>
                        <a:pt x="283" y="17"/>
                      </a:lnTo>
                      <a:lnTo>
                        <a:pt x="284" y="27"/>
                      </a:lnTo>
                      <a:lnTo>
                        <a:pt x="288" y="38"/>
                      </a:lnTo>
                      <a:lnTo>
                        <a:pt x="293" y="49"/>
                      </a:lnTo>
                      <a:lnTo>
                        <a:pt x="300" y="57"/>
                      </a:lnTo>
                      <a:lnTo>
                        <a:pt x="277" y="234"/>
                      </a:lnTo>
                      <a:lnTo>
                        <a:pt x="308" y="311"/>
                      </a:lnTo>
                      <a:lnTo>
                        <a:pt x="132" y="311"/>
                      </a:lnTo>
                      <a:lnTo>
                        <a:pt x="133" y="294"/>
                      </a:lnTo>
                      <a:lnTo>
                        <a:pt x="135" y="276"/>
                      </a:lnTo>
                      <a:lnTo>
                        <a:pt x="137" y="259"/>
                      </a:lnTo>
                      <a:lnTo>
                        <a:pt x="141" y="243"/>
                      </a:lnTo>
                      <a:lnTo>
                        <a:pt x="144" y="229"/>
                      </a:lnTo>
                      <a:lnTo>
                        <a:pt x="146" y="218"/>
                      </a:lnTo>
                      <a:lnTo>
                        <a:pt x="148" y="209"/>
                      </a:lnTo>
                      <a:lnTo>
                        <a:pt x="148" y="203"/>
                      </a:lnTo>
                      <a:lnTo>
                        <a:pt x="147" y="201"/>
                      </a:lnTo>
                      <a:lnTo>
                        <a:pt x="144" y="204"/>
                      </a:lnTo>
                      <a:lnTo>
                        <a:pt x="140" y="211"/>
                      </a:lnTo>
                      <a:lnTo>
                        <a:pt x="136" y="222"/>
                      </a:lnTo>
                      <a:lnTo>
                        <a:pt x="131" y="236"/>
                      </a:lnTo>
                      <a:lnTo>
                        <a:pt x="126" y="253"/>
                      </a:lnTo>
                      <a:lnTo>
                        <a:pt x="123" y="271"/>
                      </a:lnTo>
                      <a:lnTo>
                        <a:pt x="120" y="291"/>
                      </a:lnTo>
                      <a:lnTo>
                        <a:pt x="119" y="311"/>
                      </a:lnTo>
                      <a:lnTo>
                        <a:pt x="1" y="311"/>
                      </a:lnTo>
                      <a:lnTo>
                        <a:pt x="0" y="296"/>
                      </a:lnTo>
                      <a:lnTo>
                        <a:pt x="1" y="278"/>
                      </a:lnTo>
                      <a:lnTo>
                        <a:pt x="5" y="257"/>
                      </a:lnTo>
                      <a:lnTo>
                        <a:pt x="10" y="234"/>
                      </a:lnTo>
                      <a:lnTo>
                        <a:pt x="18" y="212"/>
                      </a:lnTo>
                      <a:lnTo>
                        <a:pt x="27" y="189"/>
                      </a:lnTo>
                      <a:lnTo>
                        <a:pt x="37" y="169"/>
                      </a:lnTo>
                      <a:lnTo>
                        <a:pt x="47" y="151"/>
                      </a:lnTo>
                      <a:lnTo>
                        <a:pt x="64" y="126"/>
                      </a:lnTo>
                      <a:lnTo>
                        <a:pt x="85" y="101"/>
                      </a:lnTo>
                      <a:lnTo>
                        <a:pt x="109" y="78"/>
                      </a:lnTo>
                      <a:lnTo>
                        <a:pt x="132" y="58"/>
                      </a:lnTo>
                      <a:lnTo>
                        <a:pt x="142" y="51"/>
                      </a:lnTo>
                      <a:lnTo>
                        <a:pt x="155" y="43"/>
                      </a:lnTo>
                      <a:lnTo>
                        <a:pt x="170" y="35"/>
                      </a:lnTo>
                      <a:lnTo>
                        <a:pt x="185" y="28"/>
                      </a:lnTo>
                      <a:lnTo>
                        <a:pt x="200" y="20"/>
                      </a:lnTo>
                      <a:lnTo>
                        <a:pt x="214" y="13"/>
                      </a:lnTo>
                      <a:lnTo>
                        <a:pt x="226" y="8"/>
                      </a:lnTo>
                      <a:lnTo>
                        <a:pt x="236" y="4"/>
                      </a:lnTo>
                      <a:lnTo>
                        <a:pt x="243" y="1"/>
                      </a:lnTo>
                      <a:lnTo>
                        <a:pt x="245"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6" name="Freeform 202">
                  <a:extLst>
                    <a:ext uri="{FF2B5EF4-FFF2-40B4-BE49-F238E27FC236}">
                      <a16:creationId xmlns:a16="http://schemas.microsoft.com/office/drawing/2014/main" id="{B5B9E54E-F449-4945-A6C6-4E0B0F422D0D}"/>
                    </a:ext>
                  </a:extLst>
                </p:cNvPr>
                <p:cNvSpPr>
                  <a:spLocks/>
                </p:cNvSpPr>
                <p:nvPr/>
              </p:nvSpPr>
              <p:spPr bwMode="auto">
                <a:xfrm>
                  <a:off x="4906" y="494"/>
                  <a:ext cx="28" cy="35"/>
                </a:xfrm>
                <a:custGeom>
                  <a:avLst/>
                  <a:gdLst>
                    <a:gd name="T0" fmla="*/ 1 w 258"/>
                    <a:gd name="T1" fmla="*/ 0 h 311"/>
                    <a:gd name="T2" fmla="*/ 1 w 258"/>
                    <a:gd name="T3" fmla="*/ 0 h 311"/>
                    <a:gd name="T4" fmla="*/ 1 w 258"/>
                    <a:gd name="T5" fmla="*/ 0 h 311"/>
                    <a:gd name="T6" fmla="*/ 1 w 258"/>
                    <a:gd name="T7" fmla="*/ 0 h 311"/>
                    <a:gd name="T8" fmla="*/ 2 w 258"/>
                    <a:gd name="T9" fmla="*/ 1 h 311"/>
                    <a:gd name="T10" fmla="*/ 2 w 258"/>
                    <a:gd name="T11" fmla="*/ 1 h 311"/>
                    <a:gd name="T12" fmla="*/ 2 w 258"/>
                    <a:gd name="T13" fmla="*/ 1 h 311"/>
                    <a:gd name="T14" fmla="*/ 2 w 258"/>
                    <a:gd name="T15" fmla="*/ 1 h 311"/>
                    <a:gd name="T16" fmla="*/ 2 w 258"/>
                    <a:gd name="T17" fmla="*/ 1 h 311"/>
                    <a:gd name="T18" fmla="*/ 3 w 258"/>
                    <a:gd name="T19" fmla="*/ 1 h 311"/>
                    <a:gd name="T20" fmla="*/ 3 w 258"/>
                    <a:gd name="T21" fmla="*/ 1 h 311"/>
                    <a:gd name="T22" fmla="*/ 3 w 258"/>
                    <a:gd name="T23" fmla="*/ 2 h 311"/>
                    <a:gd name="T24" fmla="*/ 3 w 258"/>
                    <a:gd name="T25" fmla="*/ 2 h 311"/>
                    <a:gd name="T26" fmla="*/ 3 w 258"/>
                    <a:gd name="T27" fmla="*/ 2 h 311"/>
                    <a:gd name="T28" fmla="*/ 3 w 258"/>
                    <a:gd name="T29" fmla="*/ 2 h 311"/>
                    <a:gd name="T30" fmla="*/ 3 w 258"/>
                    <a:gd name="T31" fmla="*/ 2 h 311"/>
                    <a:gd name="T32" fmla="*/ 2 w 258"/>
                    <a:gd name="T33" fmla="*/ 2 h 311"/>
                    <a:gd name="T34" fmla="*/ 2 w 258"/>
                    <a:gd name="T35" fmla="*/ 2 h 311"/>
                    <a:gd name="T36" fmla="*/ 2 w 258"/>
                    <a:gd name="T37" fmla="*/ 2 h 311"/>
                    <a:gd name="T38" fmla="*/ 2 w 258"/>
                    <a:gd name="T39" fmla="*/ 2 h 311"/>
                    <a:gd name="T40" fmla="*/ 2 w 258"/>
                    <a:gd name="T41" fmla="*/ 2 h 311"/>
                    <a:gd name="T42" fmla="*/ 2 w 258"/>
                    <a:gd name="T43" fmla="*/ 3 h 311"/>
                    <a:gd name="T44" fmla="*/ 2 w 258"/>
                    <a:gd name="T45" fmla="*/ 3 h 311"/>
                    <a:gd name="T46" fmla="*/ 2 w 258"/>
                    <a:gd name="T47" fmla="*/ 3 h 311"/>
                    <a:gd name="T48" fmla="*/ 2 w 258"/>
                    <a:gd name="T49" fmla="*/ 3 h 311"/>
                    <a:gd name="T50" fmla="*/ 2 w 258"/>
                    <a:gd name="T51" fmla="*/ 4 h 311"/>
                    <a:gd name="T52" fmla="*/ 2 w 258"/>
                    <a:gd name="T53" fmla="*/ 4 h 311"/>
                    <a:gd name="T54" fmla="*/ 2 w 258"/>
                    <a:gd name="T55" fmla="*/ 4 h 311"/>
                    <a:gd name="T56" fmla="*/ 0 w 258"/>
                    <a:gd name="T57" fmla="*/ 4 h 311"/>
                    <a:gd name="T58" fmla="*/ 0 w 258"/>
                    <a:gd name="T59" fmla="*/ 3 h 311"/>
                    <a:gd name="T60" fmla="*/ 0 w 258"/>
                    <a:gd name="T61" fmla="*/ 1 h 311"/>
                    <a:gd name="T62" fmla="*/ 0 w 258"/>
                    <a:gd name="T63" fmla="*/ 1 h 311"/>
                    <a:gd name="T64" fmla="*/ 0 w 258"/>
                    <a:gd name="T65" fmla="*/ 0 h 311"/>
                    <a:gd name="T66" fmla="*/ 0 w 258"/>
                    <a:gd name="T67" fmla="*/ 0 h 311"/>
                    <a:gd name="T68" fmla="*/ 0 w 258"/>
                    <a:gd name="T69" fmla="*/ 0 h 311"/>
                    <a:gd name="T70" fmla="*/ 0 w 258"/>
                    <a:gd name="T71" fmla="*/ 0 h 311"/>
                    <a:gd name="T72" fmla="*/ 0 w 258"/>
                    <a:gd name="T73" fmla="*/ 0 h 311"/>
                    <a:gd name="T74" fmla="*/ 0 w 258"/>
                    <a:gd name="T75" fmla="*/ 0 h 311"/>
                    <a:gd name="T76" fmla="*/ 0 w 258"/>
                    <a:gd name="T77" fmla="*/ 0 h 311"/>
                    <a:gd name="T78" fmla="*/ 0 w 258"/>
                    <a:gd name="T79" fmla="*/ 0 h 311"/>
                    <a:gd name="T80" fmla="*/ 1 w 258"/>
                    <a:gd name="T81" fmla="*/ 0 h 311"/>
                    <a:gd name="T82" fmla="*/ 1 w 258"/>
                    <a:gd name="T83" fmla="*/ 0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8"/>
                    <a:gd name="T127" fmla="*/ 0 h 311"/>
                    <a:gd name="T128" fmla="*/ 258 w 258"/>
                    <a:gd name="T129" fmla="*/ 311 h 3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8" h="311">
                      <a:moveTo>
                        <a:pt x="63" y="0"/>
                      </a:moveTo>
                      <a:lnTo>
                        <a:pt x="65" y="1"/>
                      </a:lnTo>
                      <a:lnTo>
                        <a:pt x="72" y="4"/>
                      </a:lnTo>
                      <a:lnTo>
                        <a:pt x="108" y="23"/>
                      </a:lnTo>
                      <a:lnTo>
                        <a:pt x="153" y="47"/>
                      </a:lnTo>
                      <a:lnTo>
                        <a:pt x="166" y="55"/>
                      </a:lnTo>
                      <a:lnTo>
                        <a:pt x="176" y="62"/>
                      </a:lnTo>
                      <a:lnTo>
                        <a:pt x="189" y="74"/>
                      </a:lnTo>
                      <a:lnTo>
                        <a:pt x="203" y="88"/>
                      </a:lnTo>
                      <a:lnTo>
                        <a:pt x="217" y="103"/>
                      </a:lnTo>
                      <a:lnTo>
                        <a:pt x="230" y="118"/>
                      </a:lnTo>
                      <a:lnTo>
                        <a:pt x="242" y="133"/>
                      </a:lnTo>
                      <a:lnTo>
                        <a:pt x="251" y="146"/>
                      </a:lnTo>
                      <a:lnTo>
                        <a:pt x="258" y="157"/>
                      </a:lnTo>
                      <a:lnTo>
                        <a:pt x="245" y="149"/>
                      </a:lnTo>
                      <a:lnTo>
                        <a:pt x="231" y="144"/>
                      </a:lnTo>
                      <a:lnTo>
                        <a:pt x="215" y="142"/>
                      </a:lnTo>
                      <a:lnTo>
                        <a:pt x="195" y="145"/>
                      </a:lnTo>
                      <a:lnTo>
                        <a:pt x="176" y="154"/>
                      </a:lnTo>
                      <a:lnTo>
                        <a:pt x="161" y="167"/>
                      </a:lnTo>
                      <a:lnTo>
                        <a:pt x="149" y="185"/>
                      </a:lnTo>
                      <a:lnTo>
                        <a:pt x="141" y="206"/>
                      </a:lnTo>
                      <a:lnTo>
                        <a:pt x="138" y="229"/>
                      </a:lnTo>
                      <a:lnTo>
                        <a:pt x="141" y="251"/>
                      </a:lnTo>
                      <a:lnTo>
                        <a:pt x="148" y="270"/>
                      </a:lnTo>
                      <a:lnTo>
                        <a:pt x="159" y="288"/>
                      </a:lnTo>
                      <a:lnTo>
                        <a:pt x="173" y="302"/>
                      </a:lnTo>
                      <a:lnTo>
                        <a:pt x="189" y="311"/>
                      </a:lnTo>
                      <a:lnTo>
                        <a:pt x="0" y="311"/>
                      </a:lnTo>
                      <a:lnTo>
                        <a:pt x="29" y="234"/>
                      </a:lnTo>
                      <a:lnTo>
                        <a:pt x="9" y="57"/>
                      </a:lnTo>
                      <a:lnTo>
                        <a:pt x="15" y="48"/>
                      </a:lnTo>
                      <a:lnTo>
                        <a:pt x="20" y="37"/>
                      </a:lnTo>
                      <a:lnTo>
                        <a:pt x="23" y="26"/>
                      </a:lnTo>
                      <a:lnTo>
                        <a:pt x="23" y="17"/>
                      </a:lnTo>
                      <a:lnTo>
                        <a:pt x="20" y="16"/>
                      </a:lnTo>
                      <a:lnTo>
                        <a:pt x="11" y="15"/>
                      </a:lnTo>
                      <a:lnTo>
                        <a:pt x="0" y="15"/>
                      </a:lnTo>
                      <a:lnTo>
                        <a:pt x="14" y="14"/>
                      </a:lnTo>
                      <a:lnTo>
                        <a:pt x="28" y="12"/>
                      </a:lnTo>
                      <a:lnTo>
                        <a:pt x="45" y="7"/>
                      </a:lnTo>
                      <a:lnTo>
                        <a:pt x="63"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7" name="Freeform 203">
                  <a:extLst>
                    <a:ext uri="{FF2B5EF4-FFF2-40B4-BE49-F238E27FC236}">
                      <a16:creationId xmlns:a16="http://schemas.microsoft.com/office/drawing/2014/main" id="{40AEE280-03A2-4223-AA57-E4F5EA7B8688}"/>
                    </a:ext>
                  </a:extLst>
                </p:cNvPr>
                <p:cNvSpPr>
                  <a:spLocks/>
                </p:cNvSpPr>
                <p:nvPr/>
              </p:nvSpPr>
              <p:spPr bwMode="auto">
                <a:xfrm>
                  <a:off x="4935" y="490"/>
                  <a:ext cx="19" cy="35"/>
                </a:xfrm>
                <a:custGeom>
                  <a:avLst/>
                  <a:gdLst>
                    <a:gd name="T0" fmla="*/ 1 w 176"/>
                    <a:gd name="T1" fmla="*/ 0 h 315"/>
                    <a:gd name="T2" fmla="*/ 2 w 176"/>
                    <a:gd name="T3" fmla="*/ 1 h 315"/>
                    <a:gd name="T4" fmla="*/ 2 w 176"/>
                    <a:gd name="T5" fmla="*/ 1 h 315"/>
                    <a:gd name="T6" fmla="*/ 2 w 176"/>
                    <a:gd name="T7" fmla="*/ 1 h 315"/>
                    <a:gd name="T8" fmla="*/ 2 w 176"/>
                    <a:gd name="T9" fmla="*/ 1 h 315"/>
                    <a:gd name="T10" fmla="*/ 2 w 176"/>
                    <a:gd name="T11" fmla="*/ 1 h 315"/>
                    <a:gd name="T12" fmla="*/ 2 w 176"/>
                    <a:gd name="T13" fmla="*/ 1 h 315"/>
                    <a:gd name="T14" fmla="*/ 2 w 176"/>
                    <a:gd name="T15" fmla="*/ 1 h 315"/>
                    <a:gd name="T16" fmla="*/ 2 w 176"/>
                    <a:gd name="T17" fmla="*/ 2 h 315"/>
                    <a:gd name="T18" fmla="*/ 2 w 176"/>
                    <a:gd name="T19" fmla="*/ 2 h 315"/>
                    <a:gd name="T20" fmla="*/ 1 w 176"/>
                    <a:gd name="T21" fmla="*/ 2 h 315"/>
                    <a:gd name="T22" fmla="*/ 1 w 176"/>
                    <a:gd name="T23" fmla="*/ 2 h 315"/>
                    <a:gd name="T24" fmla="*/ 1 w 176"/>
                    <a:gd name="T25" fmla="*/ 3 h 315"/>
                    <a:gd name="T26" fmla="*/ 1 w 176"/>
                    <a:gd name="T27" fmla="*/ 3 h 315"/>
                    <a:gd name="T28" fmla="*/ 1 w 176"/>
                    <a:gd name="T29" fmla="*/ 3 h 315"/>
                    <a:gd name="T30" fmla="*/ 1 w 176"/>
                    <a:gd name="T31" fmla="*/ 3 h 315"/>
                    <a:gd name="T32" fmla="*/ 1 w 176"/>
                    <a:gd name="T33" fmla="*/ 4 h 315"/>
                    <a:gd name="T34" fmla="*/ 1 w 176"/>
                    <a:gd name="T35" fmla="*/ 4 h 315"/>
                    <a:gd name="T36" fmla="*/ 0 w 176"/>
                    <a:gd name="T37" fmla="*/ 4 h 315"/>
                    <a:gd name="T38" fmla="*/ 0 w 176"/>
                    <a:gd name="T39" fmla="*/ 4 h 315"/>
                    <a:gd name="T40" fmla="*/ 0 w 176"/>
                    <a:gd name="T41" fmla="*/ 4 h 315"/>
                    <a:gd name="T42" fmla="*/ 0 w 176"/>
                    <a:gd name="T43" fmla="*/ 4 h 315"/>
                    <a:gd name="T44" fmla="*/ 0 w 176"/>
                    <a:gd name="T45" fmla="*/ 3 h 315"/>
                    <a:gd name="T46" fmla="*/ 0 w 176"/>
                    <a:gd name="T47" fmla="*/ 3 h 315"/>
                    <a:gd name="T48" fmla="*/ 0 w 176"/>
                    <a:gd name="T49" fmla="*/ 3 h 315"/>
                    <a:gd name="T50" fmla="*/ 0 w 176"/>
                    <a:gd name="T51" fmla="*/ 3 h 315"/>
                    <a:gd name="T52" fmla="*/ 0 w 176"/>
                    <a:gd name="T53" fmla="*/ 3 h 315"/>
                    <a:gd name="T54" fmla="*/ 0 w 176"/>
                    <a:gd name="T55" fmla="*/ 2 h 315"/>
                    <a:gd name="T56" fmla="*/ 0 w 176"/>
                    <a:gd name="T57" fmla="*/ 2 h 315"/>
                    <a:gd name="T58" fmla="*/ 0 w 176"/>
                    <a:gd name="T59" fmla="*/ 2 h 315"/>
                    <a:gd name="T60" fmla="*/ 0 w 176"/>
                    <a:gd name="T61" fmla="*/ 1 h 315"/>
                    <a:gd name="T62" fmla="*/ 1 w 176"/>
                    <a:gd name="T63" fmla="*/ 1 h 315"/>
                    <a:gd name="T64" fmla="*/ 1 w 176"/>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315"/>
                    <a:gd name="T101" fmla="*/ 176 w 176"/>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315">
                      <a:moveTo>
                        <a:pt x="87" y="0"/>
                      </a:moveTo>
                      <a:lnTo>
                        <a:pt x="176" y="41"/>
                      </a:lnTo>
                      <a:lnTo>
                        <a:pt x="175" y="44"/>
                      </a:lnTo>
                      <a:lnTo>
                        <a:pt x="172" y="52"/>
                      </a:lnTo>
                      <a:lnTo>
                        <a:pt x="167" y="63"/>
                      </a:lnTo>
                      <a:lnTo>
                        <a:pt x="161" y="76"/>
                      </a:lnTo>
                      <a:lnTo>
                        <a:pt x="154" y="92"/>
                      </a:lnTo>
                      <a:lnTo>
                        <a:pt x="146" y="110"/>
                      </a:lnTo>
                      <a:lnTo>
                        <a:pt x="137" y="129"/>
                      </a:lnTo>
                      <a:lnTo>
                        <a:pt x="128" y="149"/>
                      </a:lnTo>
                      <a:lnTo>
                        <a:pt x="119" y="170"/>
                      </a:lnTo>
                      <a:lnTo>
                        <a:pt x="108" y="194"/>
                      </a:lnTo>
                      <a:lnTo>
                        <a:pt x="98" y="216"/>
                      </a:lnTo>
                      <a:lnTo>
                        <a:pt x="88" y="235"/>
                      </a:lnTo>
                      <a:lnTo>
                        <a:pt x="72" y="267"/>
                      </a:lnTo>
                      <a:lnTo>
                        <a:pt x="63" y="282"/>
                      </a:lnTo>
                      <a:lnTo>
                        <a:pt x="54" y="295"/>
                      </a:lnTo>
                      <a:lnTo>
                        <a:pt x="43" y="306"/>
                      </a:lnTo>
                      <a:lnTo>
                        <a:pt x="29" y="313"/>
                      </a:lnTo>
                      <a:lnTo>
                        <a:pt x="14" y="315"/>
                      </a:lnTo>
                      <a:lnTo>
                        <a:pt x="11" y="315"/>
                      </a:lnTo>
                      <a:lnTo>
                        <a:pt x="19" y="297"/>
                      </a:lnTo>
                      <a:lnTo>
                        <a:pt x="24" y="279"/>
                      </a:lnTo>
                      <a:lnTo>
                        <a:pt x="26" y="259"/>
                      </a:lnTo>
                      <a:lnTo>
                        <a:pt x="24" y="239"/>
                      </a:lnTo>
                      <a:lnTo>
                        <a:pt x="19" y="221"/>
                      </a:lnTo>
                      <a:lnTo>
                        <a:pt x="11" y="205"/>
                      </a:lnTo>
                      <a:lnTo>
                        <a:pt x="0" y="191"/>
                      </a:lnTo>
                      <a:lnTo>
                        <a:pt x="12" y="166"/>
                      </a:lnTo>
                      <a:lnTo>
                        <a:pt x="26" y="137"/>
                      </a:lnTo>
                      <a:lnTo>
                        <a:pt x="41" y="105"/>
                      </a:lnTo>
                      <a:lnTo>
                        <a:pt x="57" y="71"/>
                      </a:lnTo>
                      <a:lnTo>
                        <a:pt x="87"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8" name="Freeform 204">
                  <a:extLst>
                    <a:ext uri="{FF2B5EF4-FFF2-40B4-BE49-F238E27FC236}">
                      <a16:creationId xmlns:a16="http://schemas.microsoft.com/office/drawing/2014/main" id="{D0F4F47E-BADC-4EAA-B90A-77F004EB534D}"/>
                    </a:ext>
                  </a:extLst>
                </p:cNvPr>
                <p:cNvSpPr>
                  <a:spLocks/>
                </p:cNvSpPr>
                <p:nvPr/>
              </p:nvSpPr>
              <p:spPr bwMode="auto">
                <a:xfrm>
                  <a:off x="4923" y="511"/>
                  <a:ext cx="13" cy="17"/>
                </a:xfrm>
                <a:custGeom>
                  <a:avLst/>
                  <a:gdLst>
                    <a:gd name="T0" fmla="*/ 1 w 118"/>
                    <a:gd name="T1" fmla="*/ 0 h 146"/>
                    <a:gd name="T2" fmla="*/ 1 w 118"/>
                    <a:gd name="T3" fmla="*/ 1 h 146"/>
                    <a:gd name="T4" fmla="*/ 1 w 118"/>
                    <a:gd name="T5" fmla="*/ 1 h 146"/>
                    <a:gd name="T6" fmla="*/ 1 w 118"/>
                    <a:gd name="T7" fmla="*/ 0 h 146"/>
                    <a:gd name="T8" fmla="*/ 1 w 118"/>
                    <a:gd name="T9" fmla="*/ 0 h 146"/>
                    <a:gd name="T10" fmla="*/ 1 w 118"/>
                    <a:gd name="T11" fmla="*/ 1 h 146"/>
                    <a:gd name="T12" fmla="*/ 1 w 118"/>
                    <a:gd name="T13" fmla="*/ 1 h 146"/>
                    <a:gd name="T14" fmla="*/ 1 w 118"/>
                    <a:gd name="T15" fmla="*/ 0 h 146"/>
                    <a:gd name="T16" fmla="*/ 1 w 118"/>
                    <a:gd name="T17" fmla="*/ 0 h 146"/>
                    <a:gd name="T18" fmla="*/ 1 w 118"/>
                    <a:gd name="T19" fmla="*/ 0 h 146"/>
                    <a:gd name="T20" fmla="*/ 1 w 118"/>
                    <a:gd name="T21" fmla="*/ 1 h 146"/>
                    <a:gd name="T22" fmla="*/ 1 w 118"/>
                    <a:gd name="T23" fmla="*/ 1 h 146"/>
                    <a:gd name="T24" fmla="*/ 1 w 118"/>
                    <a:gd name="T25" fmla="*/ 1 h 146"/>
                    <a:gd name="T26" fmla="*/ 1 w 118"/>
                    <a:gd name="T27" fmla="*/ 2 h 146"/>
                    <a:gd name="T28" fmla="*/ 1 w 118"/>
                    <a:gd name="T29" fmla="*/ 2 h 146"/>
                    <a:gd name="T30" fmla="*/ 1 w 118"/>
                    <a:gd name="T31" fmla="*/ 2 h 146"/>
                    <a:gd name="T32" fmla="*/ 1 w 118"/>
                    <a:gd name="T33" fmla="*/ 2 h 146"/>
                    <a:gd name="T34" fmla="*/ 1 w 118"/>
                    <a:gd name="T35" fmla="*/ 2 h 146"/>
                    <a:gd name="T36" fmla="*/ 1 w 118"/>
                    <a:gd name="T37" fmla="*/ 2 h 146"/>
                    <a:gd name="T38" fmla="*/ 0 w 118"/>
                    <a:gd name="T39" fmla="*/ 2 h 146"/>
                    <a:gd name="T40" fmla="*/ 0 w 118"/>
                    <a:gd name="T41" fmla="*/ 2 h 146"/>
                    <a:gd name="T42" fmla="*/ 0 w 118"/>
                    <a:gd name="T43" fmla="*/ 2 h 146"/>
                    <a:gd name="T44" fmla="*/ 0 w 118"/>
                    <a:gd name="T45" fmla="*/ 1 h 146"/>
                    <a:gd name="T46" fmla="*/ 0 w 118"/>
                    <a:gd name="T47" fmla="*/ 1 h 146"/>
                    <a:gd name="T48" fmla="*/ 0 w 118"/>
                    <a:gd name="T49" fmla="*/ 1 h 146"/>
                    <a:gd name="T50" fmla="*/ 0 w 118"/>
                    <a:gd name="T51" fmla="*/ 0 h 146"/>
                    <a:gd name="T52" fmla="*/ 0 w 118"/>
                    <a:gd name="T53" fmla="*/ 0 h 146"/>
                    <a:gd name="T54" fmla="*/ 0 w 118"/>
                    <a:gd name="T55" fmla="*/ 0 h 146"/>
                    <a:gd name="T56" fmla="*/ 0 w 118"/>
                    <a:gd name="T57" fmla="*/ 0 h 146"/>
                    <a:gd name="T58" fmla="*/ 0 w 118"/>
                    <a:gd name="T59" fmla="*/ 1 h 146"/>
                    <a:gd name="T60" fmla="*/ 1 w 118"/>
                    <a:gd name="T61" fmla="*/ 1 h 146"/>
                    <a:gd name="T62" fmla="*/ 1 w 118"/>
                    <a:gd name="T63" fmla="*/ 0 h 146"/>
                    <a:gd name="T64" fmla="*/ 1 w 118"/>
                    <a:gd name="T65" fmla="*/ 0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146"/>
                    <a:gd name="T101" fmla="*/ 118 w 118"/>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146">
                      <a:moveTo>
                        <a:pt x="55" y="0"/>
                      </a:moveTo>
                      <a:lnTo>
                        <a:pt x="55" y="49"/>
                      </a:lnTo>
                      <a:lnTo>
                        <a:pt x="63" y="49"/>
                      </a:lnTo>
                      <a:lnTo>
                        <a:pt x="63" y="0"/>
                      </a:lnTo>
                      <a:lnTo>
                        <a:pt x="73" y="1"/>
                      </a:lnTo>
                      <a:lnTo>
                        <a:pt x="73" y="49"/>
                      </a:lnTo>
                      <a:lnTo>
                        <a:pt x="80" y="49"/>
                      </a:lnTo>
                      <a:lnTo>
                        <a:pt x="80" y="4"/>
                      </a:lnTo>
                      <a:lnTo>
                        <a:pt x="95" y="15"/>
                      </a:lnTo>
                      <a:lnTo>
                        <a:pt x="107" y="30"/>
                      </a:lnTo>
                      <a:lnTo>
                        <a:pt x="115" y="50"/>
                      </a:lnTo>
                      <a:lnTo>
                        <a:pt x="118" y="72"/>
                      </a:lnTo>
                      <a:lnTo>
                        <a:pt x="116" y="91"/>
                      </a:lnTo>
                      <a:lnTo>
                        <a:pt x="110" y="109"/>
                      </a:lnTo>
                      <a:lnTo>
                        <a:pt x="101" y="124"/>
                      </a:lnTo>
                      <a:lnTo>
                        <a:pt x="89" y="136"/>
                      </a:lnTo>
                      <a:lnTo>
                        <a:pt x="75" y="143"/>
                      </a:lnTo>
                      <a:lnTo>
                        <a:pt x="59" y="146"/>
                      </a:lnTo>
                      <a:lnTo>
                        <a:pt x="44" y="143"/>
                      </a:lnTo>
                      <a:lnTo>
                        <a:pt x="29" y="136"/>
                      </a:lnTo>
                      <a:lnTo>
                        <a:pt x="18" y="124"/>
                      </a:lnTo>
                      <a:lnTo>
                        <a:pt x="8" y="109"/>
                      </a:lnTo>
                      <a:lnTo>
                        <a:pt x="2" y="91"/>
                      </a:lnTo>
                      <a:lnTo>
                        <a:pt x="0" y="72"/>
                      </a:lnTo>
                      <a:lnTo>
                        <a:pt x="2" y="54"/>
                      </a:lnTo>
                      <a:lnTo>
                        <a:pt x="7" y="38"/>
                      </a:lnTo>
                      <a:lnTo>
                        <a:pt x="15" y="23"/>
                      </a:lnTo>
                      <a:lnTo>
                        <a:pt x="26" y="12"/>
                      </a:lnTo>
                      <a:lnTo>
                        <a:pt x="39" y="4"/>
                      </a:lnTo>
                      <a:lnTo>
                        <a:pt x="39" y="49"/>
                      </a:lnTo>
                      <a:lnTo>
                        <a:pt x="46" y="49"/>
                      </a:lnTo>
                      <a:lnTo>
                        <a:pt x="46" y="1"/>
                      </a:lnTo>
                      <a:lnTo>
                        <a:pt x="55"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79" name="Freeform 205">
                  <a:extLst>
                    <a:ext uri="{FF2B5EF4-FFF2-40B4-BE49-F238E27FC236}">
                      <a16:creationId xmlns:a16="http://schemas.microsoft.com/office/drawing/2014/main" id="{1CC97D12-D27D-45E5-AFFC-02A1D16C773F}"/>
                    </a:ext>
                  </a:extLst>
                </p:cNvPr>
                <p:cNvSpPr>
                  <a:spLocks/>
                </p:cNvSpPr>
                <p:nvPr/>
              </p:nvSpPr>
              <p:spPr bwMode="auto">
                <a:xfrm>
                  <a:off x="4946" y="478"/>
                  <a:ext cx="10" cy="16"/>
                </a:xfrm>
                <a:custGeom>
                  <a:avLst/>
                  <a:gdLst>
                    <a:gd name="T0" fmla="*/ 1 w 88"/>
                    <a:gd name="T1" fmla="*/ 0 h 147"/>
                    <a:gd name="T2" fmla="*/ 1 w 88"/>
                    <a:gd name="T3" fmla="*/ 0 h 147"/>
                    <a:gd name="T4" fmla="*/ 1 w 88"/>
                    <a:gd name="T5" fmla="*/ 0 h 147"/>
                    <a:gd name="T6" fmla="*/ 1 w 88"/>
                    <a:gd name="T7" fmla="*/ 0 h 147"/>
                    <a:gd name="T8" fmla="*/ 1 w 88"/>
                    <a:gd name="T9" fmla="*/ 0 h 147"/>
                    <a:gd name="T10" fmla="*/ 1 w 88"/>
                    <a:gd name="T11" fmla="*/ 0 h 147"/>
                    <a:gd name="T12" fmla="*/ 1 w 88"/>
                    <a:gd name="T13" fmla="*/ 1 h 147"/>
                    <a:gd name="T14" fmla="*/ 1 w 88"/>
                    <a:gd name="T15" fmla="*/ 1 h 147"/>
                    <a:gd name="T16" fmla="*/ 1 w 88"/>
                    <a:gd name="T17" fmla="*/ 1 h 147"/>
                    <a:gd name="T18" fmla="*/ 1 w 88"/>
                    <a:gd name="T19" fmla="*/ 1 h 147"/>
                    <a:gd name="T20" fmla="*/ 1 w 88"/>
                    <a:gd name="T21" fmla="*/ 1 h 147"/>
                    <a:gd name="T22" fmla="*/ 1 w 88"/>
                    <a:gd name="T23" fmla="*/ 1 h 147"/>
                    <a:gd name="T24" fmla="*/ 1 w 88"/>
                    <a:gd name="T25" fmla="*/ 1 h 147"/>
                    <a:gd name="T26" fmla="*/ 1 w 88"/>
                    <a:gd name="T27" fmla="*/ 1 h 147"/>
                    <a:gd name="T28" fmla="*/ 1 w 88"/>
                    <a:gd name="T29" fmla="*/ 2 h 147"/>
                    <a:gd name="T30" fmla="*/ 1 w 88"/>
                    <a:gd name="T31" fmla="*/ 2 h 147"/>
                    <a:gd name="T32" fmla="*/ 1 w 88"/>
                    <a:gd name="T33" fmla="*/ 2 h 147"/>
                    <a:gd name="T34" fmla="*/ 1 w 88"/>
                    <a:gd name="T35" fmla="*/ 2 h 147"/>
                    <a:gd name="T36" fmla="*/ 1 w 88"/>
                    <a:gd name="T37" fmla="*/ 2 h 147"/>
                    <a:gd name="T38" fmla="*/ 0 w 88"/>
                    <a:gd name="T39" fmla="*/ 1 h 147"/>
                    <a:gd name="T40" fmla="*/ 0 w 88"/>
                    <a:gd name="T41" fmla="*/ 1 h 147"/>
                    <a:gd name="T42" fmla="*/ 0 w 88"/>
                    <a:gd name="T43" fmla="*/ 1 h 147"/>
                    <a:gd name="T44" fmla="*/ 0 w 88"/>
                    <a:gd name="T45" fmla="*/ 1 h 147"/>
                    <a:gd name="T46" fmla="*/ 0 w 88"/>
                    <a:gd name="T47" fmla="*/ 1 h 147"/>
                    <a:gd name="T48" fmla="*/ 0 w 88"/>
                    <a:gd name="T49" fmla="*/ 1 h 147"/>
                    <a:gd name="T50" fmla="*/ 0 w 88"/>
                    <a:gd name="T51" fmla="*/ 1 h 147"/>
                    <a:gd name="T52" fmla="*/ 0 w 88"/>
                    <a:gd name="T53" fmla="*/ 1 h 147"/>
                    <a:gd name="T54" fmla="*/ 0 w 88"/>
                    <a:gd name="T55" fmla="*/ 1 h 147"/>
                    <a:gd name="T56" fmla="*/ 0 w 88"/>
                    <a:gd name="T57" fmla="*/ 1 h 147"/>
                    <a:gd name="T58" fmla="*/ 0 w 88"/>
                    <a:gd name="T59" fmla="*/ 1 h 147"/>
                    <a:gd name="T60" fmla="*/ 0 w 88"/>
                    <a:gd name="T61" fmla="*/ 1 h 147"/>
                    <a:gd name="T62" fmla="*/ 0 w 88"/>
                    <a:gd name="T63" fmla="*/ 1 h 147"/>
                    <a:gd name="T64" fmla="*/ 0 w 88"/>
                    <a:gd name="T65" fmla="*/ 1 h 147"/>
                    <a:gd name="T66" fmla="*/ 0 w 88"/>
                    <a:gd name="T67" fmla="*/ 1 h 147"/>
                    <a:gd name="T68" fmla="*/ 0 w 88"/>
                    <a:gd name="T69" fmla="*/ 1 h 147"/>
                    <a:gd name="T70" fmla="*/ 0 w 88"/>
                    <a:gd name="T71" fmla="*/ 1 h 147"/>
                    <a:gd name="T72" fmla="*/ 0 w 88"/>
                    <a:gd name="T73" fmla="*/ 1 h 147"/>
                    <a:gd name="T74" fmla="*/ 1 w 88"/>
                    <a:gd name="T75" fmla="*/ 1 h 147"/>
                    <a:gd name="T76" fmla="*/ 1 w 88"/>
                    <a:gd name="T77" fmla="*/ 1 h 147"/>
                    <a:gd name="T78" fmla="*/ 1 w 88"/>
                    <a:gd name="T79" fmla="*/ 0 h 147"/>
                    <a:gd name="T80" fmla="*/ 1 w 88"/>
                    <a:gd name="T81" fmla="*/ 0 h 147"/>
                    <a:gd name="T82" fmla="*/ 1 w 88"/>
                    <a:gd name="T83" fmla="*/ 0 h 147"/>
                    <a:gd name="T84" fmla="*/ 1 w 88"/>
                    <a:gd name="T85" fmla="*/ 0 h 147"/>
                    <a:gd name="T86" fmla="*/ 1 w 88"/>
                    <a:gd name="T87" fmla="*/ 0 h 147"/>
                    <a:gd name="T88" fmla="*/ 1 w 88"/>
                    <a:gd name="T89" fmla="*/ 0 h 1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47"/>
                    <a:gd name="T137" fmla="*/ 88 w 88"/>
                    <a:gd name="T138" fmla="*/ 147 h 1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47">
                      <a:moveTo>
                        <a:pt x="82" y="0"/>
                      </a:moveTo>
                      <a:lnTo>
                        <a:pt x="87" y="2"/>
                      </a:lnTo>
                      <a:lnTo>
                        <a:pt x="88" y="6"/>
                      </a:lnTo>
                      <a:lnTo>
                        <a:pt x="86" y="12"/>
                      </a:lnTo>
                      <a:lnTo>
                        <a:pt x="84" y="21"/>
                      </a:lnTo>
                      <a:lnTo>
                        <a:pt x="82" y="35"/>
                      </a:lnTo>
                      <a:lnTo>
                        <a:pt x="81" y="47"/>
                      </a:lnTo>
                      <a:lnTo>
                        <a:pt x="81" y="60"/>
                      </a:lnTo>
                      <a:lnTo>
                        <a:pt x="82" y="66"/>
                      </a:lnTo>
                      <a:lnTo>
                        <a:pt x="83" y="73"/>
                      </a:lnTo>
                      <a:lnTo>
                        <a:pt x="84" y="82"/>
                      </a:lnTo>
                      <a:lnTo>
                        <a:pt x="84" y="95"/>
                      </a:lnTo>
                      <a:lnTo>
                        <a:pt x="83" y="109"/>
                      </a:lnTo>
                      <a:lnTo>
                        <a:pt x="81" y="117"/>
                      </a:lnTo>
                      <a:lnTo>
                        <a:pt x="78" y="126"/>
                      </a:lnTo>
                      <a:lnTo>
                        <a:pt x="75" y="134"/>
                      </a:lnTo>
                      <a:lnTo>
                        <a:pt x="72" y="140"/>
                      </a:lnTo>
                      <a:lnTo>
                        <a:pt x="70" y="145"/>
                      </a:lnTo>
                      <a:lnTo>
                        <a:pt x="69" y="147"/>
                      </a:lnTo>
                      <a:lnTo>
                        <a:pt x="0" y="114"/>
                      </a:lnTo>
                      <a:lnTo>
                        <a:pt x="0" y="111"/>
                      </a:lnTo>
                      <a:lnTo>
                        <a:pt x="1" y="104"/>
                      </a:lnTo>
                      <a:lnTo>
                        <a:pt x="3" y="95"/>
                      </a:lnTo>
                      <a:lnTo>
                        <a:pt x="4" y="83"/>
                      </a:lnTo>
                      <a:lnTo>
                        <a:pt x="6" y="71"/>
                      </a:lnTo>
                      <a:lnTo>
                        <a:pt x="8" y="60"/>
                      </a:lnTo>
                      <a:lnTo>
                        <a:pt x="11" y="51"/>
                      </a:lnTo>
                      <a:lnTo>
                        <a:pt x="13" y="46"/>
                      </a:lnTo>
                      <a:lnTo>
                        <a:pt x="17" y="45"/>
                      </a:lnTo>
                      <a:lnTo>
                        <a:pt x="20" y="48"/>
                      </a:lnTo>
                      <a:lnTo>
                        <a:pt x="22" y="55"/>
                      </a:lnTo>
                      <a:lnTo>
                        <a:pt x="24" y="64"/>
                      </a:lnTo>
                      <a:lnTo>
                        <a:pt x="25" y="74"/>
                      </a:lnTo>
                      <a:lnTo>
                        <a:pt x="26" y="82"/>
                      </a:lnTo>
                      <a:lnTo>
                        <a:pt x="28" y="83"/>
                      </a:lnTo>
                      <a:lnTo>
                        <a:pt x="31" y="80"/>
                      </a:lnTo>
                      <a:lnTo>
                        <a:pt x="35" y="73"/>
                      </a:lnTo>
                      <a:lnTo>
                        <a:pt x="41" y="63"/>
                      </a:lnTo>
                      <a:lnTo>
                        <a:pt x="47" y="52"/>
                      </a:lnTo>
                      <a:lnTo>
                        <a:pt x="54" y="39"/>
                      </a:lnTo>
                      <a:lnTo>
                        <a:pt x="61" y="27"/>
                      </a:lnTo>
                      <a:lnTo>
                        <a:pt x="67" y="16"/>
                      </a:lnTo>
                      <a:lnTo>
                        <a:pt x="73" y="7"/>
                      </a:lnTo>
                      <a:lnTo>
                        <a:pt x="78" y="2"/>
                      </a:lnTo>
                      <a:lnTo>
                        <a:pt x="82"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grpSp>
        </p:grpSp>
        <p:grpSp>
          <p:nvGrpSpPr>
            <p:cNvPr id="10" name="Group 9">
              <a:extLst>
                <a:ext uri="{FF2B5EF4-FFF2-40B4-BE49-F238E27FC236}">
                  <a16:creationId xmlns:a16="http://schemas.microsoft.com/office/drawing/2014/main" id="{88DFF5D6-BFBC-4FF9-82DA-C7D1CFF8A4B9}"/>
                </a:ext>
              </a:extLst>
            </p:cNvPr>
            <p:cNvGrpSpPr/>
            <p:nvPr/>
          </p:nvGrpSpPr>
          <p:grpSpPr>
            <a:xfrm>
              <a:off x="5696452" y="1618912"/>
              <a:ext cx="2519999" cy="1980000"/>
              <a:chOff x="5696452" y="1618912"/>
              <a:chExt cx="2519999" cy="1980000"/>
            </a:xfrm>
          </p:grpSpPr>
          <p:sp>
            <p:nvSpPr>
              <p:cNvPr id="51" name="Oval 50">
                <a:extLst>
                  <a:ext uri="{FF2B5EF4-FFF2-40B4-BE49-F238E27FC236}">
                    <a16:creationId xmlns:a16="http://schemas.microsoft.com/office/drawing/2014/main" id="{3CC2218E-6F30-4B5C-9FC6-20AA3FF187B0}"/>
                  </a:ext>
                </a:extLst>
              </p:cNvPr>
              <p:cNvSpPr>
                <a:spLocks noChangeAspect="1"/>
              </p:cNvSpPr>
              <p:nvPr/>
            </p:nvSpPr>
            <p:spPr>
              <a:xfrm>
                <a:off x="5961831" y="1618912"/>
                <a:ext cx="1980000" cy="1980000"/>
              </a:xfrm>
              <a:prstGeom prst="ellipse">
                <a:avLst/>
              </a:prstGeom>
              <a:solidFill>
                <a:schemeClr val="tx2">
                  <a:lumMod val="40000"/>
                  <a:lumOff val="6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entury Gothic"/>
                </a:endParaRPr>
              </a:p>
            </p:txBody>
          </p:sp>
          <p:sp>
            <p:nvSpPr>
              <p:cNvPr id="52" name="Rectangle 51">
                <a:extLst>
                  <a:ext uri="{FF2B5EF4-FFF2-40B4-BE49-F238E27FC236}">
                    <a16:creationId xmlns:a16="http://schemas.microsoft.com/office/drawing/2014/main" id="{26620942-D637-4DCA-A4BE-BB8033A379D3}"/>
                  </a:ext>
                </a:extLst>
              </p:cNvPr>
              <p:cNvSpPr/>
              <p:nvPr/>
            </p:nvSpPr>
            <p:spPr>
              <a:xfrm>
                <a:off x="6178863" y="2190648"/>
                <a:ext cx="1578413" cy="1235298"/>
              </a:xfrm>
              <a:prstGeom prst="rect">
                <a:avLst/>
              </a:prstGeom>
            </p:spPr>
            <p:txBody>
              <a:bodyPr wrap="square">
                <a:spAutoFit/>
              </a:bodyPr>
              <a:lstStyle/>
              <a:p>
                <a:pPr algn="ctr" defTabSz="914377" eaLnBrk="0" hangingPunct="0">
                  <a:spcBef>
                    <a:spcPct val="65000"/>
                  </a:spcBef>
                  <a:spcAft>
                    <a:spcPct val="0"/>
                  </a:spcAft>
                  <a:buClr>
                    <a:srgbClr val="162056"/>
                  </a:buClr>
                </a:pPr>
                <a:r>
                  <a:rPr lang="en-US" sz="1533" b="1">
                    <a:solidFill>
                      <a:srgbClr val="FFFFFF"/>
                    </a:solidFill>
                    <a:latin typeface="Century Gothic"/>
                    <a:cs typeface="Arial" pitchFamily="34" charset="0"/>
                  </a:rPr>
                  <a:t>Benefitting from a social approach that is consistent with the Group’s operations and missions</a:t>
                </a:r>
              </a:p>
            </p:txBody>
          </p:sp>
          <p:sp>
            <p:nvSpPr>
              <p:cNvPr id="53" name="Rectangle 52">
                <a:extLst>
                  <a:ext uri="{FF2B5EF4-FFF2-40B4-BE49-F238E27FC236}">
                    <a16:creationId xmlns:a16="http://schemas.microsoft.com/office/drawing/2014/main" id="{AD2ABFCD-0A76-4751-A773-A0F9B687BCC3}"/>
                  </a:ext>
                </a:extLst>
              </p:cNvPr>
              <p:cNvSpPr/>
              <p:nvPr/>
            </p:nvSpPr>
            <p:spPr>
              <a:xfrm>
                <a:off x="5696452" y="1879973"/>
                <a:ext cx="2519999" cy="311058"/>
              </a:xfrm>
              <a:prstGeom prst="rect">
                <a:avLst/>
              </a:prstGeom>
            </p:spPr>
            <p:txBody>
              <a:bodyPr wrap="square">
                <a:spAutoFit/>
              </a:bodyPr>
              <a:lstStyle/>
              <a:p>
                <a:pPr algn="ctr" defTabSz="914377" eaLnBrk="0" hangingPunct="0">
                  <a:spcBef>
                    <a:spcPct val="65000"/>
                  </a:spcBef>
                  <a:spcAft>
                    <a:spcPct val="0"/>
                  </a:spcAft>
                  <a:buClr>
                    <a:srgbClr val="162056"/>
                  </a:buClr>
                </a:pPr>
                <a:r>
                  <a:rPr lang="fr-FR" sz="1867" b="1">
                    <a:solidFill>
                      <a:srgbClr val="F72717"/>
                    </a:solidFill>
                    <a:latin typeface="Century Gothic"/>
                    <a:cs typeface="Aharoni" pitchFamily="2" charset="-79"/>
                  </a:rPr>
                  <a:t>COMMUNITY</a:t>
                </a:r>
              </a:p>
            </p:txBody>
          </p:sp>
        </p:grpSp>
        <p:grpSp>
          <p:nvGrpSpPr>
            <p:cNvPr id="11" name="Group 10">
              <a:extLst>
                <a:ext uri="{FF2B5EF4-FFF2-40B4-BE49-F238E27FC236}">
                  <a16:creationId xmlns:a16="http://schemas.microsoft.com/office/drawing/2014/main" id="{1B1B0689-8BDD-4B98-B202-E3ADDC8FD2F5}"/>
                </a:ext>
              </a:extLst>
            </p:cNvPr>
            <p:cNvGrpSpPr/>
            <p:nvPr/>
          </p:nvGrpSpPr>
          <p:grpSpPr>
            <a:xfrm>
              <a:off x="3967373" y="2358000"/>
              <a:ext cx="1710186" cy="479856"/>
              <a:chOff x="3967373" y="2358000"/>
              <a:chExt cx="1710186" cy="479856"/>
            </a:xfrm>
          </p:grpSpPr>
          <p:grpSp>
            <p:nvGrpSpPr>
              <p:cNvPr id="37" name="Group 209">
                <a:extLst>
                  <a:ext uri="{FF2B5EF4-FFF2-40B4-BE49-F238E27FC236}">
                    <a16:creationId xmlns:a16="http://schemas.microsoft.com/office/drawing/2014/main" id="{3F79CCEA-87C6-4007-A37E-C7F66AD9B7B1}"/>
                  </a:ext>
                </a:extLst>
              </p:cNvPr>
              <p:cNvGrpSpPr>
                <a:grpSpLocks noChangeAspect="1"/>
              </p:cNvGrpSpPr>
              <p:nvPr/>
            </p:nvGrpSpPr>
            <p:grpSpPr bwMode="auto">
              <a:xfrm>
                <a:off x="5198759" y="2358000"/>
                <a:ext cx="478800" cy="479856"/>
                <a:chOff x="1119" y="1732"/>
                <a:chExt cx="367" cy="368"/>
              </a:xfrm>
            </p:grpSpPr>
            <p:sp>
              <p:nvSpPr>
                <p:cNvPr id="39" name="AutoShape 208">
                  <a:extLst>
                    <a:ext uri="{FF2B5EF4-FFF2-40B4-BE49-F238E27FC236}">
                      <a16:creationId xmlns:a16="http://schemas.microsoft.com/office/drawing/2014/main" id="{16AB4ACE-126E-4ACA-B799-0BC11D9C718C}"/>
                    </a:ext>
                  </a:extLst>
                </p:cNvPr>
                <p:cNvSpPr>
                  <a:spLocks noChangeAspect="1" noChangeArrowheads="1" noTextEdit="1"/>
                </p:cNvSpPr>
                <p:nvPr/>
              </p:nvSpPr>
              <p:spPr bwMode="auto">
                <a:xfrm>
                  <a:off x="1119" y="1732"/>
                  <a:ext cx="36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fr-FR">
                    <a:solidFill>
                      <a:srgbClr val="323232"/>
                    </a:solidFill>
                    <a:latin typeface="Century Gothic"/>
                  </a:endParaRPr>
                </a:p>
              </p:txBody>
            </p:sp>
            <p:sp>
              <p:nvSpPr>
                <p:cNvPr id="42" name="Freeform 212">
                  <a:extLst>
                    <a:ext uri="{FF2B5EF4-FFF2-40B4-BE49-F238E27FC236}">
                      <a16:creationId xmlns:a16="http://schemas.microsoft.com/office/drawing/2014/main" id="{20989AEB-0630-4D34-A7EA-D83BB0F8BB6E}"/>
                    </a:ext>
                  </a:extLst>
                </p:cNvPr>
                <p:cNvSpPr>
                  <a:spLocks/>
                </p:cNvSpPr>
                <p:nvPr/>
              </p:nvSpPr>
              <p:spPr bwMode="auto">
                <a:xfrm>
                  <a:off x="1270" y="1788"/>
                  <a:ext cx="65" cy="66"/>
                </a:xfrm>
                <a:custGeom>
                  <a:avLst/>
                  <a:gdLst>
                    <a:gd name="T0" fmla="*/ 33 w 65"/>
                    <a:gd name="T1" fmla="*/ 0 h 66"/>
                    <a:gd name="T2" fmla="*/ 37 w 65"/>
                    <a:gd name="T3" fmla="*/ 0 h 66"/>
                    <a:gd name="T4" fmla="*/ 41 w 65"/>
                    <a:gd name="T5" fmla="*/ 1 h 66"/>
                    <a:gd name="T6" fmla="*/ 45 w 65"/>
                    <a:gd name="T7" fmla="*/ 3 h 66"/>
                    <a:gd name="T8" fmla="*/ 49 w 65"/>
                    <a:gd name="T9" fmla="*/ 4 h 66"/>
                    <a:gd name="T10" fmla="*/ 53 w 65"/>
                    <a:gd name="T11" fmla="*/ 7 h 66"/>
                    <a:gd name="T12" fmla="*/ 56 w 65"/>
                    <a:gd name="T13" fmla="*/ 10 h 66"/>
                    <a:gd name="T14" fmla="*/ 59 w 65"/>
                    <a:gd name="T15" fmla="*/ 13 h 66"/>
                    <a:gd name="T16" fmla="*/ 61 w 65"/>
                    <a:gd name="T17" fmla="*/ 16 h 66"/>
                    <a:gd name="T18" fmla="*/ 63 w 65"/>
                    <a:gd name="T19" fmla="*/ 20 h 66"/>
                    <a:gd name="T20" fmla="*/ 64 w 65"/>
                    <a:gd name="T21" fmla="*/ 24 h 66"/>
                    <a:gd name="T22" fmla="*/ 65 w 65"/>
                    <a:gd name="T23" fmla="*/ 29 h 66"/>
                    <a:gd name="T24" fmla="*/ 65 w 65"/>
                    <a:gd name="T25" fmla="*/ 33 h 66"/>
                    <a:gd name="T26" fmla="*/ 65 w 65"/>
                    <a:gd name="T27" fmla="*/ 37 h 66"/>
                    <a:gd name="T28" fmla="*/ 64 w 65"/>
                    <a:gd name="T29" fmla="*/ 42 h 66"/>
                    <a:gd name="T30" fmla="*/ 63 w 65"/>
                    <a:gd name="T31" fmla="*/ 46 h 66"/>
                    <a:gd name="T32" fmla="*/ 61 w 65"/>
                    <a:gd name="T33" fmla="*/ 50 h 66"/>
                    <a:gd name="T34" fmla="*/ 59 w 65"/>
                    <a:gd name="T35" fmla="*/ 53 h 66"/>
                    <a:gd name="T36" fmla="*/ 56 w 65"/>
                    <a:gd name="T37" fmla="*/ 56 h 66"/>
                    <a:gd name="T38" fmla="*/ 53 w 65"/>
                    <a:gd name="T39" fmla="*/ 59 h 66"/>
                    <a:gd name="T40" fmla="*/ 49 w 65"/>
                    <a:gd name="T41" fmla="*/ 61 h 66"/>
                    <a:gd name="T42" fmla="*/ 45 w 65"/>
                    <a:gd name="T43" fmla="*/ 63 h 66"/>
                    <a:gd name="T44" fmla="*/ 41 w 65"/>
                    <a:gd name="T45" fmla="*/ 65 h 66"/>
                    <a:gd name="T46" fmla="*/ 37 w 65"/>
                    <a:gd name="T47" fmla="*/ 66 h 66"/>
                    <a:gd name="T48" fmla="*/ 33 w 65"/>
                    <a:gd name="T49" fmla="*/ 66 h 66"/>
                    <a:gd name="T50" fmla="*/ 28 w 65"/>
                    <a:gd name="T51" fmla="*/ 66 h 66"/>
                    <a:gd name="T52" fmla="*/ 24 w 65"/>
                    <a:gd name="T53" fmla="*/ 65 h 66"/>
                    <a:gd name="T54" fmla="*/ 20 w 65"/>
                    <a:gd name="T55" fmla="*/ 63 h 66"/>
                    <a:gd name="T56" fmla="*/ 16 w 65"/>
                    <a:gd name="T57" fmla="*/ 61 h 66"/>
                    <a:gd name="T58" fmla="*/ 13 w 65"/>
                    <a:gd name="T59" fmla="*/ 59 h 66"/>
                    <a:gd name="T60" fmla="*/ 9 w 65"/>
                    <a:gd name="T61" fmla="*/ 56 h 66"/>
                    <a:gd name="T62" fmla="*/ 7 w 65"/>
                    <a:gd name="T63" fmla="*/ 53 h 66"/>
                    <a:gd name="T64" fmla="*/ 4 w 65"/>
                    <a:gd name="T65" fmla="*/ 50 h 66"/>
                    <a:gd name="T66" fmla="*/ 2 w 65"/>
                    <a:gd name="T67" fmla="*/ 46 h 66"/>
                    <a:gd name="T68" fmla="*/ 1 w 65"/>
                    <a:gd name="T69" fmla="*/ 42 h 66"/>
                    <a:gd name="T70" fmla="*/ 0 w 65"/>
                    <a:gd name="T71" fmla="*/ 37 h 66"/>
                    <a:gd name="T72" fmla="*/ 0 w 65"/>
                    <a:gd name="T73" fmla="*/ 33 h 66"/>
                    <a:gd name="T74" fmla="*/ 0 w 65"/>
                    <a:gd name="T75" fmla="*/ 29 h 66"/>
                    <a:gd name="T76" fmla="*/ 1 w 65"/>
                    <a:gd name="T77" fmla="*/ 24 h 66"/>
                    <a:gd name="T78" fmla="*/ 2 w 65"/>
                    <a:gd name="T79" fmla="*/ 20 h 66"/>
                    <a:gd name="T80" fmla="*/ 4 w 65"/>
                    <a:gd name="T81" fmla="*/ 16 h 66"/>
                    <a:gd name="T82" fmla="*/ 7 w 65"/>
                    <a:gd name="T83" fmla="*/ 13 h 66"/>
                    <a:gd name="T84" fmla="*/ 9 w 65"/>
                    <a:gd name="T85" fmla="*/ 10 h 66"/>
                    <a:gd name="T86" fmla="*/ 13 w 65"/>
                    <a:gd name="T87" fmla="*/ 7 h 66"/>
                    <a:gd name="T88" fmla="*/ 16 w 65"/>
                    <a:gd name="T89" fmla="*/ 4 h 66"/>
                    <a:gd name="T90" fmla="*/ 20 w 65"/>
                    <a:gd name="T91" fmla="*/ 3 h 66"/>
                    <a:gd name="T92" fmla="*/ 24 w 65"/>
                    <a:gd name="T93" fmla="*/ 1 h 66"/>
                    <a:gd name="T94" fmla="*/ 28 w 65"/>
                    <a:gd name="T95" fmla="*/ 0 h 66"/>
                    <a:gd name="T96" fmla="*/ 33 w 65"/>
                    <a:gd name="T97" fmla="*/ 0 h 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66"/>
                    <a:gd name="T149" fmla="*/ 65 w 65"/>
                    <a:gd name="T150" fmla="*/ 66 h 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66">
                      <a:moveTo>
                        <a:pt x="33" y="0"/>
                      </a:moveTo>
                      <a:lnTo>
                        <a:pt x="37" y="0"/>
                      </a:lnTo>
                      <a:lnTo>
                        <a:pt x="41" y="1"/>
                      </a:lnTo>
                      <a:lnTo>
                        <a:pt x="45" y="3"/>
                      </a:lnTo>
                      <a:lnTo>
                        <a:pt x="49" y="4"/>
                      </a:lnTo>
                      <a:lnTo>
                        <a:pt x="53" y="7"/>
                      </a:lnTo>
                      <a:lnTo>
                        <a:pt x="56" y="10"/>
                      </a:lnTo>
                      <a:lnTo>
                        <a:pt x="59" y="13"/>
                      </a:lnTo>
                      <a:lnTo>
                        <a:pt x="61" y="16"/>
                      </a:lnTo>
                      <a:lnTo>
                        <a:pt x="63" y="20"/>
                      </a:lnTo>
                      <a:lnTo>
                        <a:pt x="64" y="24"/>
                      </a:lnTo>
                      <a:lnTo>
                        <a:pt x="65" y="29"/>
                      </a:lnTo>
                      <a:lnTo>
                        <a:pt x="65" y="33"/>
                      </a:lnTo>
                      <a:lnTo>
                        <a:pt x="65" y="37"/>
                      </a:lnTo>
                      <a:lnTo>
                        <a:pt x="64" y="42"/>
                      </a:lnTo>
                      <a:lnTo>
                        <a:pt x="63" y="46"/>
                      </a:lnTo>
                      <a:lnTo>
                        <a:pt x="61" y="50"/>
                      </a:lnTo>
                      <a:lnTo>
                        <a:pt x="59" y="53"/>
                      </a:lnTo>
                      <a:lnTo>
                        <a:pt x="56" y="56"/>
                      </a:lnTo>
                      <a:lnTo>
                        <a:pt x="53" y="59"/>
                      </a:lnTo>
                      <a:lnTo>
                        <a:pt x="49" y="61"/>
                      </a:lnTo>
                      <a:lnTo>
                        <a:pt x="45" y="63"/>
                      </a:lnTo>
                      <a:lnTo>
                        <a:pt x="41" y="65"/>
                      </a:lnTo>
                      <a:lnTo>
                        <a:pt x="37" y="66"/>
                      </a:lnTo>
                      <a:lnTo>
                        <a:pt x="33" y="66"/>
                      </a:lnTo>
                      <a:lnTo>
                        <a:pt x="28" y="66"/>
                      </a:lnTo>
                      <a:lnTo>
                        <a:pt x="24" y="65"/>
                      </a:lnTo>
                      <a:lnTo>
                        <a:pt x="20" y="63"/>
                      </a:lnTo>
                      <a:lnTo>
                        <a:pt x="16" y="61"/>
                      </a:lnTo>
                      <a:lnTo>
                        <a:pt x="13" y="59"/>
                      </a:lnTo>
                      <a:lnTo>
                        <a:pt x="9" y="56"/>
                      </a:lnTo>
                      <a:lnTo>
                        <a:pt x="7" y="53"/>
                      </a:lnTo>
                      <a:lnTo>
                        <a:pt x="4" y="50"/>
                      </a:lnTo>
                      <a:lnTo>
                        <a:pt x="2" y="46"/>
                      </a:lnTo>
                      <a:lnTo>
                        <a:pt x="1" y="42"/>
                      </a:lnTo>
                      <a:lnTo>
                        <a:pt x="0" y="37"/>
                      </a:lnTo>
                      <a:lnTo>
                        <a:pt x="0" y="33"/>
                      </a:lnTo>
                      <a:lnTo>
                        <a:pt x="0" y="29"/>
                      </a:lnTo>
                      <a:lnTo>
                        <a:pt x="1" y="24"/>
                      </a:lnTo>
                      <a:lnTo>
                        <a:pt x="2" y="20"/>
                      </a:lnTo>
                      <a:lnTo>
                        <a:pt x="4" y="16"/>
                      </a:lnTo>
                      <a:lnTo>
                        <a:pt x="7" y="13"/>
                      </a:lnTo>
                      <a:lnTo>
                        <a:pt x="9" y="10"/>
                      </a:lnTo>
                      <a:lnTo>
                        <a:pt x="13" y="7"/>
                      </a:lnTo>
                      <a:lnTo>
                        <a:pt x="16" y="4"/>
                      </a:lnTo>
                      <a:lnTo>
                        <a:pt x="20" y="3"/>
                      </a:lnTo>
                      <a:lnTo>
                        <a:pt x="24" y="1"/>
                      </a:lnTo>
                      <a:lnTo>
                        <a:pt x="28" y="0"/>
                      </a:lnTo>
                      <a:lnTo>
                        <a:pt x="33"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43" name="Freeform 213">
                  <a:extLst>
                    <a:ext uri="{FF2B5EF4-FFF2-40B4-BE49-F238E27FC236}">
                      <a16:creationId xmlns:a16="http://schemas.microsoft.com/office/drawing/2014/main" id="{61AF2D1D-FD20-4F45-9530-B9F97BA3CC0E}"/>
                    </a:ext>
                  </a:extLst>
                </p:cNvPr>
                <p:cNvSpPr>
                  <a:spLocks/>
                </p:cNvSpPr>
                <p:nvPr/>
              </p:nvSpPr>
              <p:spPr bwMode="auto">
                <a:xfrm>
                  <a:off x="1289" y="1863"/>
                  <a:ext cx="27" cy="27"/>
                </a:xfrm>
                <a:custGeom>
                  <a:avLst/>
                  <a:gdLst>
                    <a:gd name="T0" fmla="*/ 14 w 27"/>
                    <a:gd name="T1" fmla="*/ 0 h 27"/>
                    <a:gd name="T2" fmla="*/ 16 w 27"/>
                    <a:gd name="T3" fmla="*/ 0 h 27"/>
                    <a:gd name="T4" fmla="*/ 19 w 27"/>
                    <a:gd name="T5" fmla="*/ 1 h 27"/>
                    <a:gd name="T6" fmla="*/ 21 w 27"/>
                    <a:gd name="T7" fmla="*/ 2 h 27"/>
                    <a:gd name="T8" fmla="*/ 23 w 27"/>
                    <a:gd name="T9" fmla="*/ 4 h 27"/>
                    <a:gd name="T10" fmla="*/ 25 w 27"/>
                    <a:gd name="T11" fmla="*/ 6 h 27"/>
                    <a:gd name="T12" fmla="*/ 26 w 27"/>
                    <a:gd name="T13" fmla="*/ 8 h 27"/>
                    <a:gd name="T14" fmla="*/ 27 w 27"/>
                    <a:gd name="T15" fmla="*/ 11 h 27"/>
                    <a:gd name="T16" fmla="*/ 27 w 27"/>
                    <a:gd name="T17" fmla="*/ 13 h 27"/>
                    <a:gd name="T18" fmla="*/ 27 w 27"/>
                    <a:gd name="T19" fmla="*/ 16 h 27"/>
                    <a:gd name="T20" fmla="*/ 26 w 27"/>
                    <a:gd name="T21" fmla="*/ 19 h 27"/>
                    <a:gd name="T22" fmla="*/ 25 w 27"/>
                    <a:gd name="T23" fmla="*/ 21 h 27"/>
                    <a:gd name="T24" fmla="*/ 23 w 27"/>
                    <a:gd name="T25" fmla="*/ 23 h 27"/>
                    <a:gd name="T26" fmla="*/ 21 w 27"/>
                    <a:gd name="T27" fmla="*/ 24 h 27"/>
                    <a:gd name="T28" fmla="*/ 19 w 27"/>
                    <a:gd name="T29" fmla="*/ 26 h 27"/>
                    <a:gd name="T30" fmla="*/ 16 w 27"/>
                    <a:gd name="T31" fmla="*/ 27 h 27"/>
                    <a:gd name="T32" fmla="*/ 14 w 27"/>
                    <a:gd name="T33" fmla="*/ 27 h 27"/>
                    <a:gd name="T34" fmla="*/ 11 w 27"/>
                    <a:gd name="T35" fmla="*/ 27 h 27"/>
                    <a:gd name="T36" fmla="*/ 8 w 27"/>
                    <a:gd name="T37" fmla="*/ 26 h 27"/>
                    <a:gd name="T38" fmla="*/ 6 w 27"/>
                    <a:gd name="T39" fmla="*/ 24 h 27"/>
                    <a:gd name="T40" fmla="*/ 4 w 27"/>
                    <a:gd name="T41" fmla="*/ 23 h 27"/>
                    <a:gd name="T42" fmla="*/ 3 w 27"/>
                    <a:gd name="T43" fmla="*/ 21 h 27"/>
                    <a:gd name="T44" fmla="*/ 1 w 27"/>
                    <a:gd name="T45" fmla="*/ 19 h 27"/>
                    <a:gd name="T46" fmla="*/ 0 w 27"/>
                    <a:gd name="T47" fmla="*/ 16 h 27"/>
                    <a:gd name="T48" fmla="*/ 0 w 27"/>
                    <a:gd name="T49" fmla="*/ 13 h 27"/>
                    <a:gd name="T50" fmla="*/ 0 w 27"/>
                    <a:gd name="T51" fmla="*/ 11 h 27"/>
                    <a:gd name="T52" fmla="*/ 1 w 27"/>
                    <a:gd name="T53" fmla="*/ 8 h 27"/>
                    <a:gd name="T54" fmla="*/ 3 w 27"/>
                    <a:gd name="T55" fmla="*/ 6 h 27"/>
                    <a:gd name="T56" fmla="*/ 4 w 27"/>
                    <a:gd name="T57" fmla="*/ 4 h 27"/>
                    <a:gd name="T58" fmla="*/ 6 w 27"/>
                    <a:gd name="T59" fmla="*/ 2 h 27"/>
                    <a:gd name="T60" fmla="*/ 8 w 27"/>
                    <a:gd name="T61" fmla="*/ 1 h 27"/>
                    <a:gd name="T62" fmla="*/ 11 w 27"/>
                    <a:gd name="T63" fmla="*/ 0 h 27"/>
                    <a:gd name="T64" fmla="*/ 14 w 27"/>
                    <a:gd name="T65" fmla="*/ 0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27"/>
                    <a:gd name="T101" fmla="*/ 27 w 27"/>
                    <a:gd name="T102" fmla="*/ 27 h 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27">
                      <a:moveTo>
                        <a:pt x="14" y="0"/>
                      </a:moveTo>
                      <a:lnTo>
                        <a:pt x="16" y="0"/>
                      </a:lnTo>
                      <a:lnTo>
                        <a:pt x="19" y="1"/>
                      </a:lnTo>
                      <a:lnTo>
                        <a:pt x="21" y="2"/>
                      </a:lnTo>
                      <a:lnTo>
                        <a:pt x="23" y="4"/>
                      </a:lnTo>
                      <a:lnTo>
                        <a:pt x="25" y="6"/>
                      </a:lnTo>
                      <a:lnTo>
                        <a:pt x="26" y="8"/>
                      </a:lnTo>
                      <a:lnTo>
                        <a:pt x="27" y="11"/>
                      </a:lnTo>
                      <a:lnTo>
                        <a:pt x="27" y="13"/>
                      </a:lnTo>
                      <a:lnTo>
                        <a:pt x="27" y="16"/>
                      </a:lnTo>
                      <a:lnTo>
                        <a:pt x="26" y="19"/>
                      </a:lnTo>
                      <a:lnTo>
                        <a:pt x="25" y="21"/>
                      </a:lnTo>
                      <a:lnTo>
                        <a:pt x="23" y="23"/>
                      </a:lnTo>
                      <a:lnTo>
                        <a:pt x="21" y="24"/>
                      </a:lnTo>
                      <a:lnTo>
                        <a:pt x="19" y="26"/>
                      </a:lnTo>
                      <a:lnTo>
                        <a:pt x="16" y="27"/>
                      </a:lnTo>
                      <a:lnTo>
                        <a:pt x="14" y="27"/>
                      </a:lnTo>
                      <a:lnTo>
                        <a:pt x="11" y="27"/>
                      </a:lnTo>
                      <a:lnTo>
                        <a:pt x="8" y="26"/>
                      </a:lnTo>
                      <a:lnTo>
                        <a:pt x="6" y="24"/>
                      </a:lnTo>
                      <a:lnTo>
                        <a:pt x="4" y="23"/>
                      </a:lnTo>
                      <a:lnTo>
                        <a:pt x="3" y="21"/>
                      </a:lnTo>
                      <a:lnTo>
                        <a:pt x="1" y="19"/>
                      </a:lnTo>
                      <a:lnTo>
                        <a:pt x="0" y="16"/>
                      </a:lnTo>
                      <a:lnTo>
                        <a:pt x="0" y="13"/>
                      </a:lnTo>
                      <a:lnTo>
                        <a:pt x="0" y="11"/>
                      </a:lnTo>
                      <a:lnTo>
                        <a:pt x="1" y="8"/>
                      </a:lnTo>
                      <a:lnTo>
                        <a:pt x="3" y="6"/>
                      </a:lnTo>
                      <a:lnTo>
                        <a:pt x="4" y="4"/>
                      </a:lnTo>
                      <a:lnTo>
                        <a:pt x="6" y="2"/>
                      </a:lnTo>
                      <a:lnTo>
                        <a:pt x="8" y="1"/>
                      </a:lnTo>
                      <a:lnTo>
                        <a:pt x="11" y="0"/>
                      </a:lnTo>
                      <a:lnTo>
                        <a:pt x="14"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45" name="Freeform 215">
                  <a:extLst>
                    <a:ext uri="{FF2B5EF4-FFF2-40B4-BE49-F238E27FC236}">
                      <a16:creationId xmlns:a16="http://schemas.microsoft.com/office/drawing/2014/main" id="{0E258EE3-872A-4CDD-ADC7-598B6ED40640}"/>
                    </a:ext>
                  </a:extLst>
                </p:cNvPr>
                <p:cNvSpPr>
                  <a:spLocks/>
                </p:cNvSpPr>
                <p:nvPr/>
              </p:nvSpPr>
              <p:spPr bwMode="auto">
                <a:xfrm>
                  <a:off x="1364" y="1802"/>
                  <a:ext cx="61" cy="62"/>
                </a:xfrm>
                <a:custGeom>
                  <a:avLst/>
                  <a:gdLst>
                    <a:gd name="T0" fmla="*/ 30 w 61"/>
                    <a:gd name="T1" fmla="*/ 0 h 62"/>
                    <a:gd name="T2" fmla="*/ 35 w 61"/>
                    <a:gd name="T3" fmla="*/ 1 h 62"/>
                    <a:gd name="T4" fmla="*/ 39 w 61"/>
                    <a:gd name="T5" fmla="*/ 2 h 62"/>
                    <a:gd name="T6" fmla="*/ 43 w 61"/>
                    <a:gd name="T7" fmla="*/ 3 h 62"/>
                    <a:gd name="T8" fmla="*/ 47 w 61"/>
                    <a:gd name="T9" fmla="*/ 5 h 62"/>
                    <a:gd name="T10" fmla="*/ 50 w 61"/>
                    <a:gd name="T11" fmla="*/ 8 h 62"/>
                    <a:gd name="T12" fmla="*/ 54 w 61"/>
                    <a:gd name="T13" fmla="*/ 11 h 62"/>
                    <a:gd name="T14" fmla="*/ 56 w 61"/>
                    <a:gd name="T15" fmla="*/ 14 h 62"/>
                    <a:gd name="T16" fmla="*/ 58 w 61"/>
                    <a:gd name="T17" fmla="*/ 18 h 62"/>
                    <a:gd name="T18" fmla="*/ 60 w 61"/>
                    <a:gd name="T19" fmla="*/ 22 h 62"/>
                    <a:gd name="T20" fmla="*/ 61 w 61"/>
                    <a:gd name="T21" fmla="*/ 27 h 62"/>
                    <a:gd name="T22" fmla="*/ 61 w 61"/>
                    <a:gd name="T23" fmla="*/ 31 h 62"/>
                    <a:gd name="T24" fmla="*/ 61 w 61"/>
                    <a:gd name="T25" fmla="*/ 36 h 62"/>
                    <a:gd name="T26" fmla="*/ 60 w 61"/>
                    <a:gd name="T27" fmla="*/ 40 h 62"/>
                    <a:gd name="T28" fmla="*/ 58 w 61"/>
                    <a:gd name="T29" fmla="*/ 44 h 62"/>
                    <a:gd name="T30" fmla="*/ 56 w 61"/>
                    <a:gd name="T31" fmla="*/ 48 h 62"/>
                    <a:gd name="T32" fmla="*/ 54 w 61"/>
                    <a:gd name="T33" fmla="*/ 51 h 62"/>
                    <a:gd name="T34" fmla="*/ 50 w 61"/>
                    <a:gd name="T35" fmla="*/ 54 h 62"/>
                    <a:gd name="T36" fmla="*/ 47 w 61"/>
                    <a:gd name="T37" fmla="*/ 57 h 62"/>
                    <a:gd name="T38" fmla="*/ 43 w 61"/>
                    <a:gd name="T39" fmla="*/ 59 h 62"/>
                    <a:gd name="T40" fmla="*/ 39 w 61"/>
                    <a:gd name="T41" fmla="*/ 60 h 62"/>
                    <a:gd name="T42" fmla="*/ 35 w 61"/>
                    <a:gd name="T43" fmla="*/ 61 h 62"/>
                    <a:gd name="T44" fmla="*/ 30 w 61"/>
                    <a:gd name="T45" fmla="*/ 62 h 62"/>
                    <a:gd name="T46" fmla="*/ 26 w 61"/>
                    <a:gd name="T47" fmla="*/ 61 h 62"/>
                    <a:gd name="T48" fmla="*/ 22 w 61"/>
                    <a:gd name="T49" fmla="*/ 60 h 62"/>
                    <a:gd name="T50" fmla="*/ 18 w 61"/>
                    <a:gd name="T51" fmla="*/ 59 h 62"/>
                    <a:gd name="T52" fmla="*/ 14 w 61"/>
                    <a:gd name="T53" fmla="*/ 57 h 62"/>
                    <a:gd name="T54" fmla="*/ 10 w 61"/>
                    <a:gd name="T55" fmla="*/ 54 h 62"/>
                    <a:gd name="T56" fmla="*/ 7 w 61"/>
                    <a:gd name="T57" fmla="*/ 51 h 62"/>
                    <a:gd name="T58" fmla="*/ 5 w 61"/>
                    <a:gd name="T59" fmla="*/ 48 h 62"/>
                    <a:gd name="T60" fmla="*/ 3 w 61"/>
                    <a:gd name="T61" fmla="*/ 44 h 62"/>
                    <a:gd name="T62" fmla="*/ 1 w 61"/>
                    <a:gd name="T63" fmla="*/ 40 h 62"/>
                    <a:gd name="T64" fmla="*/ 0 w 61"/>
                    <a:gd name="T65" fmla="*/ 36 h 62"/>
                    <a:gd name="T66" fmla="*/ 0 w 61"/>
                    <a:gd name="T67" fmla="*/ 31 h 62"/>
                    <a:gd name="T68" fmla="*/ 0 w 61"/>
                    <a:gd name="T69" fmla="*/ 27 h 62"/>
                    <a:gd name="T70" fmla="*/ 1 w 61"/>
                    <a:gd name="T71" fmla="*/ 22 h 62"/>
                    <a:gd name="T72" fmla="*/ 3 w 61"/>
                    <a:gd name="T73" fmla="*/ 18 h 62"/>
                    <a:gd name="T74" fmla="*/ 5 w 61"/>
                    <a:gd name="T75" fmla="*/ 14 h 62"/>
                    <a:gd name="T76" fmla="*/ 7 w 61"/>
                    <a:gd name="T77" fmla="*/ 11 h 62"/>
                    <a:gd name="T78" fmla="*/ 10 w 61"/>
                    <a:gd name="T79" fmla="*/ 8 h 62"/>
                    <a:gd name="T80" fmla="*/ 14 w 61"/>
                    <a:gd name="T81" fmla="*/ 5 h 62"/>
                    <a:gd name="T82" fmla="*/ 18 w 61"/>
                    <a:gd name="T83" fmla="*/ 3 h 62"/>
                    <a:gd name="T84" fmla="*/ 22 w 61"/>
                    <a:gd name="T85" fmla="*/ 2 h 62"/>
                    <a:gd name="T86" fmla="*/ 26 w 61"/>
                    <a:gd name="T87" fmla="*/ 1 h 62"/>
                    <a:gd name="T88" fmla="*/ 30 w 61"/>
                    <a:gd name="T89" fmla="*/ 0 h 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
                    <a:gd name="T136" fmla="*/ 0 h 62"/>
                    <a:gd name="T137" fmla="*/ 61 w 61"/>
                    <a:gd name="T138" fmla="*/ 62 h 6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 h="62">
                      <a:moveTo>
                        <a:pt x="30" y="0"/>
                      </a:moveTo>
                      <a:lnTo>
                        <a:pt x="35" y="1"/>
                      </a:lnTo>
                      <a:lnTo>
                        <a:pt x="39" y="2"/>
                      </a:lnTo>
                      <a:lnTo>
                        <a:pt x="43" y="3"/>
                      </a:lnTo>
                      <a:lnTo>
                        <a:pt x="47" y="5"/>
                      </a:lnTo>
                      <a:lnTo>
                        <a:pt x="50" y="8"/>
                      </a:lnTo>
                      <a:lnTo>
                        <a:pt x="54" y="11"/>
                      </a:lnTo>
                      <a:lnTo>
                        <a:pt x="56" y="14"/>
                      </a:lnTo>
                      <a:lnTo>
                        <a:pt x="58" y="18"/>
                      </a:lnTo>
                      <a:lnTo>
                        <a:pt x="60" y="22"/>
                      </a:lnTo>
                      <a:lnTo>
                        <a:pt x="61" y="27"/>
                      </a:lnTo>
                      <a:lnTo>
                        <a:pt x="61" y="31"/>
                      </a:lnTo>
                      <a:lnTo>
                        <a:pt x="61" y="36"/>
                      </a:lnTo>
                      <a:lnTo>
                        <a:pt x="60" y="40"/>
                      </a:lnTo>
                      <a:lnTo>
                        <a:pt x="58" y="44"/>
                      </a:lnTo>
                      <a:lnTo>
                        <a:pt x="56" y="48"/>
                      </a:lnTo>
                      <a:lnTo>
                        <a:pt x="54" y="51"/>
                      </a:lnTo>
                      <a:lnTo>
                        <a:pt x="50" y="54"/>
                      </a:lnTo>
                      <a:lnTo>
                        <a:pt x="47" y="57"/>
                      </a:lnTo>
                      <a:lnTo>
                        <a:pt x="43" y="59"/>
                      </a:lnTo>
                      <a:lnTo>
                        <a:pt x="39" y="60"/>
                      </a:lnTo>
                      <a:lnTo>
                        <a:pt x="35" y="61"/>
                      </a:lnTo>
                      <a:lnTo>
                        <a:pt x="30" y="62"/>
                      </a:lnTo>
                      <a:lnTo>
                        <a:pt x="26" y="61"/>
                      </a:lnTo>
                      <a:lnTo>
                        <a:pt x="22" y="60"/>
                      </a:lnTo>
                      <a:lnTo>
                        <a:pt x="18" y="59"/>
                      </a:lnTo>
                      <a:lnTo>
                        <a:pt x="14" y="57"/>
                      </a:lnTo>
                      <a:lnTo>
                        <a:pt x="10" y="54"/>
                      </a:lnTo>
                      <a:lnTo>
                        <a:pt x="7" y="51"/>
                      </a:lnTo>
                      <a:lnTo>
                        <a:pt x="5" y="48"/>
                      </a:lnTo>
                      <a:lnTo>
                        <a:pt x="3" y="44"/>
                      </a:lnTo>
                      <a:lnTo>
                        <a:pt x="1" y="40"/>
                      </a:lnTo>
                      <a:lnTo>
                        <a:pt x="0" y="36"/>
                      </a:lnTo>
                      <a:lnTo>
                        <a:pt x="0" y="31"/>
                      </a:lnTo>
                      <a:lnTo>
                        <a:pt x="0" y="27"/>
                      </a:lnTo>
                      <a:lnTo>
                        <a:pt x="1" y="22"/>
                      </a:lnTo>
                      <a:lnTo>
                        <a:pt x="3" y="18"/>
                      </a:lnTo>
                      <a:lnTo>
                        <a:pt x="5" y="14"/>
                      </a:lnTo>
                      <a:lnTo>
                        <a:pt x="7" y="11"/>
                      </a:lnTo>
                      <a:lnTo>
                        <a:pt x="10" y="8"/>
                      </a:lnTo>
                      <a:lnTo>
                        <a:pt x="14" y="5"/>
                      </a:lnTo>
                      <a:lnTo>
                        <a:pt x="18" y="3"/>
                      </a:lnTo>
                      <a:lnTo>
                        <a:pt x="22" y="2"/>
                      </a:lnTo>
                      <a:lnTo>
                        <a:pt x="26" y="1"/>
                      </a:lnTo>
                      <a:lnTo>
                        <a:pt x="30"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46" name="Freeform 216">
                  <a:extLst>
                    <a:ext uri="{FF2B5EF4-FFF2-40B4-BE49-F238E27FC236}">
                      <a16:creationId xmlns:a16="http://schemas.microsoft.com/office/drawing/2014/main" id="{83CEDDF2-8185-4FC0-9FD9-4FC78B008538}"/>
                    </a:ext>
                  </a:extLst>
                </p:cNvPr>
                <p:cNvSpPr>
                  <a:spLocks/>
                </p:cNvSpPr>
                <p:nvPr/>
              </p:nvSpPr>
              <p:spPr bwMode="auto">
                <a:xfrm>
                  <a:off x="1382" y="1872"/>
                  <a:ext cx="25" cy="25"/>
                </a:xfrm>
                <a:custGeom>
                  <a:avLst/>
                  <a:gdLst>
                    <a:gd name="T0" fmla="*/ 12 w 25"/>
                    <a:gd name="T1" fmla="*/ 0 h 25"/>
                    <a:gd name="T2" fmla="*/ 15 w 25"/>
                    <a:gd name="T3" fmla="*/ 0 h 25"/>
                    <a:gd name="T4" fmla="*/ 18 w 25"/>
                    <a:gd name="T5" fmla="*/ 1 h 25"/>
                    <a:gd name="T6" fmla="*/ 20 w 25"/>
                    <a:gd name="T7" fmla="*/ 3 h 25"/>
                    <a:gd name="T8" fmla="*/ 22 w 25"/>
                    <a:gd name="T9" fmla="*/ 5 h 25"/>
                    <a:gd name="T10" fmla="*/ 24 w 25"/>
                    <a:gd name="T11" fmla="*/ 7 h 25"/>
                    <a:gd name="T12" fmla="*/ 24 w 25"/>
                    <a:gd name="T13" fmla="*/ 10 h 25"/>
                    <a:gd name="T14" fmla="*/ 25 w 25"/>
                    <a:gd name="T15" fmla="*/ 13 h 25"/>
                    <a:gd name="T16" fmla="*/ 24 w 25"/>
                    <a:gd name="T17" fmla="*/ 15 h 25"/>
                    <a:gd name="T18" fmla="*/ 24 w 25"/>
                    <a:gd name="T19" fmla="*/ 18 h 25"/>
                    <a:gd name="T20" fmla="*/ 22 w 25"/>
                    <a:gd name="T21" fmla="*/ 20 h 25"/>
                    <a:gd name="T22" fmla="*/ 20 w 25"/>
                    <a:gd name="T23" fmla="*/ 22 h 25"/>
                    <a:gd name="T24" fmla="*/ 18 w 25"/>
                    <a:gd name="T25" fmla="*/ 24 h 25"/>
                    <a:gd name="T26" fmla="*/ 15 w 25"/>
                    <a:gd name="T27" fmla="*/ 25 h 25"/>
                    <a:gd name="T28" fmla="*/ 12 w 25"/>
                    <a:gd name="T29" fmla="*/ 25 h 25"/>
                    <a:gd name="T30" fmla="*/ 9 w 25"/>
                    <a:gd name="T31" fmla="*/ 25 h 25"/>
                    <a:gd name="T32" fmla="*/ 7 w 25"/>
                    <a:gd name="T33" fmla="*/ 24 h 25"/>
                    <a:gd name="T34" fmla="*/ 5 w 25"/>
                    <a:gd name="T35" fmla="*/ 22 h 25"/>
                    <a:gd name="T36" fmla="*/ 3 w 25"/>
                    <a:gd name="T37" fmla="*/ 20 h 25"/>
                    <a:gd name="T38" fmla="*/ 1 w 25"/>
                    <a:gd name="T39" fmla="*/ 18 h 25"/>
                    <a:gd name="T40" fmla="*/ 0 w 25"/>
                    <a:gd name="T41" fmla="*/ 15 h 25"/>
                    <a:gd name="T42" fmla="*/ 0 w 25"/>
                    <a:gd name="T43" fmla="*/ 13 h 25"/>
                    <a:gd name="T44" fmla="*/ 0 w 25"/>
                    <a:gd name="T45" fmla="*/ 10 h 25"/>
                    <a:gd name="T46" fmla="*/ 1 w 25"/>
                    <a:gd name="T47" fmla="*/ 7 h 25"/>
                    <a:gd name="T48" fmla="*/ 3 w 25"/>
                    <a:gd name="T49" fmla="*/ 5 h 25"/>
                    <a:gd name="T50" fmla="*/ 5 w 25"/>
                    <a:gd name="T51" fmla="*/ 3 h 25"/>
                    <a:gd name="T52" fmla="*/ 7 w 25"/>
                    <a:gd name="T53" fmla="*/ 1 h 25"/>
                    <a:gd name="T54" fmla="*/ 9 w 25"/>
                    <a:gd name="T55" fmla="*/ 0 h 25"/>
                    <a:gd name="T56" fmla="*/ 12 w 25"/>
                    <a:gd name="T57" fmla="*/ 0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
                    <a:gd name="T88" fmla="*/ 0 h 25"/>
                    <a:gd name="T89" fmla="*/ 25 w 25"/>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 h="25">
                      <a:moveTo>
                        <a:pt x="12" y="0"/>
                      </a:moveTo>
                      <a:lnTo>
                        <a:pt x="15" y="0"/>
                      </a:lnTo>
                      <a:lnTo>
                        <a:pt x="18" y="1"/>
                      </a:lnTo>
                      <a:lnTo>
                        <a:pt x="20" y="3"/>
                      </a:lnTo>
                      <a:lnTo>
                        <a:pt x="22" y="5"/>
                      </a:lnTo>
                      <a:lnTo>
                        <a:pt x="24" y="7"/>
                      </a:lnTo>
                      <a:lnTo>
                        <a:pt x="24" y="10"/>
                      </a:lnTo>
                      <a:lnTo>
                        <a:pt x="25" y="13"/>
                      </a:lnTo>
                      <a:lnTo>
                        <a:pt x="24" y="15"/>
                      </a:lnTo>
                      <a:lnTo>
                        <a:pt x="24" y="18"/>
                      </a:lnTo>
                      <a:lnTo>
                        <a:pt x="22" y="20"/>
                      </a:lnTo>
                      <a:lnTo>
                        <a:pt x="20" y="22"/>
                      </a:lnTo>
                      <a:lnTo>
                        <a:pt x="18" y="24"/>
                      </a:lnTo>
                      <a:lnTo>
                        <a:pt x="15" y="25"/>
                      </a:lnTo>
                      <a:lnTo>
                        <a:pt x="12" y="25"/>
                      </a:lnTo>
                      <a:lnTo>
                        <a:pt x="9" y="25"/>
                      </a:lnTo>
                      <a:lnTo>
                        <a:pt x="7" y="24"/>
                      </a:lnTo>
                      <a:lnTo>
                        <a:pt x="5" y="22"/>
                      </a:lnTo>
                      <a:lnTo>
                        <a:pt x="3" y="20"/>
                      </a:lnTo>
                      <a:lnTo>
                        <a:pt x="1" y="18"/>
                      </a:lnTo>
                      <a:lnTo>
                        <a:pt x="0" y="15"/>
                      </a:lnTo>
                      <a:lnTo>
                        <a:pt x="0" y="13"/>
                      </a:lnTo>
                      <a:lnTo>
                        <a:pt x="0" y="10"/>
                      </a:lnTo>
                      <a:lnTo>
                        <a:pt x="1" y="7"/>
                      </a:lnTo>
                      <a:lnTo>
                        <a:pt x="3" y="5"/>
                      </a:lnTo>
                      <a:lnTo>
                        <a:pt x="5" y="3"/>
                      </a:lnTo>
                      <a:lnTo>
                        <a:pt x="7" y="1"/>
                      </a:lnTo>
                      <a:lnTo>
                        <a:pt x="9" y="0"/>
                      </a:lnTo>
                      <a:lnTo>
                        <a:pt x="12"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47" name="Freeform 217">
                  <a:extLst>
                    <a:ext uri="{FF2B5EF4-FFF2-40B4-BE49-F238E27FC236}">
                      <a16:creationId xmlns:a16="http://schemas.microsoft.com/office/drawing/2014/main" id="{2C450067-127B-4AE9-BAB7-94723824ACEB}"/>
                    </a:ext>
                  </a:extLst>
                </p:cNvPr>
                <p:cNvSpPr>
                  <a:spLocks/>
                </p:cNvSpPr>
                <p:nvPr/>
              </p:nvSpPr>
              <p:spPr bwMode="auto">
                <a:xfrm>
                  <a:off x="1359" y="1853"/>
                  <a:ext cx="71" cy="188"/>
                </a:xfrm>
                <a:custGeom>
                  <a:avLst/>
                  <a:gdLst>
                    <a:gd name="T0" fmla="*/ 65 w 71"/>
                    <a:gd name="T1" fmla="*/ 0 h 188"/>
                    <a:gd name="T2" fmla="*/ 67 w 71"/>
                    <a:gd name="T3" fmla="*/ 1 h 188"/>
                    <a:gd name="T4" fmla="*/ 68 w 71"/>
                    <a:gd name="T5" fmla="*/ 1 h 188"/>
                    <a:gd name="T6" fmla="*/ 70 w 71"/>
                    <a:gd name="T7" fmla="*/ 2 h 188"/>
                    <a:gd name="T8" fmla="*/ 71 w 71"/>
                    <a:gd name="T9" fmla="*/ 4 h 188"/>
                    <a:gd name="T10" fmla="*/ 71 w 71"/>
                    <a:gd name="T11" fmla="*/ 5 h 188"/>
                    <a:gd name="T12" fmla="*/ 71 w 71"/>
                    <a:gd name="T13" fmla="*/ 7 h 188"/>
                    <a:gd name="T14" fmla="*/ 71 w 71"/>
                    <a:gd name="T15" fmla="*/ 9 h 188"/>
                    <a:gd name="T16" fmla="*/ 52 w 71"/>
                    <a:gd name="T17" fmla="*/ 66 h 188"/>
                    <a:gd name="T18" fmla="*/ 52 w 71"/>
                    <a:gd name="T19" fmla="*/ 180 h 188"/>
                    <a:gd name="T20" fmla="*/ 52 w 71"/>
                    <a:gd name="T21" fmla="*/ 182 h 188"/>
                    <a:gd name="T22" fmla="*/ 51 w 71"/>
                    <a:gd name="T23" fmla="*/ 184 h 188"/>
                    <a:gd name="T24" fmla="*/ 50 w 71"/>
                    <a:gd name="T25" fmla="*/ 186 h 188"/>
                    <a:gd name="T26" fmla="*/ 48 w 71"/>
                    <a:gd name="T27" fmla="*/ 187 h 188"/>
                    <a:gd name="T28" fmla="*/ 46 w 71"/>
                    <a:gd name="T29" fmla="*/ 188 h 188"/>
                    <a:gd name="T30" fmla="*/ 44 w 71"/>
                    <a:gd name="T31" fmla="*/ 188 h 188"/>
                    <a:gd name="T32" fmla="*/ 42 w 71"/>
                    <a:gd name="T33" fmla="*/ 188 h 188"/>
                    <a:gd name="T34" fmla="*/ 41 w 71"/>
                    <a:gd name="T35" fmla="*/ 187 h 188"/>
                    <a:gd name="T36" fmla="*/ 39 w 71"/>
                    <a:gd name="T37" fmla="*/ 186 h 188"/>
                    <a:gd name="T38" fmla="*/ 38 w 71"/>
                    <a:gd name="T39" fmla="*/ 184 h 188"/>
                    <a:gd name="T40" fmla="*/ 37 w 71"/>
                    <a:gd name="T41" fmla="*/ 182 h 188"/>
                    <a:gd name="T42" fmla="*/ 37 w 71"/>
                    <a:gd name="T43" fmla="*/ 180 h 188"/>
                    <a:gd name="T44" fmla="*/ 37 w 71"/>
                    <a:gd name="T45" fmla="*/ 117 h 188"/>
                    <a:gd name="T46" fmla="*/ 34 w 71"/>
                    <a:gd name="T47" fmla="*/ 117 h 188"/>
                    <a:gd name="T48" fmla="*/ 34 w 71"/>
                    <a:gd name="T49" fmla="*/ 180 h 188"/>
                    <a:gd name="T50" fmla="*/ 34 w 71"/>
                    <a:gd name="T51" fmla="*/ 182 h 188"/>
                    <a:gd name="T52" fmla="*/ 33 w 71"/>
                    <a:gd name="T53" fmla="*/ 184 h 188"/>
                    <a:gd name="T54" fmla="*/ 32 w 71"/>
                    <a:gd name="T55" fmla="*/ 186 h 188"/>
                    <a:gd name="T56" fmla="*/ 30 w 71"/>
                    <a:gd name="T57" fmla="*/ 187 h 188"/>
                    <a:gd name="T58" fmla="*/ 28 w 71"/>
                    <a:gd name="T59" fmla="*/ 188 h 188"/>
                    <a:gd name="T60" fmla="*/ 26 w 71"/>
                    <a:gd name="T61" fmla="*/ 188 h 188"/>
                    <a:gd name="T62" fmla="*/ 24 w 71"/>
                    <a:gd name="T63" fmla="*/ 188 h 188"/>
                    <a:gd name="T64" fmla="*/ 22 w 71"/>
                    <a:gd name="T65" fmla="*/ 187 h 188"/>
                    <a:gd name="T66" fmla="*/ 21 w 71"/>
                    <a:gd name="T67" fmla="*/ 186 h 188"/>
                    <a:gd name="T68" fmla="*/ 20 w 71"/>
                    <a:gd name="T69" fmla="*/ 184 h 188"/>
                    <a:gd name="T70" fmla="*/ 19 w 71"/>
                    <a:gd name="T71" fmla="*/ 182 h 188"/>
                    <a:gd name="T72" fmla="*/ 19 w 71"/>
                    <a:gd name="T73" fmla="*/ 180 h 188"/>
                    <a:gd name="T74" fmla="*/ 19 w 71"/>
                    <a:gd name="T75" fmla="*/ 66 h 188"/>
                    <a:gd name="T76" fmla="*/ 0 w 71"/>
                    <a:gd name="T77" fmla="*/ 9 h 188"/>
                    <a:gd name="T78" fmla="*/ 0 w 71"/>
                    <a:gd name="T79" fmla="*/ 7 h 188"/>
                    <a:gd name="T80" fmla="*/ 0 w 71"/>
                    <a:gd name="T81" fmla="*/ 5 h 188"/>
                    <a:gd name="T82" fmla="*/ 0 w 71"/>
                    <a:gd name="T83" fmla="*/ 4 h 188"/>
                    <a:gd name="T84" fmla="*/ 1 w 71"/>
                    <a:gd name="T85" fmla="*/ 3 h 188"/>
                    <a:gd name="T86" fmla="*/ 3 w 71"/>
                    <a:gd name="T87" fmla="*/ 2 h 188"/>
                    <a:gd name="T88" fmla="*/ 4 w 71"/>
                    <a:gd name="T89" fmla="*/ 1 h 188"/>
                    <a:gd name="T90" fmla="*/ 6 w 71"/>
                    <a:gd name="T91" fmla="*/ 1 h 188"/>
                    <a:gd name="T92" fmla="*/ 8 w 71"/>
                    <a:gd name="T93" fmla="*/ 1 h 188"/>
                    <a:gd name="T94" fmla="*/ 9 w 71"/>
                    <a:gd name="T95" fmla="*/ 1 h 188"/>
                    <a:gd name="T96" fmla="*/ 11 w 71"/>
                    <a:gd name="T97" fmla="*/ 3 h 188"/>
                    <a:gd name="T98" fmla="*/ 12 w 71"/>
                    <a:gd name="T99" fmla="*/ 4 h 188"/>
                    <a:gd name="T100" fmla="*/ 12 w 71"/>
                    <a:gd name="T101" fmla="*/ 5 h 188"/>
                    <a:gd name="T102" fmla="*/ 26 w 71"/>
                    <a:gd name="T103" fmla="*/ 48 h 188"/>
                    <a:gd name="T104" fmla="*/ 44 w 71"/>
                    <a:gd name="T105" fmla="*/ 48 h 188"/>
                    <a:gd name="T106" fmla="*/ 59 w 71"/>
                    <a:gd name="T107" fmla="*/ 5 h 188"/>
                    <a:gd name="T108" fmla="*/ 59 w 71"/>
                    <a:gd name="T109" fmla="*/ 4 h 188"/>
                    <a:gd name="T110" fmla="*/ 60 w 71"/>
                    <a:gd name="T111" fmla="*/ 2 h 188"/>
                    <a:gd name="T112" fmla="*/ 62 w 71"/>
                    <a:gd name="T113" fmla="*/ 1 h 188"/>
                    <a:gd name="T114" fmla="*/ 63 w 71"/>
                    <a:gd name="T115" fmla="*/ 1 h 188"/>
                    <a:gd name="T116" fmla="*/ 65 w 71"/>
                    <a:gd name="T117" fmla="*/ 0 h 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
                    <a:gd name="T178" fmla="*/ 0 h 188"/>
                    <a:gd name="T179" fmla="*/ 71 w 71"/>
                    <a:gd name="T180" fmla="*/ 188 h 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 h="188">
                      <a:moveTo>
                        <a:pt x="65" y="0"/>
                      </a:moveTo>
                      <a:lnTo>
                        <a:pt x="67" y="1"/>
                      </a:lnTo>
                      <a:lnTo>
                        <a:pt x="68" y="1"/>
                      </a:lnTo>
                      <a:lnTo>
                        <a:pt x="70" y="2"/>
                      </a:lnTo>
                      <a:lnTo>
                        <a:pt x="71" y="4"/>
                      </a:lnTo>
                      <a:lnTo>
                        <a:pt x="71" y="5"/>
                      </a:lnTo>
                      <a:lnTo>
                        <a:pt x="71" y="7"/>
                      </a:lnTo>
                      <a:lnTo>
                        <a:pt x="71" y="9"/>
                      </a:lnTo>
                      <a:lnTo>
                        <a:pt x="52" y="66"/>
                      </a:lnTo>
                      <a:lnTo>
                        <a:pt x="52" y="180"/>
                      </a:lnTo>
                      <a:lnTo>
                        <a:pt x="52" y="182"/>
                      </a:lnTo>
                      <a:lnTo>
                        <a:pt x="51" y="184"/>
                      </a:lnTo>
                      <a:lnTo>
                        <a:pt x="50" y="186"/>
                      </a:lnTo>
                      <a:lnTo>
                        <a:pt x="48" y="187"/>
                      </a:lnTo>
                      <a:lnTo>
                        <a:pt x="46" y="188"/>
                      </a:lnTo>
                      <a:lnTo>
                        <a:pt x="44" y="188"/>
                      </a:lnTo>
                      <a:lnTo>
                        <a:pt x="42" y="188"/>
                      </a:lnTo>
                      <a:lnTo>
                        <a:pt x="41" y="187"/>
                      </a:lnTo>
                      <a:lnTo>
                        <a:pt x="39" y="186"/>
                      </a:lnTo>
                      <a:lnTo>
                        <a:pt x="38" y="184"/>
                      </a:lnTo>
                      <a:lnTo>
                        <a:pt x="37" y="182"/>
                      </a:lnTo>
                      <a:lnTo>
                        <a:pt x="37" y="180"/>
                      </a:lnTo>
                      <a:lnTo>
                        <a:pt x="37" y="117"/>
                      </a:lnTo>
                      <a:lnTo>
                        <a:pt x="34" y="117"/>
                      </a:lnTo>
                      <a:lnTo>
                        <a:pt x="34" y="180"/>
                      </a:lnTo>
                      <a:lnTo>
                        <a:pt x="34" y="182"/>
                      </a:lnTo>
                      <a:lnTo>
                        <a:pt x="33" y="184"/>
                      </a:lnTo>
                      <a:lnTo>
                        <a:pt x="32" y="186"/>
                      </a:lnTo>
                      <a:lnTo>
                        <a:pt x="30" y="187"/>
                      </a:lnTo>
                      <a:lnTo>
                        <a:pt x="28" y="188"/>
                      </a:lnTo>
                      <a:lnTo>
                        <a:pt x="26" y="188"/>
                      </a:lnTo>
                      <a:lnTo>
                        <a:pt x="24" y="188"/>
                      </a:lnTo>
                      <a:lnTo>
                        <a:pt x="22" y="187"/>
                      </a:lnTo>
                      <a:lnTo>
                        <a:pt x="21" y="186"/>
                      </a:lnTo>
                      <a:lnTo>
                        <a:pt x="20" y="184"/>
                      </a:lnTo>
                      <a:lnTo>
                        <a:pt x="19" y="182"/>
                      </a:lnTo>
                      <a:lnTo>
                        <a:pt x="19" y="180"/>
                      </a:lnTo>
                      <a:lnTo>
                        <a:pt x="19" y="66"/>
                      </a:lnTo>
                      <a:lnTo>
                        <a:pt x="0" y="9"/>
                      </a:lnTo>
                      <a:lnTo>
                        <a:pt x="0" y="7"/>
                      </a:lnTo>
                      <a:lnTo>
                        <a:pt x="0" y="5"/>
                      </a:lnTo>
                      <a:lnTo>
                        <a:pt x="0" y="4"/>
                      </a:lnTo>
                      <a:lnTo>
                        <a:pt x="1" y="3"/>
                      </a:lnTo>
                      <a:lnTo>
                        <a:pt x="3" y="2"/>
                      </a:lnTo>
                      <a:lnTo>
                        <a:pt x="4" y="1"/>
                      </a:lnTo>
                      <a:lnTo>
                        <a:pt x="6" y="1"/>
                      </a:lnTo>
                      <a:lnTo>
                        <a:pt x="8" y="1"/>
                      </a:lnTo>
                      <a:lnTo>
                        <a:pt x="9" y="1"/>
                      </a:lnTo>
                      <a:lnTo>
                        <a:pt x="11" y="3"/>
                      </a:lnTo>
                      <a:lnTo>
                        <a:pt x="12" y="4"/>
                      </a:lnTo>
                      <a:lnTo>
                        <a:pt x="12" y="5"/>
                      </a:lnTo>
                      <a:lnTo>
                        <a:pt x="26" y="48"/>
                      </a:lnTo>
                      <a:lnTo>
                        <a:pt x="44" y="48"/>
                      </a:lnTo>
                      <a:lnTo>
                        <a:pt x="59" y="5"/>
                      </a:lnTo>
                      <a:lnTo>
                        <a:pt x="59" y="4"/>
                      </a:lnTo>
                      <a:lnTo>
                        <a:pt x="60" y="2"/>
                      </a:lnTo>
                      <a:lnTo>
                        <a:pt x="62" y="1"/>
                      </a:lnTo>
                      <a:lnTo>
                        <a:pt x="63" y="1"/>
                      </a:lnTo>
                      <a:lnTo>
                        <a:pt x="65"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48" name="Freeform 218">
                  <a:extLst>
                    <a:ext uri="{FF2B5EF4-FFF2-40B4-BE49-F238E27FC236}">
                      <a16:creationId xmlns:a16="http://schemas.microsoft.com/office/drawing/2014/main" id="{690799FF-2373-4B27-8DC4-817BD87FC3AD}"/>
                    </a:ext>
                  </a:extLst>
                </p:cNvPr>
                <p:cNvSpPr>
                  <a:spLocks/>
                </p:cNvSpPr>
                <p:nvPr/>
              </p:nvSpPr>
              <p:spPr bwMode="auto">
                <a:xfrm>
                  <a:off x="1180" y="1797"/>
                  <a:ext cx="61" cy="61"/>
                </a:xfrm>
                <a:custGeom>
                  <a:avLst/>
                  <a:gdLst>
                    <a:gd name="T0" fmla="*/ 31 w 61"/>
                    <a:gd name="T1" fmla="*/ 0 h 61"/>
                    <a:gd name="T2" fmla="*/ 35 w 61"/>
                    <a:gd name="T3" fmla="*/ 0 h 61"/>
                    <a:gd name="T4" fmla="*/ 40 w 61"/>
                    <a:gd name="T5" fmla="*/ 1 h 61"/>
                    <a:gd name="T6" fmla="*/ 44 w 61"/>
                    <a:gd name="T7" fmla="*/ 3 h 61"/>
                    <a:gd name="T8" fmla="*/ 48 w 61"/>
                    <a:gd name="T9" fmla="*/ 5 h 61"/>
                    <a:gd name="T10" fmla="*/ 51 w 61"/>
                    <a:gd name="T11" fmla="*/ 7 h 61"/>
                    <a:gd name="T12" fmla="*/ 54 w 61"/>
                    <a:gd name="T13" fmla="*/ 10 h 61"/>
                    <a:gd name="T14" fmla="*/ 57 w 61"/>
                    <a:gd name="T15" fmla="*/ 14 h 61"/>
                    <a:gd name="T16" fmla="*/ 59 w 61"/>
                    <a:gd name="T17" fmla="*/ 18 h 61"/>
                    <a:gd name="T18" fmla="*/ 60 w 61"/>
                    <a:gd name="T19" fmla="*/ 22 h 61"/>
                    <a:gd name="T20" fmla="*/ 61 w 61"/>
                    <a:gd name="T21" fmla="*/ 26 h 61"/>
                    <a:gd name="T22" fmla="*/ 61 w 61"/>
                    <a:gd name="T23" fmla="*/ 30 h 61"/>
                    <a:gd name="T24" fmla="*/ 61 w 61"/>
                    <a:gd name="T25" fmla="*/ 35 h 61"/>
                    <a:gd name="T26" fmla="*/ 60 w 61"/>
                    <a:gd name="T27" fmla="*/ 39 h 61"/>
                    <a:gd name="T28" fmla="*/ 59 w 61"/>
                    <a:gd name="T29" fmla="*/ 43 h 61"/>
                    <a:gd name="T30" fmla="*/ 57 w 61"/>
                    <a:gd name="T31" fmla="*/ 47 h 61"/>
                    <a:gd name="T32" fmla="*/ 54 w 61"/>
                    <a:gd name="T33" fmla="*/ 51 h 61"/>
                    <a:gd name="T34" fmla="*/ 51 w 61"/>
                    <a:gd name="T35" fmla="*/ 54 h 61"/>
                    <a:gd name="T36" fmla="*/ 48 w 61"/>
                    <a:gd name="T37" fmla="*/ 56 h 61"/>
                    <a:gd name="T38" fmla="*/ 44 w 61"/>
                    <a:gd name="T39" fmla="*/ 58 h 61"/>
                    <a:gd name="T40" fmla="*/ 40 w 61"/>
                    <a:gd name="T41" fmla="*/ 60 h 61"/>
                    <a:gd name="T42" fmla="*/ 35 w 61"/>
                    <a:gd name="T43" fmla="*/ 61 h 61"/>
                    <a:gd name="T44" fmla="*/ 31 w 61"/>
                    <a:gd name="T45" fmla="*/ 61 h 61"/>
                    <a:gd name="T46" fmla="*/ 26 w 61"/>
                    <a:gd name="T47" fmla="*/ 61 h 61"/>
                    <a:gd name="T48" fmla="*/ 22 w 61"/>
                    <a:gd name="T49" fmla="*/ 60 h 61"/>
                    <a:gd name="T50" fmla="*/ 18 w 61"/>
                    <a:gd name="T51" fmla="*/ 58 h 61"/>
                    <a:gd name="T52" fmla="*/ 14 w 61"/>
                    <a:gd name="T53" fmla="*/ 56 h 61"/>
                    <a:gd name="T54" fmla="*/ 11 w 61"/>
                    <a:gd name="T55" fmla="*/ 54 h 61"/>
                    <a:gd name="T56" fmla="*/ 8 w 61"/>
                    <a:gd name="T57" fmla="*/ 51 h 61"/>
                    <a:gd name="T58" fmla="*/ 5 w 61"/>
                    <a:gd name="T59" fmla="*/ 47 h 61"/>
                    <a:gd name="T60" fmla="*/ 3 w 61"/>
                    <a:gd name="T61" fmla="*/ 43 h 61"/>
                    <a:gd name="T62" fmla="*/ 2 w 61"/>
                    <a:gd name="T63" fmla="*/ 39 h 61"/>
                    <a:gd name="T64" fmla="*/ 1 w 61"/>
                    <a:gd name="T65" fmla="*/ 35 h 61"/>
                    <a:gd name="T66" fmla="*/ 0 w 61"/>
                    <a:gd name="T67" fmla="*/ 30 h 61"/>
                    <a:gd name="T68" fmla="*/ 1 w 61"/>
                    <a:gd name="T69" fmla="*/ 26 h 61"/>
                    <a:gd name="T70" fmla="*/ 2 w 61"/>
                    <a:gd name="T71" fmla="*/ 22 h 61"/>
                    <a:gd name="T72" fmla="*/ 3 w 61"/>
                    <a:gd name="T73" fmla="*/ 18 h 61"/>
                    <a:gd name="T74" fmla="*/ 5 w 61"/>
                    <a:gd name="T75" fmla="*/ 14 h 61"/>
                    <a:gd name="T76" fmla="*/ 8 w 61"/>
                    <a:gd name="T77" fmla="*/ 10 h 61"/>
                    <a:gd name="T78" fmla="*/ 11 w 61"/>
                    <a:gd name="T79" fmla="*/ 7 h 61"/>
                    <a:gd name="T80" fmla="*/ 14 w 61"/>
                    <a:gd name="T81" fmla="*/ 5 h 61"/>
                    <a:gd name="T82" fmla="*/ 18 w 61"/>
                    <a:gd name="T83" fmla="*/ 3 h 61"/>
                    <a:gd name="T84" fmla="*/ 22 w 61"/>
                    <a:gd name="T85" fmla="*/ 1 h 61"/>
                    <a:gd name="T86" fmla="*/ 26 w 61"/>
                    <a:gd name="T87" fmla="*/ 0 h 61"/>
                    <a:gd name="T88" fmla="*/ 31 w 61"/>
                    <a:gd name="T89" fmla="*/ 0 h 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
                    <a:gd name="T136" fmla="*/ 0 h 61"/>
                    <a:gd name="T137" fmla="*/ 61 w 61"/>
                    <a:gd name="T138" fmla="*/ 61 h 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 h="61">
                      <a:moveTo>
                        <a:pt x="31" y="0"/>
                      </a:moveTo>
                      <a:lnTo>
                        <a:pt x="35" y="0"/>
                      </a:lnTo>
                      <a:lnTo>
                        <a:pt x="40" y="1"/>
                      </a:lnTo>
                      <a:lnTo>
                        <a:pt x="44" y="3"/>
                      </a:lnTo>
                      <a:lnTo>
                        <a:pt x="48" y="5"/>
                      </a:lnTo>
                      <a:lnTo>
                        <a:pt x="51" y="7"/>
                      </a:lnTo>
                      <a:lnTo>
                        <a:pt x="54" y="10"/>
                      </a:lnTo>
                      <a:lnTo>
                        <a:pt x="57" y="14"/>
                      </a:lnTo>
                      <a:lnTo>
                        <a:pt x="59" y="18"/>
                      </a:lnTo>
                      <a:lnTo>
                        <a:pt x="60" y="22"/>
                      </a:lnTo>
                      <a:lnTo>
                        <a:pt x="61" y="26"/>
                      </a:lnTo>
                      <a:lnTo>
                        <a:pt x="61" y="30"/>
                      </a:lnTo>
                      <a:lnTo>
                        <a:pt x="61" y="35"/>
                      </a:lnTo>
                      <a:lnTo>
                        <a:pt x="60" y="39"/>
                      </a:lnTo>
                      <a:lnTo>
                        <a:pt x="59" y="43"/>
                      </a:lnTo>
                      <a:lnTo>
                        <a:pt x="57" y="47"/>
                      </a:lnTo>
                      <a:lnTo>
                        <a:pt x="54" y="51"/>
                      </a:lnTo>
                      <a:lnTo>
                        <a:pt x="51" y="54"/>
                      </a:lnTo>
                      <a:lnTo>
                        <a:pt x="48" y="56"/>
                      </a:lnTo>
                      <a:lnTo>
                        <a:pt x="44" y="58"/>
                      </a:lnTo>
                      <a:lnTo>
                        <a:pt x="40" y="60"/>
                      </a:lnTo>
                      <a:lnTo>
                        <a:pt x="35" y="61"/>
                      </a:lnTo>
                      <a:lnTo>
                        <a:pt x="31" y="61"/>
                      </a:lnTo>
                      <a:lnTo>
                        <a:pt x="26" y="61"/>
                      </a:lnTo>
                      <a:lnTo>
                        <a:pt x="22" y="60"/>
                      </a:lnTo>
                      <a:lnTo>
                        <a:pt x="18" y="58"/>
                      </a:lnTo>
                      <a:lnTo>
                        <a:pt x="14" y="56"/>
                      </a:lnTo>
                      <a:lnTo>
                        <a:pt x="11" y="54"/>
                      </a:lnTo>
                      <a:lnTo>
                        <a:pt x="8" y="51"/>
                      </a:lnTo>
                      <a:lnTo>
                        <a:pt x="5" y="47"/>
                      </a:lnTo>
                      <a:lnTo>
                        <a:pt x="3" y="43"/>
                      </a:lnTo>
                      <a:lnTo>
                        <a:pt x="2" y="39"/>
                      </a:lnTo>
                      <a:lnTo>
                        <a:pt x="1" y="35"/>
                      </a:lnTo>
                      <a:lnTo>
                        <a:pt x="0" y="30"/>
                      </a:lnTo>
                      <a:lnTo>
                        <a:pt x="1" y="26"/>
                      </a:lnTo>
                      <a:lnTo>
                        <a:pt x="2" y="22"/>
                      </a:lnTo>
                      <a:lnTo>
                        <a:pt x="3" y="18"/>
                      </a:lnTo>
                      <a:lnTo>
                        <a:pt x="5" y="14"/>
                      </a:lnTo>
                      <a:lnTo>
                        <a:pt x="8" y="10"/>
                      </a:lnTo>
                      <a:lnTo>
                        <a:pt x="11" y="7"/>
                      </a:lnTo>
                      <a:lnTo>
                        <a:pt x="14" y="5"/>
                      </a:lnTo>
                      <a:lnTo>
                        <a:pt x="18" y="3"/>
                      </a:lnTo>
                      <a:lnTo>
                        <a:pt x="22" y="1"/>
                      </a:lnTo>
                      <a:lnTo>
                        <a:pt x="26" y="0"/>
                      </a:lnTo>
                      <a:lnTo>
                        <a:pt x="31"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49" name="Freeform 219">
                  <a:extLst>
                    <a:ext uri="{FF2B5EF4-FFF2-40B4-BE49-F238E27FC236}">
                      <a16:creationId xmlns:a16="http://schemas.microsoft.com/office/drawing/2014/main" id="{ABCAD824-C889-46F5-BA64-45D6D41BC800}"/>
                    </a:ext>
                  </a:extLst>
                </p:cNvPr>
                <p:cNvSpPr>
                  <a:spLocks/>
                </p:cNvSpPr>
                <p:nvPr/>
              </p:nvSpPr>
              <p:spPr bwMode="auto">
                <a:xfrm>
                  <a:off x="1198" y="1867"/>
                  <a:ext cx="25" cy="25"/>
                </a:xfrm>
                <a:custGeom>
                  <a:avLst/>
                  <a:gdLst>
                    <a:gd name="T0" fmla="*/ 13 w 25"/>
                    <a:gd name="T1" fmla="*/ 0 h 25"/>
                    <a:gd name="T2" fmla="*/ 16 w 25"/>
                    <a:gd name="T3" fmla="*/ 0 h 25"/>
                    <a:gd name="T4" fmla="*/ 18 w 25"/>
                    <a:gd name="T5" fmla="*/ 1 h 25"/>
                    <a:gd name="T6" fmla="*/ 21 w 25"/>
                    <a:gd name="T7" fmla="*/ 2 h 25"/>
                    <a:gd name="T8" fmla="*/ 22 w 25"/>
                    <a:gd name="T9" fmla="*/ 4 h 25"/>
                    <a:gd name="T10" fmla="*/ 24 w 25"/>
                    <a:gd name="T11" fmla="*/ 7 h 25"/>
                    <a:gd name="T12" fmla="*/ 25 w 25"/>
                    <a:gd name="T13" fmla="*/ 9 h 25"/>
                    <a:gd name="T14" fmla="*/ 25 w 25"/>
                    <a:gd name="T15" fmla="*/ 12 h 25"/>
                    <a:gd name="T16" fmla="*/ 25 w 25"/>
                    <a:gd name="T17" fmla="*/ 15 h 25"/>
                    <a:gd name="T18" fmla="*/ 24 w 25"/>
                    <a:gd name="T19" fmla="*/ 17 h 25"/>
                    <a:gd name="T20" fmla="*/ 22 w 25"/>
                    <a:gd name="T21" fmla="*/ 20 h 25"/>
                    <a:gd name="T22" fmla="*/ 21 w 25"/>
                    <a:gd name="T23" fmla="*/ 22 h 25"/>
                    <a:gd name="T24" fmla="*/ 18 w 25"/>
                    <a:gd name="T25" fmla="*/ 23 h 25"/>
                    <a:gd name="T26" fmla="*/ 16 w 25"/>
                    <a:gd name="T27" fmla="*/ 24 h 25"/>
                    <a:gd name="T28" fmla="*/ 13 w 25"/>
                    <a:gd name="T29" fmla="*/ 25 h 25"/>
                    <a:gd name="T30" fmla="*/ 10 w 25"/>
                    <a:gd name="T31" fmla="*/ 24 h 25"/>
                    <a:gd name="T32" fmla="*/ 7 w 25"/>
                    <a:gd name="T33" fmla="*/ 23 h 25"/>
                    <a:gd name="T34" fmla="*/ 5 w 25"/>
                    <a:gd name="T35" fmla="*/ 22 h 25"/>
                    <a:gd name="T36" fmla="*/ 3 w 25"/>
                    <a:gd name="T37" fmla="*/ 20 h 25"/>
                    <a:gd name="T38" fmla="*/ 2 w 25"/>
                    <a:gd name="T39" fmla="*/ 17 h 25"/>
                    <a:gd name="T40" fmla="*/ 1 w 25"/>
                    <a:gd name="T41" fmla="*/ 15 h 25"/>
                    <a:gd name="T42" fmla="*/ 0 w 25"/>
                    <a:gd name="T43" fmla="*/ 12 h 25"/>
                    <a:gd name="T44" fmla="*/ 1 w 25"/>
                    <a:gd name="T45" fmla="*/ 9 h 25"/>
                    <a:gd name="T46" fmla="*/ 2 w 25"/>
                    <a:gd name="T47" fmla="*/ 7 h 25"/>
                    <a:gd name="T48" fmla="*/ 3 w 25"/>
                    <a:gd name="T49" fmla="*/ 4 h 25"/>
                    <a:gd name="T50" fmla="*/ 5 w 25"/>
                    <a:gd name="T51" fmla="*/ 2 h 25"/>
                    <a:gd name="T52" fmla="*/ 7 w 25"/>
                    <a:gd name="T53" fmla="*/ 1 h 25"/>
                    <a:gd name="T54" fmla="*/ 10 w 25"/>
                    <a:gd name="T55" fmla="*/ 0 h 25"/>
                    <a:gd name="T56" fmla="*/ 13 w 25"/>
                    <a:gd name="T57" fmla="*/ 0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
                    <a:gd name="T88" fmla="*/ 0 h 25"/>
                    <a:gd name="T89" fmla="*/ 25 w 25"/>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 h="25">
                      <a:moveTo>
                        <a:pt x="13" y="0"/>
                      </a:moveTo>
                      <a:lnTo>
                        <a:pt x="16" y="0"/>
                      </a:lnTo>
                      <a:lnTo>
                        <a:pt x="18" y="1"/>
                      </a:lnTo>
                      <a:lnTo>
                        <a:pt x="21" y="2"/>
                      </a:lnTo>
                      <a:lnTo>
                        <a:pt x="22" y="4"/>
                      </a:lnTo>
                      <a:lnTo>
                        <a:pt x="24" y="7"/>
                      </a:lnTo>
                      <a:lnTo>
                        <a:pt x="25" y="9"/>
                      </a:lnTo>
                      <a:lnTo>
                        <a:pt x="25" y="12"/>
                      </a:lnTo>
                      <a:lnTo>
                        <a:pt x="25" y="15"/>
                      </a:lnTo>
                      <a:lnTo>
                        <a:pt x="24" y="17"/>
                      </a:lnTo>
                      <a:lnTo>
                        <a:pt x="22" y="20"/>
                      </a:lnTo>
                      <a:lnTo>
                        <a:pt x="21" y="22"/>
                      </a:lnTo>
                      <a:lnTo>
                        <a:pt x="18" y="23"/>
                      </a:lnTo>
                      <a:lnTo>
                        <a:pt x="16" y="24"/>
                      </a:lnTo>
                      <a:lnTo>
                        <a:pt x="13" y="25"/>
                      </a:lnTo>
                      <a:lnTo>
                        <a:pt x="10" y="24"/>
                      </a:lnTo>
                      <a:lnTo>
                        <a:pt x="7" y="23"/>
                      </a:lnTo>
                      <a:lnTo>
                        <a:pt x="5" y="22"/>
                      </a:lnTo>
                      <a:lnTo>
                        <a:pt x="3" y="20"/>
                      </a:lnTo>
                      <a:lnTo>
                        <a:pt x="2" y="17"/>
                      </a:lnTo>
                      <a:lnTo>
                        <a:pt x="1" y="15"/>
                      </a:lnTo>
                      <a:lnTo>
                        <a:pt x="0" y="12"/>
                      </a:lnTo>
                      <a:lnTo>
                        <a:pt x="1" y="9"/>
                      </a:lnTo>
                      <a:lnTo>
                        <a:pt x="2" y="7"/>
                      </a:lnTo>
                      <a:lnTo>
                        <a:pt x="3" y="4"/>
                      </a:lnTo>
                      <a:lnTo>
                        <a:pt x="5" y="2"/>
                      </a:lnTo>
                      <a:lnTo>
                        <a:pt x="7" y="1"/>
                      </a:lnTo>
                      <a:lnTo>
                        <a:pt x="10" y="0"/>
                      </a:lnTo>
                      <a:lnTo>
                        <a:pt x="13"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50" name="Freeform 220">
                  <a:extLst>
                    <a:ext uri="{FF2B5EF4-FFF2-40B4-BE49-F238E27FC236}">
                      <a16:creationId xmlns:a16="http://schemas.microsoft.com/office/drawing/2014/main" id="{F4A12085-B281-4F0C-8048-2FC6C8C3C4BE}"/>
                    </a:ext>
                  </a:extLst>
                </p:cNvPr>
                <p:cNvSpPr>
                  <a:spLocks/>
                </p:cNvSpPr>
                <p:nvPr/>
              </p:nvSpPr>
              <p:spPr bwMode="auto">
                <a:xfrm>
                  <a:off x="1175" y="1848"/>
                  <a:ext cx="72" cy="187"/>
                </a:xfrm>
                <a:custGeom>
                  <a:avLst/>
                  <a:gdLst>
                    <a:gd name="T0" fmla="*/ 65 w 72"/>
                    <a:gd name="T1" fmla="*/ 0 h 187"/>
                    <a:gd name="T2" fmla="*/ 67 w 72"/>
                    <a:gd name="T3" fmla="*/ 0 h 187"/>
                    <a:gd name="T4" fmla="*/ 69 w 72"/>
                    <a:gd name="T5" fmla="*/ 1 h 187"/>
                    <a:gd name="T6" fmla="*/ 70 w 72"/>
                    <a:gd name="T7" fmla="*/ 2 h 187"/>
                    <a:gd name="T8" fmla="*/ 71 w 72"/>
                    <a:gd name="T9" fmla="*/ 3 h 187"/>
                    <a:gd name="T10" fmla="*/ 72 w 72"/>
                    <a:gd name="T11" fmla="*/ 5 h 187"/>
                    <a:gd name="T12" fmla="*/ 72 w 72"/>
                    <a:gd name="T13" fmla="*/ 6 h 187"/>
                    <a:gd name="T14" fmla="*/ 72 w 72"/>
                    <a:gd name="T15" fmla="*/ 8 h 187"/>
                    <a:gd name="T16" fmla="*/ 52 w 72"/>
                    <a:gd name="T17" fmla="*/ 66 h 187"/>
                    <a:gd name="T18" fmla="*/ 52 w 72"/>
                    <a:gd name="T19" fmla="*/ 180 h 187"/>
                    <a:gd name="T20" fmla="*/ 52 w 72"/>
                    <a:gd name="T21" fmla="*/ 182 h 187"/>
                    <a:gd name="T22" fmla="*/ 51 w 72"/>
                    <a:gd name="T23" fmla="*/ 183 h 187"/>
                    <a:gd name="T24" fmla="*/ 50 w 72"/>
                    <a:gd name="T25" fmla="*/ 185 h 187"/>
                    <a:gd name="T26" fmla="*/ 49 w 72"/>
                    <a:gd name="T27" fmla="*/ 186 h 187"/>
                    <a:gd name="T28" fmla="*/ 47 w 72"/>
                    <a:gd name="T29" fmla="*/ 187 h 187"/>
                    <a:gd name="T30" fmla="*/ 45 w 72"/>
                    <a:gd name="T31" fmla="*/ 187 h 187"/>
                    <a:gd name="T32" fmla="*/ 43 w 72"/>
                    <a:gd name="T33" fmla="*/ 187 h 187"/>
                    <a:gd name="T34" fmla="*/ 41 w 72"/>
                    <a:gd name="T35" fmla="*/ 186 h 187"/>
                    <a:gd name="T36" fmla="*/ 39 w 72"/>
                    <a:gd name="T37" fmla="*/ 185 h 187"/>
                    <a:gd name="T38" fmla="*/ 38 w 72"/>
                    <a:gd name="T39" fmla="*/ 183 h 187"/>
                    <a:gd name="T40" fmla="*/ 37 w 72"/>
                    <a:gd name="T41" fmla="*/ 182 h 187"/>
                    <a:gd name="T42" fmla="*/ 37 w 72"/>
                    <a:gd name="T43" fmla="*/ 180 h 187"/>
                    <a:gd name="T44" fmla="*/ 37 w 72"/>
                    <a:gd name="T45" fmla="*/ 116 h 187"/>
                    <a:gd name="T46" fmla="*/ 34 w 72"/>
                    <a:gd name="T47" fmla="*/ 116 h 187"/>
                    <a:gd name="T48" fmla="*/ 34 w 72"/>
                    <a:gd name="T49" fmla="*/ 180 h 187"/>
                    <a:gd name="T50" fmla="*/ 34 w 72"/>
                    <a:gd name="T51" fmla="*/ 182 h 187"/>
                    <a:gd name="T52" fmla="*/ 33 w 72"/>
                    <a:gd name="T53" fmla="*/ 183 h 187"/>
                    <a:gd name="T54" fmla="*/ 32 w 72"/>
                    <a:gd name="T55" fmla="*/ 185 h 187"/>
                    <a:gd name="T56" fmla="*/ 31 w 72"/>
                    <a:gd name="T57" fmla="*/ 186 h 187"/>
                    <a:gd name="T58" fmla="*/ 29 w 72"/>
                    <a:gd name="T59" fmla="*/ 187 h 187"/>
                    <a:gd name="T60" fmla="*/ 27 w 72"/>
                    <a:gd name="T61" fmla="*/ 187 h 187"/>
                    <a:gd name="T62" fmla="*/ 25 w 72"/>
                    <a:gd name="T63" fmla="*/ 187 h 187"/>
                    <a:gd name="T64" fmla="*/ 23 w 72"/>
                    <a:gd name="T65" fmla="*/ 186 h 187"/>
                    <a:gd name="T66" fmla="*/ 21 w 72"/>
                    <a:gd name="T67" fmla="*/ 185 h 187"/>
                    <a:gd name="T68" fmla="*/ 20 w 72"/>
                    <a:gd name="T69" fmla="*/ 183 h 187"/>
                    <a:gd name="T70" fmla="*/ 19 w 72"/>
                    <a:gd name="T71" fmla="*/ 182 h 187"/>
                    <a:gd name="T72" fmla="*/ 19 w 72"/>
                    <a:gd name="T73" fmla="*/ 180 h 187"/>
                    <a:gd name="T74" fmla="*/ 19 w 72"/>
                    <a:gd name="T75" fmla="*/ 66 h 187"/>
                    <a:gd name="T76" fmla="*/ 0 w 72"/>
                    <a:gd name="T77" fmla="*/ 8 h 187"/>
                    <a:gd name="T78" fmla="*/ 0 w 72"/>
                    <a:gd name="T79" fmla="*/ 7 h 187"/>
                    <a:gd name="T80" fmla="*/ 0 w 72"/>
                    <a:gd name="T81" fmla="*/ 5 h 187"/>
                    <a:gd name="T82" fmla="*/ 1 w 72"/>
                    <a:gd name="T83" fmla="*/ 3 h 187"/>
                    <a:gd name="T84" fmla="*/ 2 w 72"/>
                    <a:gd name="T85" fmla="*/ 2 h 187"/>
                    <a:gd name="T86" fmla="*/ 3 w 72"/>
                    <a:gd name="T87" fmla="*/ 1 h 187"/>
                    <a:gd name="T88" fmla="*/ 5 w 72"/>
                    <a:gd name="T89" fmla="*/ 0 h 187"/>
                    <a:gd name="T90" fmla="*/ 6 w 72"/>
                    <a:gd name="T91" fmla="*/ 0 h 187"/>
                    <a:gd name="T92" fmla="*/ 8 w 72"/>
                    <a:gd name="T93" fmla="*/ 0 h 187"/>
                    <a:gd name="T94" fmla="*/ 10 w 72"/>
                    <a:gd name="T95" fmla="*/ 1 h 187"/>
                    <a:gd name="T96" fmla="*/ 11 w 72"/>
                    <a:gd name="T97" fmla="*/ 2 h 187"/>
                    <a:gd name="T98" fmla="*/ 12 w 72"/>
                    <a:gd name="T99" fmla="*/ 3 h 187"/>
                    <a:gd name="T100" fmla="*/ 13 w 72"/>
                    <a:gd name="T101" fmla="*/ 5 h 187"/>
                    <a:gd name="T102" fmla="*/ 27 w 72"/>
                    <a:gd name="T103" fmla="*/ 47 h 187"/>
                    <a:gd name="T104" fmla="*/ 45 w 72"/>
                    <a:gd name="T105" fmla="*/ 47 h 187"/>
                    <a:gd name="T106" fmla="*/ 59 w 72"/>
                    <a:gd name="T107" fmla="*/ 5 h 187"/>
                    <a:gd name="T108" fmla="*/ 60 w 72"/>
                    <a:gd name="T109" fmla="*/ 3 h 187"/>
                    <a:gd name="T110" fmla="*/ 61 w 72"/>
                    <a:gd name="T111" fmla="*/ 2 h 187"/>
                    <a:gd name="T112" fmla="*/ 62 w 72"/>
                    <a:gd name="T113" fmla="*/ 1 h 187"/>
                    <a:gd name="T114" fmla="*/ 64 w 72"/>
                    <a:gd name="T115" fmla="*/ 0 h 187"/>
                    <a:gd name="T116" fmla="*/ 65 w 72"/>
                    <a:gd name="T117" fmla="*/ 0 h 1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
                    <a:gd name="T178" fmla="*/ 0 h 187"/>
                    <a:gd name="T179" fmla="*/ 72 w 72"/>
                    <a:gd name="T180" fmla="*/ 187 h 1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 h="187">
                      <a:moveTo>
                        <a:pt x="65" y="0"/>
                      </a:moveTo>
                      <a:lnTo>
                        <a:pt x="67" y="0"/>
                      </a:lnTo>
                      <a:lnTo>
                        <a:pt x="69" y="1"/>
                      </a:lnTo>
                      <a:lnTo>
                        <a:pt x="70" y="2"/>
                      </a:lnTo>
                      <a:lnTo>
                        <a:pt x="71" y="3"/>
                      </a:lnTo>
                      <a:lnTo>
                        <a:pt x="72" y="5"/>
                      </a:lnTo>
                      <a:lnTo>
                        <a:pt x="72" y="6"/>
                      </a:lnTo>
                      <a:lnTo>
                        <a:pt x="72" y="8"/>
                      </a:lnTo>
                      <a:lnTo>
                        <a:pt x="52" y="66"/>
                      </a:lnTo>
                      <a:lnTo>
                        <a:pt x="52" y="180"/>
                      </a:lnTo>
                      <a:lnTo>
                        <a:pt x="52" y="182"/>
                      </a:lnTo>
                      <a:lnTo>
                        <a:pt x="51" y="183"/>
                      </a:lnTo>
                      <a:lnTo>
                        <a:pt x="50" y="185"/>
                      </a:lnTo>
                      <a:lnTo>
                        <a:pt x="49" y="186"/>
                      </a:lnTo>
                      <a:lnTo>
                        <a:pt x="47" y="187"/>
                      </a:lnTo>
                      <a:lnTo>
                        <a:pt x="45" y="187"/>
                      </a:lnTo>
                      <a:lnTo>
                        <a:pt x="43" y="187"/>
                      </a:lnTo>
                      <a:lnTo>
                        <a:pt x="41" y="186"/>
                      </a:lnTo>
                      <a:lnTo>
                        <a:pt x="39" y="185"/>
                      </a:lnTo>
                      <a:lnTo>
                        <a:pt x="38" y="183"/>
                      </a:lnTo>
                      <a:lnTo>
                        <a:pt x="37" y="182"/>
                      </a:lnTo>
                      <a:lnTo>
                        <a:pt x="37" y="180"/>
                      </a:lnTo>
                      <a:lnTo>
                        <a:pt x="37" y="116"/>
                      </a:lnTo>
                      <a:lnTo>
                        <a:pt x="34" y="116"/>
                      </a:lnTo>
                      <a:lnTo>
                        <a:pt x="34" y="180"/>
                      </a:lnTo>
                      <a:lnTo>
                        <a:pt x="34" y="182"/>
                      </a:lnTo>
                      <a:lnTo>
                        <a:pt x="33" y="183"/>
                      </a:lnTo>
                      <a:lnTo>
                        <a:pt x="32" y="185"/>
                      </a:lnTo>
                      <a:lnTo>
                        <a:pt x="31" y="186"/>
                      </a:lnTo>
                      <a:lnTo>
                        <a:pt x="29" y="187"/>
                      </a:lnTo>
                      <a:lnTo>
                        <a:pt x="27" y="187"/>
                      </a:lnTo>
                      <a:lnTo>
                        <a:pt x="25" y="187"/>
                      </a:lnTo>
                      <a:lnTo>
                        <a:pt x="23" y="186"/>
                      </a:lnTo>
                      <a:lnTo>
                        <a:pt x="21" y="185"/>
                      </a:lnTo>
                      <a:lnTo>
                        <a:pt x="20" y="183"/>
                      </a:lnTo>
                      <a:lnTo>
                        <a:pt x="19" y="182"/>
                      </a:lnTo>
                      <a:lnTo>
                        <a:pt x="19" y="180"/>
                      </a:lnTo>
                      <a:lnTo>
                        <a:pt x="19" y="66"/>
                      </a:lnTo>
                      <a:lnTo>
                        <a:pt x="0" y="8"/>
                      </a:lnTo>
                      <a:lnTo>
                        <a:pt x="0" y="7"/>
                      </a:lnTo>
                      <a:lnTo>
                        <a:pt x="0" y="5"/>
                      </a:lnTo>
                      <a:lnTo>
                        <a:pt x="1" y="3"/>
                      </a:lnTo>
                      <a:lnTo>
                        <a:pt x="2" y="2"/>
                      </a:lnTo>
                      <a:lnTo>
                        <a:pt x="3" y="1"/>
                      </a:lnTo>
                      <a:lnTo>
                        <a:pt x="5" y="0"/>
                      </a:lnTo>
                      <a:lnTo>
                        <a:pt x="6" y="0"/>
                      </a:lnTo>
                      <a:lnTo>
                        <a:pt x="8" y="0"/>
                      </a:lnTo>
                      <a:lnTo>
                        <a:pt x="10" y="1"/>
                      </a:lnTo>
                      <a:lnTo>
                        <a:pt x="11" y="2"/>
                      </a:lnTo>
                      <a:lnTo>
                        <a:pt x="12" y="3"/>
                      </a:lnTo>
                      <a:lnTo>
                        <a:pt x="13" y="5"/>
                      </a:lnTo>
                      <a:lnTo>
                        <a:pt x="27" y="47"/>
                      </a:lnTo>
                      <a:lnTo>
                        <a:pt x="45" y="47"/>
                      </a:lnTo>
                      <a:lnTo>
                        <a:pt x="59" y="5"/>
                      </a:lnTo>
                      <a:lnTo>
                        <a:pt x="60" y="3"/>
                      </a:lnTo>
                      <a:lnTo>
                        <a:pt x="61" y="2"/>
                      </a:lnTo>
                      <a:lnTo>
                        <a:pt x="62" y="1"/>
                      </a:lnTo>
                      <a:lnTo>
                        <a:pt x="64" y="0"/>
                      </a:lnTo>
                      <a:lnTo>
                        <a:pt x="65"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grpSp>
          <p:sp>
            <p:nvSpPr>
              <p:cNvPr id="38" name="TextBox 37">
                <a:extLst>
                  <a:ext uri="{FF2B5EF4-FFF2-40B4-BE49-F238E27FC236}">
                    <a16:creationId xmlns:a16="http://schemas.microsoft.com/office/drawing/2014/main" id="{FF954862-04EB-4B9B-BF23-5ADA92AEDE45}"/>
                  </a:ext>
                </a:extLst>
              </p:cNvPr>
              <p:cNvSpPr txBox="1"/>
              <p:nvPr/>
            </p:nvSpPr>
            <p:spPr>
              <a:xfrm>
                <a:off x="3967373" y="2429141"/>
                <a:ext cx="1093283" cy="363119"/>
              </a:xfrm>
              <a:prstGeom prst="rect">
                <a:avLst/>
              </a:prstGeom>
              <a:noFill/>
            </p:spPr>
            <p:txBody>
              <a:bodyPr wrap="square" lIns="0" tIns="0" rIns="0" bIns="0" rtlCol="0">
                <a:spAutoFit/>
              </a:bodyPr>
              <a:lstStyle/>
              <a:p>
                <a:pPr algn="r" defTabSz="914377">
                  <a:lnSpc>
                    <a:spcPct val="90000"/>
                  </a:lnSpc>
                  <a:buClr>
                    <a:srgbClr val="78BE20"/>
                  </a:buClr>
                </a:pPr>
                <a:r>
                  <a:rPr lang="en-GB" sz="1600" b="1">
                    <a:solidFill>
                      <a:srgbClr val="323232"/>
                    </a:solidFill>
                    <a:latin typeface="Century Gothic"/>
                  </a:rPr>
                  <a:t>Edenred people</a:t>
                </a:r>
                <a:endParaRPr lang="en-GB" sz="1600">
                  <a:solidFill>
                    <a:srgbClr val="323232"/>
                  </a:solidFill>
                  <a:latin typeface="Century Gothic"/>
                </a:endParaRPr>
              </a:p>
            </p:txBody>
          </p:sp>
        </p:grpSp>
        <p:grpSp>
          <p:nvGrpSpPr>
            <p:cNvPr id="12" name="Group 11">
              <a:extLst>
                <a:ext uri="{FF2B5EF4-FFF2-40B4-BE49-F238E27FC236}">
                  <a16:creationId xmlns:a16="http://schemas.microsoft.com/office/drawing/2014/main" id="{BBA5B498-F77F-4030-A8DA-A85403272A7D}"/>
                </a:ext>
              </a:extLst>
            </p:cNvPr>
            <p:cNvGrpSpPr/>
            <p:nvPr/>
          </p:nvGrpSpPr>
          <p:grpSpPr>
            <a:xfrm>
              <a:off x="7495200" y="3646800"/>
              <a:ext cx="1093283" cy="779160"/>
              <a:chOff x="7495200" y="3646800"/>
              <a:chExt cx="1093283" cy="779160"/>
            </a:xfrm>
          </p:grpSpPr>
          <p:grpSp>
            <p:nvGrpSpPr>
              <p:cNvPr id="22" name="Group 21">
                <a:extLst>
                  <a:ext uri="{FF2B5EF4-FFF2-40B4-BE49-F238E27FC236}">
                    <a16:creationId xmlns:a16="http://schemas.microsoft.com/office/drawing/2014/main" id="{0B8C1795-264B-4434-B447-C592CAF88E10}"/>
                  </a:ext>
                </a:extLst>
              </p:cNvPr>
              <p:cNvGrpSpPr>
                <a:grpSpLocks noChangeAspect="1"/>
              </p:cNvGrpSpPr>
              <p:nvPr/>
            </p:nvGrpSpPr>
            <p:grpSpPr>
              <a:xfrm>
                <a:off x="7495200" y="3646800"/>
                <a:ext cx="479857" cy="478800"/>
                <a:chOff x="4789066" y="4310394"/>
                <a:chExt cx="444500" cy="443521"/>
              </a:xfrm>
            </p:grpSpPr>
            <p:grpSp>
              <p:nvGrpSpPr>
                <p:cNvPr id="25" name="Group 229">
                  <a:extLst>
                    <a:ext uri="{FF2B5EF4-FFF2-40B4-BE49-F238E27FC236}">
                      <a16:creationId xmlns:a16="http://schemas.microsoft.com/office/drawing/2014/main" id="{05A712A8-4B1E-4519-9E16-FAD0027503F6}"/>
                    </a:ext>
                  </a:extLst>
                </p:cNvPr>
                <p:cNvGrpSpPr>
                  <a:grpSpLocks noChangeAspect="1"/>
                </p:cNvGrpSpPr>
                <p:nvPr/>
              </p:nvGrpSpPr>
              <p:grpSpPr bwMode="auto">
                <a:xfrm>
                  <a:off x="4789066" y="4310394"/>
                  <a:ext cx="444500" cy="443521"/>
                  <a:chOff x="212" y="1732"/>
                  <a:chExt cx="368" cy="368"/>
                </a:xfrm>
              </p:grpSpPr>
              <p:sp>
                <p:nvSpPr>
                  <p:cNvPr id="33" name="AutoShape 228">
                    <a:extLst>
                      <a:ext uri="{FF2B5EF4-FFF2-40B4-BE49-F238E27FC236}">
                        <a16:creationId xmlns:a16="http://schemas.microsoft.com/office/drawing/2014/main" id="{5935BB9C-1A74-4B8B-A200-F051302A724A}"/>
                      </a:ext>
                    </a:extLst>
                  </p:cNvPr>
                  <p:cNvSpPr>
                    <a:spLocks noChangeAspect="1" noChangeArrowheads="1" noTextEdit="1"/>
                  </p:cNvSpPr>
                  <p:nvPr/>
                </p:nvSpPr>
                <p:spPr bwMode="auto">
                  <a:xfrm>
                    <a:off x="212" y="1732"/>
                    <a:ext cx="3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fr-FR">
                      <a:solidFill>
                        <a:srgbClr val="323232"/>
                      </a:solidFill>
                      <a:latin typeface="Century Gothic"/>
                    </a:endParaRPr>
                  </a:p>
                </p:txBody>
              </p:sp>
              <p:sp>
                <p:nvSpPr>
                  <p:cNvPr id="34" name="Rectangle 230">
                    <a:extLst>
                      <a:ext uri="{FF2B5EF4-FFF2-40B4-BE49-F238E27FC236}">
                        <a16:creationId xmlns:a16="http://schemas.microsoft.com/office/drawing/2014/main" id="{173CF9DB-5875-40C2-894A-60BAB48204E5}"/>
                      </a:ext>
                    </a:extLst>
                  </p:cNvPr>
                  <p:cNvSpPr>
                    <a:spLocks noChangeArrowheads="1"/>
                  </p:cNvSpPr>
                  <p:nvPr/>
                </p:nvSpPr>
                <p:spPr bwMode="auto">
                  <a:xfrm>
                    <a:off x="212" y="1732"/>
                    <a:ext cx="36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77" eaLnBrk="1" hangingPunct="1"/>
                    <a:endParaRPr lang="en-US" altLang="fr-FR">
                      <a:solidFill>
                        <a:srgbClr val="323232"/>
                      </a:solidFill>
                      <a:latin typeface="Century Gothic"/>
                    </a:endParaRPr>
                  </a:p>
                </p:txBody>
              </p:sp>
              <p:sp>
                <p:nvSpPr>
                  <p:cNvPr id="35" name="Freeform 233">
                    <a:extLst>
                      <a:ext uri="{FF2B5EF4-FFF2-40B4-BE49-F238E27FC236}">
                        <a16:creationId xmlns:a16="http://schemas.microsoft.com/office/drawing/2014/main" id="{A48B5663-9289-4BDC-8170-06DEFE7B7479}"/>
                      </a:ext>
                    </a:extLst>
                  </p:cNvPr>
                  <p:cNvSpPr>
                    <a:spLocks/>
                  </p:cNvSpPr>
                  <p:nvPr/>
                </p:nvSpPr>
                <p:spPr bwMode="auto">
                  <a:xfrm>
                    <a:off x="268" y="1855"/>
                    <a:ext cx="103" cy="189"/>
                  </a:xfrm>
                  <a:custGeom>
                    <a:avLst/>
                    <a:gdLst>
                      <a:gd name="T0" fmla="*/ 35 w 103"/>
                      <a:gd name="T1" fmla="*/ 0 h 189"/>
                      <a:gd name="T2" fmla="*/ 37 w 103"/>
                      <a:gd name="T3" fmla="*/ 1 h 189"/>
                      <a:gd name="T4" fmla="*/ 38 w 103"/>
                      <a:gd name="T5" fmla="*/ 3 h 189"/>
                      <a:gd name="T6" fmla="*/ 39 w 103"/>
                      <a:gd name="T7" fmla="*/ 7 h 189"/>
                      <a:gd name="T8" fmla="*/ 41 w 103"/>
                      <a:gd name="T9" fmla="*/ 11 h 189"/>
                      <a:gd name="T10" fmla="*/ 45 w 103"/>
                      <a:gd name="T11" fmla="*/ 19 h 189"/>
                      <a:gd name="T12" fmla="*/ 47 w 103"/>
                      <a:gd name="T13" fmla="*/ 25 h 189"/>
                      <a:gd name="T14" fmla="*/ 49 w 103"/>
                      <a:gd name="T15" fmla="*/ 30 h 189"/>
                      <a:gd name="T16" fmla="*/ 51 w 103"/>
                      <a:gd name="T17" fmla="*/ 33 h 189"/>
                      <a:gd name="T18" fmla="*/ 52 w 103"/>
                      <a:gd name="T19" fmla="*/ 33 h 189"/>
                      <a:gd name="T20" fmla="*/ 54 w 103"/>
                      <a:gd name="T21" fmla="*/ 30 h 189"/>
                      <a:gd name="T22" fmla="*/ 56 w 103"/>
                      <a:gd name="T23" fmla="*/ 25 h 189"/>
                      <a:gd name="T24" fmla="*/ 61 w 103"/>
                      <a:gd name="T25" fmla="*/ 14 h 189"/>
                      <a:gd name="T26" fmla="*/ 63 w 103"/>
                      <a:gd name="T27" fmla="*/ 9 h 189"/>
                      <a:gd name="T28" fmla="*/ 64 w 103"/>
                      <a:gd name="T29" fmla="*/ 5 h 189"/>
                      <a:gd name="T30" fmla="*/ 65 w 103"/>
                      <a:gd name="T31" fmla="*/ 3 h 189"/>
                      <a:gd name="T32" fmla="*/ 67 w 103"/>
                      <a:gd name="T33" fmla="*/ 0 h 189"/>
                      <a:gd name="T34" fmla="*/ 70 w 103"/>
                      <a:gd name="T35" fmla="*/ 0 h 189"/>
                      <a:gd name="T36" fmla="*/ 73 w 103"/>
                      <a:gd name="T37" fmla="*/ 0 h 189"/>
                      <a:gd name="T38" fmla="*/ 77 w 103"/>
                      <a:gd name="T39" fmla="*/ 1 h 189"/>
                      <a:gd name="T40" fmla="*/ 89 w 103"/>
                      <a:gd name="T41" fmla="*/ 4 h 189"/>
                      <a:gd name="T42" fmla="*/ 93 w 103"/>
                      <a:gd name="T43" fmla="*/ 5 h 189"/>
                      <a:gd name="T44" fmla="*/ 97 w 103"/>
                      <a:gd name="T45" fmla="*/ 6 h 189"/>
                      <a:gd name="T46" fmla="*/ 99 w 103"/>
                      <a:gd name="T47" fmla="*/ 7 h 189"/>
                      <a:gd name="T48" fmla="*/ 102 w 103"/>
                      <a:gd name="T49" fmla="*/ 10 h 189"/>
                      <a:gd name="T50" fmla="*/ 103 w 103"/>
                      <a:gd name="T51" fmla="*/ 14 h 189"/>
                      <a:gd name="T52" fmla="*/ 99 w 103"/>
                      <a:gd name="T53" fmla="*/ 98 h 189"/>
                      <a:gd name="T54" fmla="*/ 97 w 103"/>
                      <a:gd name="T55" fmla="*/ 101 h 189"/>
                      <a:gd name="T56" fmla="*/ 85 w 103"/>
                      <a:gd name="T57" fmla="*/ 107 h 189"/>
                      <a:gd name="T58" fmla="*/ 72 w 103"/>
                      <a:gd name="T59" fmla="*/ 184 h 189"/>
                      <a:gd name="T60" fmla="*/ 69 w 103"/>
                      <a:gd name="T61" fmla="*/ 188 h 189"/>
                      <a:gd name="T62" fmla="*/ 65 w 103"/>
                      <a:gd name="T63" fmla="*/ 189 h 189"/>
                      <a:gd name="T64" fmla="*/ 36 w 103"/>
                      <a:gd name="T65" fmla="*/ 189 h 189"/>
                      <a:gd name="T66" fmla="*/ 32 w 103"/>
                      <a:gd name="T67" fmla="*/ 186 h 189"/>
                      <a:gd name="T68" fmla="*/ 31 w 103"/>
                      <a:gd name="T69" fmla="*/ 182 h 189"/>
                      <a:gd name="T70" fmla="*/ 8 w 103"/>
                      <a:gd name="T71" fmla="*/ 102 h 189"/>
                      <a:gd name="T72" fmla="*/ 5 w 103"/>
                      <a:gd name="T73" fmla="*/ 100 h 189"/>
                      <a:gd name="T74" fmla="*/ 3 w 103"/>
                      <a:gd name="T75" fmla="*/ 95 h 189"/>
                      <a:gd name="T76" fmla="*/ 0 w 103"/>
                      <a:gd name="T77" fmla="*/ 12 h 189"/>
                      <a:gd name="T78" fmla="*/ 2 w 103"/>
                      <a:gd name="T79" fmla="*/ 8 h 189"/>
                      <a:gd name="T80" fmla="*/ 6 w 103"/>
                      <a:gd name="T81" fmla="*/ 6 h 189"/>
                      <a:gd name="T82" fmla="*/ 7 w 103"/>
                      <a:gd name="T83" fmla="*/ 6 h 189"/>
                      <a:gd name="T84" fmla="*/ 12 w 103"/>
                      <a:gd name="T85" fmla="*/ 5 h 189"/>
                      <a:gd name="T86" fmla="*/ 24 w 103"/>
                      <a:gd name="T87" fmla="*/ 2 h 189"/>
                      <a:gd name="T88" fmla="*/ 28 w 103"/>
                      <a:gd name="T89" fmla="*/ 1 h 189"/>
                      <a:gd name="T90" fmla="*/ 31 w 103"/>
                      <a:gd name="T91" fmla="*/ 0 h 1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
                      <a:gd name="T139" fmla="*/ 0 h 189"/>
                      <a:gd name="T140" fmla="*/ 103 w 103"/>
                      <a:gd name="T141" fmla="*/ 189 h 1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 h="189">
                        <a:moveTo>
                          <a:pt x="33" y="0"/>
                        </a:moveTo>
                        <a:lnTo>
                          <a:pt x="35" y="0"/>
                        </a:lnTo>
                        <a:lnTo>
                          <a:pt x="36" y="0"/>
                        </a:lnTo>
                        <a:lnTo>
                          <a:pt x="37" y="1"/>
                        </a:lnTo>
                        <a:lnTo>
                          <a:pt x="38" y="3"/>
                        </a:lnTo>
                        <a:lnTo>
                          <a:pt x="39" y="5"/>
                        </a:lnTo>
                        <a:lnTo>
                          <a:pt x="39" y="7"/>
                        </a:lnTo>
                        <a:lnTo>
                          <a:pt x="40" y="9"/>
                        </a:lnTo>
                        <a:lnTo>
                          <a:pt x="41" y="11"/>
                        </a:lnTo>
                        <a:lnTo>
                          <a:pt x="42" y="14"/>
                        </a:lnTo>
                        <a:lnTo>
                          <a:pt x="45" y="19"/>
                        </a:lnTo>
                        <a:lnTo>
                          <a:pt x="46" y="22"/>
                        </a:lnTo>
                        <a:lnTo>
                          <a:pt x="47" y="25"/>
                        </a:lnTo>
                        <a:lnTo>
                          <a:pt x="48" y="27"/>
                        </a:lnTo>
                        <a:lnTo>
                          <a:pt x="49" y="30"/>
                        </a:lnTo>
                        <a:lnTo>
                          <a:pt x="50" y="32"/>
                        </a:lnTo>
                        <a:lnTo>
                          <a:pt x="51" y="33"/>
                        </a:lnTo>
                        <a:lnTo>
                          <a:pt x="52" y="34"/>
                        </a:lnTo>
                        <a:lnTo>
                          <a:pt x="52" y="33"/>
                        </a:lnTo>
                        <a:lnTo>
                          <a:pt x="53" y="32"/>
                        </a:lnTo>
                        <a:lnTo>
                          <a:pt x="54" y="30"/>
                        </a:lnTo>
                        <a:lnTo>
                          <a:pt x="55" y="27"/>
                        </a:lnTo>
                        <a:lnTo>
                          <a:pt x="56" y="25"/>
                        </a:lnTo>
                        <a:lnTo>
                          <a:pt x="57" y="22"/>
                        </a:lnTo>
                        <a:lnTo>
                          <a:pt x="61" y="14"/>
                        </a:lnTo>
                        <a:lnTo>
                          <a:pt x="62" y="11"/>
                        </a:lnTo>
                        <a:lnTo>
                          <a:pt x="63" y="9"/>
                        </a:lnTo>
                        <a:lnTo>
                          <a:pt x="64" y="7"/>
                        </a:lnTo>
                        <a:lnTo>
                          <a:pt x="64" y="5"/>
                        </a:lnTo>
                        <a:lnTo>
                          <a:pt x="65" y="3"/>
                        </a:lnTo>
                        <a:lnTo>
                          <a:pt x="66" y="1"/>
                        </a:lnTo>
                        <a:lnTo>
                          <a:pt x="67" y="0"/>
                        </a:lnTo>
                        <a:lnTo>
                          <a:pt x="68" y="0"/>
                        </a:lnTo>
                        <a:lnTo>
                          <a:pt x="70" y="0"/>
                        </a:lnTo>
                        <a:lnTo>
                          <a:pt x="72" y="0"/>
                        </a:lnTo>
                        <a:lnTo>
                          <a:pt x="73" y="0"/>
                        </a:lnTo>
                        <a:lnTo>
                          <a:pt x="75" y="1"/>
                        </a:lnTo>
                        <a:lnTo>
                          <a:pt x="77" y="1"/>
                        </a:lnTo>
                        <a:lnTo>
                          <a:pt x="79" y="2"/>
                        </a:lnTo>
                        <a:lnTo>
                          <a:pt x="89" y="4"/>
                        </a:lnTo>
                        <a:lnTo>
                          <a:pt x="91" y="5"/>
                        </a:lnTo>
                        <a:lnTo>
                          <a:pt x="93" y="5"/>
                        </a:lnTo>
                        <a:lnTo>
                          <a:pt x="96" y="6"/>
                        </a:lnTo>
                        <a:lnTo>
                          <a:pt x="97" y="6"/>
                        </a:lnTo>
                        <a:lnTo>
                          <a:pt x="99" y="7"/>
                        </a:lnTo>
                        <a:lnTo>
                          <a:pt x="101" y="8"/>
                        </a:lnTo>
                        <a:lnTo>
                          <a:pt x="102" y="10"/>
                        </a:lnTo>
                        <a:lnTo>
                          <a:pt x="103" y="12"/>
                        </a:lnTo>
                        <a:lnTo>
                          <a:pt x="103" y="14"/>
                        </a:lnTo>
                        <a:lnTo>
                          <a:pt x="100" y="95"/>
                        </a:lnTo>
                        <a:lnTo>
                          <a:pt x="99" y="98"/>
                        </a:lnTo>
                        <a:lnTo>
                          <a:pt x="98" y="100"/>
                        </a:lnTo>
                        <a:lnTo>
                          <a:pt x="97" y="101"/>
                        </a:lnTo>
                        <a:lnTo>
                          <a:pt x="95" y="102"/>
                        </a:lnTo>
                        <a:lnTo>
                          <a:pt x="85" y="107"/>
                        </a:lnTo>
                        <a:lnTo>
                          <a:pt x="72" y="182"/>
                        </a:lnTo>
                        <a:lnTo>
                          <a:pt x="72" y="184"/>
                        </a:lnTo>
                        <a:lnTo>
                          <a:pt x="71" y="186"/>
                        </a:lnTo>
                        <a:lnTo>
                          <a:pt x="69" y="188"/>
                        </a:lnTo>
                        <a:lnTo>
                          <a:pt x="67" y="189"/>
                        </a:lnTo>
                        <a:lnTo>
                          <a:pt x="65" y="189"/>
                        </a:lnTo>
                        <a:lnTo>
                          <a:pt x="38" y="189"/>
                        </a:lnTo>
                        <a:lnTo>
                          <a:pt x="36" y="189"/>
                        </a:lnTo>
                        <a:lnTo>
                          <a:pt x="34" y="188"/>
                        </a:lnTo>
                        <a:lnTo>
                          <a:pt x="32" y="186"/>
                        </a:lnTo>
                        <a:lnTo>
                          <a:pt x="31" y="184"/>
                        </a:lnTo>
                        <a:lnTo>
                          <a:pt x="31" y="182"/>
                        </a:lnTo>
                        <a:lnTo>
                          <a:pt x="18" y="107"/>
                        </a:lnTo>
                        <a:lnTo>
                          <a:pt x="8" y="102"/>
                        </a:lnTo>
                        <a:lnTo>
                          <a:pt x="6" y="101"/>
                        </a:lnTo>
                        <a:lnTo>
                          <a:pt x="5" y="100"/>
                        </a:lnTo>
                        <a:lnTo>
                          <a:pt x="4" y="98"/>
                        </a:lnTo>
                        <a:lnTo>
                          <a:pt x="3" y="95"/>
                        </a:lnTo>
                        <a:lnTo>
                          <a:pt x="0" y="14"/>
                        </a:lnTo>
                        <a:lnTo>
                          <a:pt x="0" y="12"/>
                        </a:lnTo>
                        <a:lnTo>
                          <a:pt x="1" y="10"/>
                        </a:lnTo>
                        <a:lnTo>
                          <a:pt x="2" y="8"/>
                        </a:lnTo>
                        <a:lnTo>
                          <a:pt x="4" y="7"/>
                        </a:lnTo>
                        <a:lnTo>
                          <a:pt x="6" y="6"/>
                        </a:lnTo>
                        <a:lnTo>
                          <a:pt x="7" y="6"/>
                        </a:lnTo>
                        <a:lnTo>
                          <a:pt x="10" y="5"/>
                        </a:lnTo>
                        <a:lnTo>
                          <a:pt x="12" y="5"/>
                        </a:lnTo>
                        <a:lnTo>
                          <a:pt x="14" y="4"/>
                        </a:lnTo>
                        <a:lnTo>
                          <a:pt x="24" y="2"/>
                        </a:lnTo>
                        <a:lnTo>
                          <a:pt x="26" y="1"/>
                        </a:lnTo>
                        <a:lnTo>
                          <a:pt x="28" y="1"/>
                        </a:lnTo>
                        <a:lnTo>
                          <a:pt x="30" y="0"/>
                        </a:lnTo>
                        <a:lnTo>
                          <a:pt x="31" y="0"/>
                        </a:lnTo>
                        <a:lnTo>
                          <a:pt x="33"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sp>
                <p:nvSpPr>
                  <p:cNvPr id="36" name="Freeform 234">
                    <a:extLst>
                      <a:ext uri="{FF2B5EF4-FFF2-40B4-BE49-F238E27FC236}">
                        <a16:creationId xmlns:a16="http://schemas.microsoft.com/office/drawing/2014/main" id="{EC1A2839-E2A6-4E5D-A336-441DB590AD91}"/>
                      </a:ext>
                    </a:extLst>
                  </p:cNvPr>
                  <p:cNvSpPr>
                    <a:spLocks/>
                  </p:cNvSpPr>
                  <p:nvPr/>
                </p:nvSpPr>
                <p:spPr bwMode="auto">
                  <a:xfrm>
                    <a:off x="294" y="1788"/>
                    <a:ext cx="51" cy="60"/>
                  </a:xfrm>
                  <a:custGeom>
                    <a:avLst/>
                    <a:gdLst>
                      <a:gd name="T0" fmla="*/ 26 w 51"/>
                      <a:gd name="T1" fmla="*/ 0 h 60"/>
                      <a:gd name="T2" fmla="*/ 29 w 51"/>
                      <a:gd name="T3" fmla="*/ 1 h 60"/>
                      <a:gd name="T4" fmla="*/ 33 w 51"/>
                      <a:gd name="T5" fmla="*/ 1 h 60"/>
                      <a:gd name="T6" fmla="*/ 37 w 51"/>
                      <a:gd name="T7" fmla="*/ 3 h 60"/>
                      <a:gd name="T8" fmla="*/ 40 w 51"/>
                      <a:gd name="T9" fmla="*/ 5 h 60"/>
                      <a:gd name="T10" fmla="*/ 42 w 51"/>
                      <a:gd name="T11" fmla="*/ 7 h 60"/>
                      <a:gd name="T12" fmla="*/ 45 w 51"/>
                      <a:gd name="T13" fmla="*/ 10 h 60"/>
                      <a:gd name="T14" fmla="*/ 47 w 51"/>
                      <a:gd name="T15" fmla="*/ 13 h 60"/>
                      <a:gd name="T16" fmla="*/ 49 w 51"/>
                      <a:gd name="T17" fmla="*/ 16 h 60"/>
                      <a:gd name="T18" fmla="*/ 50 w 51"/>
                      <a:gd name="T19" fmla="*/ 20 h 60"/>
                      <a:gd name="T20" fmla="*/ 51 w 51"/>
                      <a:gd name="T21" fmla="*/ 24 h 60"/>
                      <a:gd name="T22" fmla="*/ 51 w 51"/>
                      <a:gd name="T23" fmla="*/ 28 h 60"/>
                      <a:gd name="T24" fmla="*/ 51 w 51"/>
                      <a:gd name="T25" fmla="*/ 33 h 60"/>
                      <a:gd name="T26" fmla="*/ 50 w 51"/>
                      <a:gd name="T27" fmla="*/ 37 h 60"/>
                      <a:gd name="T28" fmla="*/ 48 w 51"/>
                      <a:gd name="T29" fmla="*/ 41 h 60"/>
                      <a:gd name="T30" fmla="*/ 47 w 51"/>
                      <a:gd name="T31" fmla="*/ 45 h 60"/>
                      <a:gd name="T32" fmla="*/ 44 w 51"/>
                      <a:gd name="T33" fmla="*/ 49 h 60"/>
                      <a:gd name="T34" fmla="*/ 42 w 51"/>
                      <a:gd name="T35" fmla="*/ 52 h 60"/>
                      <a:gd name="T36" fmla="*/ 39 w 51"/>
                      <a:gd name="T37" fmla="*/ 55 h 60"/>
                      <a:gd name="T38" fmla="*/ 36 w 51"/>
                      <a:gd name="T39" fmla="*/ 57 h 60"/>
                      <a:gd name="T40" fmla="*/ 33 w 51"/>
                      <a:gd name="T41" fmla="*/ 59 h 60"/>
                      <a:gd name="T42" fmla="*/ 29 w 51"/>
                      <a:gd name="T43" fmla="*/ 60 h 60"/>
                      <a:gd name="T44" fmla="*/ 26 w 51"/>
                      <a:gd name="T45" fmla="*/ 60 h 60"/>
                      <a:gd name="T46" fmla="*/ 22 w 51"/>
                      <a:gd name="T47" fmla="*/ 60 h 60"/>
                      <a:gd name="T48" fmla="*/ 19 w 51"/>
                      <a:gd name="T49" fmla="*/ 59 h 60"/>
                      <a:gd name="T50" fmla="*/ 16 w 51"/>
                      <a:gd name="T51" fmla="*/ 58 h 60"/>
                      <a:gd name="T52" fmla="*/ 13 w 51"/>
                      <a:gd name="T53" fmla="*/ 56 h 60"/>
                      <a:gd name="T54" fmla="*/ 10 w 51"/>
                      <a:gd name="T55" fmla="*/ 53 h 60"/>
                      <a:gd name="T56" fmla="*/ 8 w 51"/>
                      <a:gd name="T57" fmla="*/ 50 h 60"/>
                      <a:gd name="T58" fmla="*/ 6 w 51"/>
                      <a:gd name="T59" fmla="*/ 47 h 60"/>
                      <a:gd name="T60" fmla="*/ 4 w 51"/>
                      <a:gd name="T61" fmla="*/ 44 h 60"/>
                      <a:gd name="T62" fmla="*/ 2 w 51"/>
                      <a:gd name="T63" fmla="*/ 40 h 60"/>
                      <a:gd name="T64" fmla="*/ 1 w 51"/>
                      <a:gd name="T65" fmla="*/ 36 h 60"/>
                      <a:gd name="T66" fmla="*/ 1 w 51"/>
                      <a:gd name="T67" fmla="*/ 32 h 60"/>
                      <a:gd name="T68" fmla="*/ 0 w 51"/>
                      <a:gd name="T69" fmla="*/ 28 h 60"/>
                      <a:gd name="T70" fmla="*/ 1 w 51"/>
                      <a:gd name="T71" fmla="*/ 24 h 60"/>
                      <a:gd name="T72" fmla="*/ 1 w 51"/>
                      <a:gd name="T73" fmla="*/ 20 h 60"/>
                      <a:gd name="T74" fmla="*/ 3 w 51"/>
                      <a:gd name="T75" fmla="*/ 16 h 60"/>
                      <a:gd name="T76" fmla="*/ 4 w 51"/>
                      <a:gd name="T77" fmla="*/ 13 h 60"/>
                      <a:gd name="T78" fmla="*/ 6 w 51"/>
                      <a:gd name="T79" fmla="*/ 10 h 60"/>
                      <a:gd name="T80" fmla="*/ 9 w 51"/>
                      <a:gd name="T81" fmla="*/ 7 h 60"/>
                      <a:gd name="T82" fmla="*/ 11 w 51"/>
                      <a:gd name="T83" fmla="*/ 5 h 60"/>
                      <a:gd name="T84" fmla="*/ 15 w 51"/>
                      <a:gd name="T85" fmla="*/ 3 h 60"/>
                      <a:gd name="T86" fmla="*/ 18 w 51"/>
                      <a:gd name="T87" fmla="*/ 1 h 60"/>
                      <a:gd name="T88" fmla="*/ 22 w 51"/>
                      <a:gd name="T89" fmla="*/ 1 h 60"/>
                      <a:gd name="T90" fmla="*/ 26 w 51"/>
                      <a:gd name="T91" fmla="*/ 0 h 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1"/>
                      <a:gd name="T139" fmla="*/ 0 h 60"/>
                      <a:gd name="T140" fmla="*/ 51 w 51"/>
                      <a:gd name="T141" fmla="*/ 60 h 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1" h="60">
                        <a:moveTo>
                          <a:pt x="26" y="0"/>
                        </a:moveTo>
                        <a:lnTo>
                          <a:pt x="29" y="1"/>
                        </a:lnTo>
                        <a:lnTo>
                          <a:pt x="33" y="1"/>
                        </a:lnTo>
                        <a:lnTo>
                          <a:pt x="37" y="3"/>
                        </a:lnTo>
                        <a:lnTo>
                          <a:pt x="40" y="5"/>
                        </a:lnTo>
                        <a:lnTo>
                          <a:pt x="42" y="7"/>
                        </a:lnTo>
                        <a:lnTo>
                          <a:pt x="45" y="10"/>
                        </a:lnTo>
                        <a:lnTo>
                          <a:pt x="47" y="13"/>
                        </a:lnTo>
                        <a:lnTo>
                          <a:pt x="49" y="16"/>
                        </a:lnTo>
                        <a:lnTo>
                          <a:pt x="50" y="20"/>
                        </a:lnTo>
                        <a:lnTo>
                          <a:pt x="51" y="24"/>
                        </a:lnTo>
                        <a:lnTo>
                          <a:pt x="51" y="28"/>
                        </a:lnTo>
                        <a:lnTo>
                          <a:pt x="51" y="33"/>
                        </a:lnTo>
                        <a:lnTo>
                          <a:pt x="50" y="37"/>
                        </a:lnTo>
                        <a:lnTo>
                          <a:pt x="48" y="41"/>
                        </a:lnTo>
                        <a:lnTo>
                          <a:pt x="47" y="45"/>
                        </a:lnTo>
                        <a:lnTo>
                          <a:pt x="44" y="49"/>
                        </a:lnTo>
                        <a:lnTo>
                          <a:pt x="42" y="52"/>
                        </a:lnTo>
                        <a:lnTo>
                          <a:pt x="39" y="55"/>
                        </a:lnTo>
                        <a:lnTo>
                          <a:pt x="36" y="57"/>
                        </a:lnTo>
                        <a:lnTo>
                          <a:pt x="33" y="59"/>
                        </a:lnTo>
                        <a:lnTo>
                          <a:pt x="29" y="60"/>
                        </a:lnTo>
                        <a:lnTo>
                          <a:pt x="26" y="60"/>
                        </a:lnTo>
                        <a:lnTo>
                          <a:pt x="22" y="60"/>
                        </a:lnTo>
                        <a:lnTo>
                          <a:pt x="19" y="59"/>
                        </a:lnTo>
                        <a:lnTo>
                          <a:pt x="16" y="58"/>
                        </a:lnTo>
                        <a:lnTo>
                          <a:pt x="13" y="56"/>
                        </a:lnTo>
                        <a:lnTo>
                          <a:pt x="10" y="53"/>
                        </a:lnTo>
                        <a:lnTo>
                          <a:pt x="8" y="50"/>
                        </a:lnTo>
                        <a:lnTo>
                          <a:pt x="6" y="47"/>
                        </a:lnTo>
                        <a:lnTo>
                          <a:pt x="4" y="44"/>
                        </a:lnTo>
                        <a:lnTo>
                          <a:pt x="2" y="40"/>
                        </a:lnTo>
                        <a:lnTo>
                          <a:pt x="1" y="36"/>
                        </a:lnTo>
                        <a:lnTo>
                          <a:pt x="1" y="32"/>
                        </a:lnTo>
                        <a:lnTo>
                          <a:pt x="0" y="28"/>
                        </a:lnTo>
                        <a:lnTo>
                          <a:pt x="1" y="24"/>
                        </a:lnTo>
                        <a:lnTo>
                          <a:pt x="1" y="20"/>
                        </a:lnTo>
                        <a:lnTo>
                          <a:pt x="3" y="16"/>
                        </a:lnTo>
                        <a:lnTo>
                          <a:pt x="4" y="13"/>
                        </a:lnTo>
                        <a:lnTo>
                          <a:pt x="6" y="10"/>
                        </a:lnTo>
                        <a:lnTo>
                          <a:pt x="9" y="7"/>
                        </a:lnTo>
                        <a:lnTo>
                          <a:pt x="11" y="5"/>
                        </a:lnTo>
                        <a:lnTo>
                          <a:pt x="15" y="3"/>
                        </a:lnTo>
                        <a:lnTo>
                          <a:pt x="18" y="1"/>
                        </a:lnTo>
                        <a:lnTo>
                          <a:pt x="22" y="1"/>
                        </a:lnTo>
                        <a:lnTo>
                          <a:pt x="26"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defTabSz="914377"/>
                    <a:endParaRPr lang="fr-FR">
                      <a:solidFill>
                        <a:srgbClr val="323232"/>
                      </a:solidFill>
                      <a:latin typeface="Century Gothic"/>
                    </a:endParaRPr>
                  </a:p>
                </p:txBody>
              </p:sp>
            </p:grpSp>
            <p:grpSp>
              <p:nvGrpSpPr>
                <p:cNvPr id="26" name="Skupina 9">
                  <a:extLst>
                    <a:ext uri="{FF2B5EF4-FFF2-40B4-BE49-F238E27FC236}">
                      <a16:creationId xmlns:a16="http://schemas.microsoft.com/office/drawing/2014/main" id="{FFECCBB9-B44F-412E-BD00-D640FFFABEFA}"/>
                    </a:ext>
                  </a:extLst>
                </p:cNvPr>
                <p:cNvGrpSpPr>
                  <a:grpSpLocks noChangeAspect="1"/>
                </p:cNvGrpSpPr>
                <p:nvPr/>
              </p:nvGrpSpPr>
              <p:grpSpPr>
                <a:xfrm>
                  <a:off x="4955443" y="4424907"/>
                  <a:ext cx="223345" cy="223345"/>
                  <a:chOff x="1691113" y="4012784"/>
                  <a:chExt cx="430746" cy="430746"/>
                </a:xfrm>
                <a:solidFill>
                  <a:schemeClr val="bg1"/>
                </a:solidFill>
              </p:grpSpPr>
              <p:sp>
                <p:nvSpPr>
                  <p:cNvPr id="27" name="Freeform 704">
                    <a:extLst>
                      <a:ext uri="{FF2B5EF4-FFF2-40B4-BE49-F238E27FC236}">
                        <a16:creationId xmlns:a16="http://schemas.microsoft.com/office/drawing/2014/main" id="{378C0328-2361-47D2-AAEC-68902B66F919}"/>
                      </a:ext>
                    </a:extLst>
                  </p:cNvPr>
                  <p:cNvSpPr>
                    <a:spLocks noEditPoints="1"/>
                  </p:cNvSpPr>
                  <p:nvPr/>
                </p:nvSpPr>
                <p:spPr bwMode="auto">
                  <a:xfrm>
                    <a:off x="1691113" y="4012784"/>
                    <a:ext cx="430746" cy="430746"/>
                  </a:xfrm>
                  <a:custGeom>
                    <a:avLst/>
                    <a:gdLst/>
                    <a:ahLst/>
                    <a:cxnLst>
                      <a:cxn ang="0">
                        <a:pos x="1356" y="102"/>
                      </a:cxn>
                      <a:cxn ang="0">
                        <a:pos x="978" y="228"/>
                      </a:cxn>
                      <a:cxn ang="0">
                        <a:pos x="648" y="439"/>
                      </a:cxn>
                      <a:cxn ang="0">
                        <a:pos x="380" y="725"/>
                      </a:cxn>
                      <a:cxn ang="0">
                        <a:pos x="188" y="1068"/>
                      </a:cxn>
                      <a:cxn ang="0">
                        <a:pos x="85" y="1457"/>
                      </a:cxn>
                      <a:cxn ang="0">
                        <a:pos x="85" y="1871"/>
                      </a:cxn>
                      <a:cxn ang="0">
                        <a:pos x="188" y="2259"/>
                      </a:cxn>
                      <a:cxn ang="0">
                        <a:pos x="380" y="2604"/>
                      </a:cxn>
                      <a:cxn ang="0">
                        <a:pos x="648" y="2888"/>
                      </a:cxn>
                      <a:cxn ang="0">
                        <a:pos x="978" y="3099"/>
                      </a:cxn>
                      <a:cxn ang="0">
                        <a:pos x="1356" y="3225"/>
                      </a:cxn>
                      <a:cxn ang="0">
                        <a:pos x="1768" y="3252"/>
                      </a:cxn>
                      <a:cxn ang="0">
                        <a:pos x="2166" y="3174"/>
                      </a:cxn>
                      <a:cxn ang="0">
                        <a:pos x="2522" y="3004"/>
                      </a:cxn>
                      <a:cxn ang="0">
                        <a:pos x="2823" y="2754"/>
                      </a:cxn>
                      <a:cxn ang="0">
                        <a:pos x="3054" y="2438"/>
                      </a:cxn>
                      <a:cxn ang="0">
                        <a:pos x="3203" y="2070"/>
                      </a:cxn>
                      <a:cxn ang="0">
                        <a:pos x="3256" y="1664"/>
                      </a:cxn>
                      <a:cxn ang="0">
                        <a:pos x="3203" y="1257"/>
                      </a:cxn>
                      <a:cxn ang="0">
                        <a:pos x="3054" y="889"/>
                      </a:cxn>
                      <a:cxn ang="0">
                        <a:pos x="2823" y="573"/>
                      </a:cxn>
                      <a:cxn ang="0">
                        <a:pos x="2522" y="323"/>
                      </a:cxn>
                      <a:cxn ang="0">
                        <a:pos x="2166" y="153"/>
                      </a:cxn>
                      <a:cxn ang="0">
                        <a:pos x="1768" y="75"/>
                      </a:cxn>
                      <a:cxn ang="0">
                        <a:pos x="1872" y="12"/>
                      </a:cxn>
                      <a:cxn ang="0">
                        <a:pos x="2265" y="112"/>
                      </a:cxn>
                      <a:cxn ang="0">
                        <a:pos x="2615" y="298"/>
                      </a:cxn>
                      <a:cxn ang="0">
                        <a:pos x="2907" y="559"/>
                      </a:cxn>
                      <a:cxn ang="0">
                        <a:pos x="3133" y="882"/>
                      </a:cxn>
                      <a:cxn ang="0">
                        <a:pos x="3278" y="1254"/>
                      </a:cxn>
                      <a:cxn ang="0">
                        <a:pos x="3328" y="1664"/>
                      </a:cxn>
                      <a:cxn ang="0">
                        <a:pos x="3278" y="2073"/>
                      </a:cxn>
                      <a:cxn ang="0">
                        <a:pos x="3133" y="2446"/>
                      </a:cxn>
                      <a:cxn ang="0">
                        <a:pos x="2907" y="2768"/>
                      </a:cxn>
                      <a:cxn ang="0">
                        <a:pos x="2615" y="3029"/>
                      </a:cxn>
                      <a:cxn ang="0">
                        <a:pos x="2265" y="3215"/>
                      </a:cxn>
                      <a:cxn ang="0">
                        <a:pos x="1872" y="3315"/>
                      </a:cxn>
                      <a:cxn ang="0">
                        <a:pos x="1456" y="3315"/>
                      </a:cxn>
                      <a:cxn ang="0">
                        <a:pos x="1063" y="3215"/>
                      </a:cxn>
                      <a:cxn ang="0">
                        <a:pos x="713" y="3029"/>
                      </a:cxn>
                      <a:cxn ang="0">
                        <a:pos x="421" y="2768"/>
                      </a:cxn>
                      <a:cxn ang="0">
                        <a:pos x="195" y="2446"/>
                      </a:cxn>
                      <a:cxn ang="0">
                        <a:pos x="50" y="2073"/>
                      </a:cxn>
                      <a:cxn ang="0">
                        <a:pos x="0" y="1664"/>
                      </a:cxn>
                      <a:cxn ang="0">
                        <a:pos x="50" y="1254"/>
                      </a:cxn>
                      <a:cxn ang="0">
                        <a:pos x="195" y="882"/>
                      </a:cxn>
                      <a:cxn ang="0">
                        <a:pos x="421" y="559"/>
                      </a:cxn>
                      <a:cxn ang="0">
                        <a:pos x="713" y="298"/>
                      </a:cxn>
                      <a:cxn ang="0">
                        <a:pos x="1063" y="112"/>
                      </a:cxn>
                      <a:cxn ang="0">
                        <a:pos x="1456" y="12"/>
                      </a:cxn>
                    </a:cxnLst>
                    <a:rect l="0" t="0" r="r" b="b"/>
                    <a:pathLst>
                      <a:path w="3328" h="3328">
                        <a:moveTo>
                          <a:pt x="1664" y="72"/>
                        </a:moveTo>
                        <a:lnTo>
                          <a:pt x="1560" y="75"/>
                        </a:lnTo>
                        <a:lnTo>
                          <a:pt x="1457" y="85"/>
                        </a:lnTo>
                        <a:lnTo>
                          <a:pt x="1356" y="102"/>
                        </a:lnTo>
                        <a:lnTo>
                          <a:pt x="1257" y="125"/>
                        </a:lnTo>
                        <a:lnTo>
                          <a:pt x="1162" y="153"/>
                        </a:lnTo>
                        <a:lnTo>
                          <a:pt x="1068" y="187"/>
                        </a:lnTo>
                        <a:lnTo>
                          <a:pt x="978" y="228"/>
                        </a:lnTo>
                        <a:lnTo>
                          <a:pt x="890" y="273"/>
                        </a:lnTo>
                        <a:lnTo>
                          <a:pt x="806" y="323"/>
                        </a:lnTo>
                        <a:lnTo>
                          <a:pt x="724" y="379"/>
                        </a:lnTo>
                        <a:lnTo>
                          <a:pt x="648" y="439"/>
                        </a:lnTo>
                        <a:lnTo>
                          <a:pt x="574" y="504"/>
                        </a:lnTo>
                        <a:lnTo>
                          <a:pt x="505" y="573"/>
                        </a:lnTo>
                        <a:lnTo>
                          <a:pt x="440" y="647"/>
                        </a:lnTo>
                        <a:lnTo>
                          <a:pt x="380" y="725"/>
                        </a:lnTo>
                        <a:lnTo>
                          <a:pt x="324" y="805"/>
                        </a:lnTo>
                        <a:lnTo>
                          <a:pt x="274" y="889"/>
                        </a:lnTo>
                        <a:lnTo>
                          <a:pt x="228" y="977"/>
                        </a:lnTo>
                        <a:lnTo>
                          <a:pt x="188" y="1068"/>
                        </a:lnTo>
                        <a:lnTo>
                          <a:pt x="153" y="1161"/>
                        </a:lnTo>
                        <a:lnTo>
                          <a:pt x="125" y="1257"/>
                        </a:lnTo>
                        <a:lnTo>
                          <a:pt x="102" y="1356"/>
                        </a:lnTo>
                        <a:lnTo>
                          <a:pt x="85" y="1457"/>
                        </a:lnTo>
                        <a:lnTo>
                          <a:pt x="75" y="1559"/>
                        </a:lnTo>
                        <a:lnTo>
                          <a:pt x="72" y="1664"/>
                        </a:lnTo>
                        <a:lnTo>
                          <a:pt x="75" y="1768"/>
                        </a:lnTo>
                        <a:lnTo>
                          <a:pt x="85" y="1871"/>
                        </a:lnTo>
                        <a:lnTo>
                          <a:pt x="102" y="1971"/>
                        </a:lnTo>
                        <a:lnTo>
                          <a:pt x="125" y="2070"/>
                        </a:lnTo>
                        <a:lnTo>
                          <a:pt x="153" y="2166"/>
                        </a:lnTo>
                        <a:lnTo>
                          <a:pt x="188" y="2259"/>
                        </a:lnTo>
                        <a:lnTo>
                          <a:pt x="228" y="2350"/>
                        </a:lnTo>
                        <a:lnTo>
                          <a:pt x="274" y="2438"/>
                        </a:lnTo>
                        <a:lnTo>
                          <a:pt x="324" y="2523"/>
                        </a:lnTo>
                        <a:lnTo>
                          <a:pt x="380" y="2604"/>
                        </a:lnTo>
                        <a:lnTo>
                          <a:pt x="440" y="2680"/>
                        </a:lnTo>
                        <a:lnTo>
                          <a:pt x="505" y="2754"/>
                        </a:lnTo>
                        <a:lnTo>
                          <a:pt x="574" y="2823"/>
                        </a:lnTo>
                        <a:lnTo>
                          <a:pt x="648" y="2888"/>
                        </a:lnTo>
                        <a:lnTo>
                          <a:pt x="724" y="2948"/>
                        </a:lnTo>
                        <a:lnTo>
                          <a:pt x="806" y="3004"/>
                        </a:lnTo>
                        <a:lnTo>
                          <a:pt x="890" y="3054"/>
                        </a:lnTo>
                        <a:lnTo>
                          <a:pt x="978" y="3099"/>
                        </a:lnTo>
                        <a:lnTo>
                          <a:pt x="1068" y="3140"/>
                        </a:lnTo>
                        <a:lnTo>
                          <a:pt x="1162" y="3174"/>
                        </a:lnTo>
                        <a:lnTo>
                          <a:pt x="1257" y="3203"/>
                        </a:lnTo>
                        <a:lnTo>
                          <a:pt x="1356" y="3225"/>
                        </a:lnTo>
                        <a:lnTo>
                          <a:pt x="1457" y="3242"/>
                        </a:lnTo>
                        <a:lnTo>
                          <a:pt x="1560" y="3252"/>
                        </a:lnTo>
                        <a:lnTo>
                          <a:pt x="1664" y="3256"/>
                        </a:lnTo>
                        <a:lnTo>
                          <a:pt x="1768" y="3252"/>
                        </a:lnTo>
                        <a:lnTo>
                          <a:pt x="1871" y="3242"/>
                        </a:lnTo>
                        <a:lnTo>
                          <a:pt x="1972" y="3225"/>
                        </a:lnTo>
                        <a:lnTo>
                          <a:pt x="2071" y="3203"/>
                        </a:lnTo>
                        <a:lnTo>
                          <a:pt x="2166" y="3174"/>
                        </a:lnTo>
                        <a:lnTo>
                          <a:pt x="2260" y="3140"/>
                        </a:lnTo>
                        <a:lnTo>
                          <a:pt x="2350" y="3099"/>
                        </a:lnTo>
                        <a:lnTo>
                          <a:pt x="2438" y="3054"/>
                        </a:lnTo>
                        <a:lnTo>
                          <a:pt x="2522" y="3004"/>
                        </a:lnTo>
                        <a:lnTo>
                          <a:pt x="2604" y="2948"/>
                        </a:lnTo>
                        <a:lnTo>
                          <a:pt x="2680" y="2888"/>
                        </a:lnTo>
                        <a:lnTo>
                          <a:pt x="2754" y="2823"/>
                        </a:lnTo>
                        <a:lnTo>
                          <a:pt x="2823" y="2754"/>
                        </a:lnTo>
                        <a:lnTo>
                          <a:pt x="2888" y="2680"/>
                        </a:lnTo>
                        <a:lnTo>
                          <a:pt x="2948" y="2604"/>
                        </a:lnTo>
                        <a:lnTo>
                          <a:pt x="3004" y="2523"/>
                        </a:lnTo>
                        <a:lnTo>
                          <a:pt x="3054" y="2438"/>
                        </a:lnTo>
                        <a:lnTo>
                          <a:pt x="3100" y="2350"/>
                        </a:lnTo>
                        <a:lnTo>
                          <a:pt x="3140" y="2259"/>
                        </a:lnTo>
                        <a:lnTo>
                          <a:pt x="3175" y="2166"/>
                        </a:lnTo>
                        <a:lnTo>
                          <a:pt x="3203" y="2070"/>
                        </a:lnTo>
                        <a:lnTo>
                          <a:pt x="3226" y="1971"/>
                        </a:lnTo>
                        <a:lnTo>
                          <a:pt x="3243" y="1871"/>
                        </a:lnTo>
                        <a:lnTo>
                          <a:pt x="3253" y="1768"/>
                        </a:lnTo>
                        <a:lnTo>
                          <a:pt x="3256" y="1664"/>
                        </a:lnTo>
                        <a:lnTo>
                          <a:pt x="3253" y="1559"/>
                        </a:lnTo>
                        <a:lnTo>
                          <a:pt x="3243" y="1457"/>
                        </a:lnTo>
                        <a:lnTo>
                          <a:pt x="3226" y="1356"/>
                        </a:lnTo>
                        <a:lnTo>
                          <a:pt x="3203" y="1257"/>
                        </a:lnTo>
                        <a:lnTo>
                          <a:pt x="3175" y="1161"/>
                        </a:lnTo>
                        <a:lnTo>
                          <a:pt x="3140" y="1068"/>
                        </a:lnTo>
                        <a:lnTo>
                          <a:pt x="3100" y="977"/>
                        </a:lnTo>
                        <a:lnTo>
                          <a:pt x="3054" y="889"/>
                        </a:lnTo>
                        <a:lnTo>
                          <a:pt x="3004" y="805"/>
                        </a:lnTo>
                        <a:lnTo>
                          <a:pt x="2948" y="725"/>
                        </a:lnTo>
                        <a:lnTo>
                          <a:pt x="2888" y="647"/>
                        </a:lnTo>
                        <a:lnTo>
                          <a:pt x="2823" y="573"/>
                        </a:lnTo>
                        <a:lnTo>
                          <a:pt x="2754" y="504"/>
                        </a:lnTo>
                        <a:lnTo>
                          <a:pt x="2680" y="439"/>
                        </a:lnTo>
                        <a:lnTo>
                          <a:pt x="2604" y="379"/>
                        </a:lnTo>
                        <a:lnTo>
                          <a:pt x="2522" y="323"/>
                        </a:lnTo>
                        <a:lnTo>
                          <a:pt x="2438" y="273"/>
                        </a:lnTo>
                        <a:lnTo>
                          <a:pt x="2350" y="228"/>
                        </a:lnTo>
                        <a:lnTo>
                          <a:pt x="2260" y="187"/>
                        </a:lnTo>
                        <a:lnTo>
                          <a:pt x="2166" y="153"/>
                        </a:lnTo>
                        <a:lnTo>
                          <a:pt x="2071" y="125"/>
                        </a:lnTo>
                        <a:lnTo>
                          <a:pt x="1972" y="102"/>
                        </a:lnTo>
                        <a:lnTo>
                          <a:pt x="1871" y="85"/>
                        </a:lnTo>
                        <a:lnTo>
                          <a:pt x="1768" y="75"/>
                        </a:lnTo>
                        <a:lnTo>
                          <a:pt x="1664" y="72"/>
                        </a:lnTo>
                        <a:close/>
                        <a:moveTo>
                          <a:pt x="1664" y="0"/>
                        </a:moveTo>
                        <a:lnTo>
                          <a:pt x="1769" y="3"/>
                        </a:lnTo>
                        <a:lnTo>
                          <a:pt x="1872" y="12"/>
                        </a:lnTo>
                        <a:lnTo>
                          <a:pt x="1974" y="28"/>
                        </a:lnTo>
                        <a:lnTo>
                          <a:pt x="2073" y="50"/>
                        </a:lnTo>
                        <a:lnTo>
                          <a:pt x="2171" y="78"/>
                        </a:lnTo>
                        <a:lnTo>
                          <a:pt x="2265" y="112"/>
                        </a:lnTo>
                        <a:lnTo>
                          <a:pt x="2357" y="150"/>
                        </a:lnTo>
                        <a:lnTo>
                          <a:pt x="2446" y="195"/>
                        </a:lnTo>
                        <a:lnTo>
                          <a:pt x="2531" y="244"/>
                        </a:lnTo>
                        <a:lnTo>
                          <a:pt x="2615" y="298"/>
                        </a:lnTo>
                        <a:lnTo>
                          <a:pt x="2693" y="356"/>
                        </a:lnTo>
                        <a:lnTo>
                          <a:pt x="2769" y="420"/>
                        </a:lnTo>
                        <a:lnTo>
                          <a:pt x="2840" y="488"/>
                        </a:lnTo>
                        <a:lnTo>
                          <a:pt x="2907" y="559"/>
                        </a:lnTo>
                        <a:lnTo>
                          <a:pt x="2971" y="635"/>
                        </a:lnTo>
                        <a:lnTo>
                          <a:pt x="3030" y="714"/>
                        </a:lnTo>
                        <a:lnTo>
                          <a:pt x="3084" y="796"/>
                        </a:lnTo>
                        <a:lnTo>
                          <a:pt x="3133" y="882"/>
                        </a:lnTo>
                        <a:lnTo>
                          <a:pt x="3177" y="971"/>
                        </a:lnTo>
                        <a:lnTo>
                          <a:pt x="3216" y="1062"/>
                        </a:lnTo>
                        <a:lnTo>
                          <a:pt x="3249" y="1158"/>
                        </a:lnTo>
                        <a:lnTo>
                          <a:pt x="3278" y="1254"/>
                        </a:lnTo>
                        <a:lnTo>
                          <a:pt x="3300" y="1354"/>
                        </a:lnTo>
                        <a:lnTo>
                          <a:pt x="3315" y="1455"/>
                        </a:lnTo>
                        <a:lnTo>
                          <a:pt x="3325" y="1559"/>
                        </a:lnTo>
                        <a:lnTo>
                          <a:pt x="3328" y="1664"/>
                        </a:lnTo>
                        <a:lnTo>
                          <a:pt x="3325" y="1768"/>
                        </a:lnTo>
                        <a:lnTo>
                          <a:pt x="3315" y="1872"/>
                        </a:lnTo>
                        <a:lnTo>
                          <a:pt x="3300" y="1973"/>
                        </a:lnTo>
                        <a:lnTo>
                          <a:pt x="3278" y="2073"/>
                        </a:lnTo>
                        <a:lnTo>
                          <a:pt x="3249" y="2170"/>
                        </a:lnTo>
                        <a:lnTo>
                          <a:pt x="3216" y="2265"/>
                        </a:lnTo>
                        <a:lnTo>
                          <a:pt x="3177" y="2356"/>
                        </a:lnTo>
                        <a:lnTo>
                          <a:pt x="3133" y="2446"/>
                        </a:lnTo>
                        <a:lnTo>
                          <a:pt x="3084" y="2531"/>
                        </a:lnTo>
                        <a:lnTo>
                          <a:pt x="3030" y="2614"/>
                        </a:lnTo>
                        <a:lnTo>
                          <a:pt x="2971" y="2692"/>
                        </a:lnTo>
                        <a:lnTo>
                          <a:pt x="2907" y="2768"/>
                        </a:lnTo>
                        <a:lnTo>
                          <a:pt x="2840" y="2839"/>
                        </a:lnTo>
                        <a:lnTo>
                          <a:pt x="2769" y="2907"/>
                        </a:lnTo>
                        <a:lnTo>
                          <a:pt x="2693" y="2971"/>
                        </a:lnTo>
                        <a:lnTo>
                          <a:pt x="2615" y="3029"/>
                        </a:lnTo>
                        <a:lnTo>
                          <a:pt x="2531" y="3084"/>
                        </a:lnTo>
                        <a:lnTo>
                          <a:pt x="2446" y="3132"/>
                        </a:lnTo>
                        <a:lnTo>
                          <a:pt x="2357" y="3177"/>
                        </a:lnTo>
                        <a:lnTo>
                          <a:pt x="2265" y="3215"/>
                        </a:lnTo>
                        <a:lnTo>
                          <a:pt x="2171" y="3249"/>
                        </a:lnTo>
                        <a:lnTo>
                          <a:pt x="2073" y="3277"/>
                        </a:lnTo>
                        <a:lnTo>
                          <a:pt x="1974" y="3299"/>
                        </a:lnTo>
                        <a:lnTo>
                          <a:pt x="1872" y="3315"/>
                        </a:lnTo>
                        <a:lnTo>
                          <a:pt x="1769" y="3325"/>
                        </a:lnTo>
                        <a:lnTo>
                          <a:pt x="1664" y="3328"/>
                        </a:lnTo>
                        <a:lnTo>
                          <a:pt x="1559" y="3325"/>
                        </a:lnTo>
                        <a:lnTo>
                          <a:pt x="1456" y="3315"/>
                        </a:lnTo>
                        <a:lnTo>
                          <a:pt x="1354" y="3299"/>
                        </a:lnTo>
                        <a:lnTo>
                          <a:pt x="1255" y="3277"/>
                        </a:lnTo>
                        <a:lnTo>
                          <a:pt x="1157" y="3249"/>
                        </a:lnTo>
                        <a:lnTo>
                          <a:pt x="1063" y="3215"/>
                        </a:lnTo>
                        <a:lnTo>
                          <a:pt x="971" y="3177"/>
                        </a:lnTo>
                        <a:lnTo>
                          <a:pt x="882" y="3132"/>
                        </a:lnTo>
                        <a:lnTo>
                          <a:pt x="797" y="3084"/>
                        </a:lnTo>
                        <a:lnTo>
                          <a:pt x="713" y="3029"/>
                        </a:lnTo>
                        <a:lnTo>
                          <a:pt x="635" y="2971"/>
                        </a:lnTo>
                        <a:lnTo>
                          <a:pt x="559" y="2907"/>
                        </a:lnTo>
                        <a:lnTo>
                          <a:pt x="488" y="2839"/>
                        </a:lnTo>
                        <a:lnTo>
                          <a:pt x="421" y="2768"/>
                        </a:lnTo>
                        <a:lnTo>
                          <a:pt x="357" y="2692"/>
                        </a:lnTo>
                        <a:lnTo>
                          <a:pt x="298" y="2614"/>
                        </a:lnTo>
                        <a:lnTo>
                          <a:pt x="244" y="2531"/>
                        </a:lnTo>
                        <a:lnTo>
                          <a:pt x="195" y="2446"/>
                        </a:lnTo>
                        <a:lnTo>
                          <a:pt x="151" y="2356"/>
                        </a:lnTo>
                        <a:lnTo>
                          <a:pt x="112" y="2265"/>
                        </a:lnTo>
                        <a:lnTo>
                          <a:pt x="79" y="2170"/>
                        </a:lnTo>
                        <a:lnTo>
                          <a:pt x="50" y="2073"/>
                        </a:lnTo>
                        <a:lnTo>
                          <a:pt x="28" y="1973"/>
                        </a:lnTo>
                        <a:lnTo>
                          <a:pt x="13" y="1872"/>
                        </a:lnTo>
                        <a:lnTo>
                          <a:pt x="3" y="1768"/>
                        </a:lnTo>
                        <a:lnTo>
                          <a:pt x="0" y="1664"/>
                        </a:lnTo>
                        <a:lnTo>
                          <a:pt x="3" y="1559"/>
                        </a:lnTo>
                        <a:lnTo>
                          <a:pt x="13" y="1455"/>
                        </a:lnTo>
                        <a:lnTo>
                          <a:pt x="28" y="1354"/>
                        </a:lnTo>
                        <a:lnTo>
                          <a:pt x="50" y="1254"/>
                        </a:lnTo>
                        <a:lnTo>
                          <a:pt x="79" y="1158"/>
                        </a:lnTo>
                        <a:lnTo>
                          <a:pt x="112" y="1062"/>
                        </a:lnTo>
                        <a:lnTo>
                          <a:pt x="151" y="971"/>
                        </a:lnTo>
                        <a:lnTo>
                          <a:pt x="195" y="882"/>
                        </a:lnTo>
                        <a:lnTo>
                          <a:pt x="244" y="796"/>
                        </a:lnTo>
                        <a:lnTo>
                          <a:pt x="298" y="714"/>
                        </a:lnTo>
                        <a:lnTo>
                          <a:pt x="357" y="635"/>
                        </a:lnTo>
                        <a:lnTo>
                          <a:pt x="421" y="559"/>
                        </a:lnTo>
                        <a:lnTo>
                          <a:pt x="488" y="488"/>
                        </a:lnTo>
                        <a:lnTo>
                          <a:pt x="559" y="420"/>
                        </a:lnTo>
                        <a:lnTo>
                          <a:pt x="635" y="356"/>
                        </a:lnTo>
                        <a:lnTo>
                          <a:pt x="713" y="298"/>
                        </a:lnTo>
                        <a:lnTo>
                          <a:pt x="797" y="244"/>
                        </a:lnTo>
                        <a:lnTo>
                          <a:pt x="882" y="195"/>
                        </a:lnTo>
                        <a:lnTo>
                          <a:pt x="971" y="150"/>
                        </a:lnTo>
                        <a:lnTo>
                          <a:pt x="1063" y="112"/>
                        </a:lnTo>
                        <a:lnTo>
                          <a:pt x="1157" y="78"/>
                        </a:lnTo>
                        <a:lnTo>
                          <a:pt x="1255" y="50"/>
                        </a:lnTo>
                        <a:lnTo>
                          <a:pt x="1354" y="28"/>
                        </a:lnTo>
                        <a:lnTo>
                          <a:pt x="1456" y="12"/>
                        </a:lnTo>
                        <a:lnTo>
                          <a:pt x="1559" y="3"/>
                        </a:lnTo>
                        <a:lnTo>
                          <a:pt x="166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28" name="Freeform 705">
                    <a:extLst>
                      <a:ext uri="{FF2B5EF4-FFF2-40B4-BE49-F238E27FC236}">
                        <a16:creationId xmlns:a16="http://schemas.microsoft.com/office/drawing/2014/main" id="{927E13B6-A26F-4788-BE70-94EE0FE829C0}"/>
                      </a:ext>
                    </a:extLst>
                  </p:cNvPr>
                  <p:cNvSpPr>
                    <a:spLocks noEditPoints="1"/>
                  </p:cNvSpPr>
                  <p:nvPr/>
                </p:nvSpPr>
                <p:spPr bwMode="auto">
                  <a:xfrm>
                    <a:off x="1898337" y="4017441"/>
                    <a:ext cx="156000" cy="210716"/>
                  </a:xfrm>
                  <a:custGeom>
                    <a:avLst/>
                    <a:gdLst/>
                    <a:ahLst/>
                    <a:cxnLst>
                      <a:cxn ang="0">
                        <a:pos x="58" y="1628"/>
                      </a:cxn>
                      <a:cxn ang="0">
                        <a:pos x="59" y="1628"/>
                      </a:cxn>
                      <a:cxn ang="0">
                        <a:pos x="57" y="1630"/>
                      </a:cxn>
                      <a:cxn ang="0">
                        <a:pos x="58" y="1628"/>
                      </a:cxn>
                      <a:cxn ang="0">
                        <a:pos x="16" y="0"/>
                      </a:cxn>
                      <a:cxn ang="0">
                        <a:pos x="35" y="0"/>
                      </a:cxn>
                      <a:cxn ang="0">
                        <a:pos x="60" y="1"/>
                      </a:cxn>
                      <a:cxn ang="0">
                        <a:pos x="92" y="2"/>
                      </a:cxn>
                      <a:cxn ang="0">
                        <a:pos x="128" y="4"/>
                      </a:cxn>
                      <a:cxn ang="0">
                        <a:pos x="170" y="6"/>
                      </a:cxn>
                      <a:cxn ang="0">
                        <a:pos x="215" y="11"/>
                      </a:cxn>
                      <a:cxn ang="0">
                        <a:pos x="263" y="16"/>
                      </a:cxn>
                      <a:cxn ang="0">
                        <a:pos x="314" y="23"/>
                      </a:cxn>
                      <a:cxn ang="0">
                        <a:pos x="368" y="32"/>
                      </a:cxn>
                      <a:cxn ang="0">
                        <a:pos x="423" y="43"/>
                      </a:cxn>
                      <a:cxn ang="0">
                        <a:pos x="479" y="56"/>
                      </a:cxn>
                      <a:cxn ang="0">
                        <a:pos x="535" y="71"/>
                      </a:cxn>
                      <a:cxn ang="0">
                        <a:pos x="591" y="90"/>
                      </a:cxn>
                      <a:cxn ang="0">
                        <a:pos x="646" y="111"/>
                      </a:cxn>
                      <a:cxn ang="0">
                        <a:pos x="709" y="138"/>
                      </a:cxn>
                      <a:cxn ang="0">
                        <a:pos x="769" y="166"/>
                      </a:cxn>
                      <a:cxn ang="0">
                        <a:pos x="825" y="195"/>
                      </a:cxn>
                      <a:cxn ang="0">
                        <a:pos x="877" y="225"/>
                      </a:cxn>
                      <a:cxn ang="0">
                        <a:pos x="925" y="253"/>
                      </a:cxn>
                      <a:cxn ang="0">
                        <a:pos x="970" y="282"/>
                      </a:cxn>
                      <a:cxn ang="0">
                        <a:pos x="1011" y="309"/>
                      </a:cxn>
                      <a:cxn ang="0">
                        <a:pos x="1047" y="336"/>
                      </a:cxn>
                      <a:cxn ang="0">
                        <a:pos x="1080" y="362"/>
                      </a:cxn>
                      <a:cxn ang="0">
                        <a:pos x="1109" y="385"/>
                      </a:cxn>
                      <a:cxn ang="0">
                        <a:pos x="1133" y="405"/>
                      </a:cxn>
                      <a:cxn ang="0">
                        <a:pos x="1155" y="424"/>
                      </a:cxn>
                      <a:cxn ang="0">
                        <a:pos x="1173" y="441"/>
                      </a:cxn>
                      <a:cxn ang="0">
                        <a:pos x="1186" y="454"/>
                      </a:cxn>
                      <a:cxn ang="0">
                        <a:pos x="1196" y="464"/>
                      </a:cxn>
                      <a:cxn ang="0">
                        <a:pos x="1201" y="469"/>
                      </a:cxn>
                      <a:cxn ang="0">
                        <a:pos x="1204" y="471"/>
                      </a:cxn>
                      <a:cxn ang="0">
                        <a:pos x="58" y="1628"/>
                      </a:cxn>
                      <a:cxn ang="0">
                        <a:pos x="0" y="1"/>
                      </a:cxn>
                      <a:cxn ang="0">
                        <a:pos x="4" y="0"/>
                      </a:cxn>
                      <a:cxn ang="0">
                        <a:pos x="16" y="0"/>
                      </a:cxn>
                    </a:cxnLst>
                    <a:rect l="0" t="0" r="r" b="b"/>
                    <a:pathLst>
                      <a:path w="1204" h="1630">
                        <a:moveTo>
                          <a:pt x="58" y="1628"/>
                        </a:moveTo>
                        <a:lnTo>
                          <a:pt x="59" y="1628"/>
                        </a:lnTo>
                        <a:lnTo>
                          <a:pt x="57" y="1630"/>
                        </a:lnTo>
                        <a:lnTo>
                          <a:pt x="58" y="1628"/>
                        </a:lnTo>
                        <a:close/>
                        <a:moveTo>
                          <a:pt x="16" y="0"/>
                        </a:moveTo>
                        <a:lnTo>
                          <a:pt x="35" y="0"/>
                        </a:lnTo>
                        <a:lnTo>
                          <a:pt x="60" y="1"/>
                        </a:lnTo>
                        <a:lnTo>
                          <a:pt x="92" y="2"/>
                        </a:lnTo>
                        <a:lnTo>
                          <a:pt x="128" y="4"/>
                        </a:lnTo>
                        <a:lnTo>
                          <a:pt x="170" y="6"/>
                        </a:lnTo>
                        <a:lnTo>
                          <a:pt x="215" y="11"/>
                        </a:lnTo>
                        <a:lnTo>
                          <a:pt x="263" y="16"/>
                        </a:lnTo>
                        <a:lnTo>
                          <a:pt x="314" y="23"/>
                        </a:lnTo>
                        <a:lnTo>
                          <a:pt x="368" y="32"/>
                        </a:lnTo>
                        <a:lnTo>
                          <a:pt x="423" y="43"/>
                        </a:lnTo>
                        <a:lnTo>
                          <a:pt x="479" y="56"/>
                        </a:lnTo>
                        <a:lnTo>
                          <a:pt x="535" y="71"/>
                        </a:lnTo>
                        <a:lnTo>
                          <a:pt x="591" y="90"/>
                        </a:lnTo>
                        <a:lnTo>
                          <a:pt x="646" y="111"/>
                        </a:lnTo>
                        <a:lnTo>
                          <a:pt x="709" y="138"/>
                        </a:lnTo>
                        <a:lnTo>
                          <a:pt x="769" y="166"/>
                        </a:lnTo>
                        <a:lnTo>
                          <a:pt x="825" y="195"/>
                        </a:lnTo>
                        <a:lnTo>
                          <a:pt x="877" y="225"/>
                        </a:lnTo>
                        <a:lnTo>
                          <a:pt x="925" y="253"/>
                        </a:lnTo>
                        <a:lnTo>
                          <a:pt x="970" y="282"/>
                        </a:lnTo>
                        <a:lnTo>
                          <a:pt x="1011" y="309"/>
                        </a:lnTo>
                        <a:lnTo>
                          <a:pt x="1047" y="336"/>
                        </a:lnTo>
                        <a:lnTo>
                          <a:pt x="1080" y="362"/>
                        </a:lnTo>
                        <a:lnTo>
                          <a:pt x="1109" y="385"/>
                        </a:lnTo>
                        <a:lnTo>
                          <a:pt x="1133" y="405"/>
                        </a:lnTo>
                        <a:lnTo>
                          <a:pt x="1155" y="424"/>
                        </a:lnTo>
                        <a:lnTo>
                          <a:pt x="1173" y="441"/>
                        </a:lnTo>
                        <a:lnTo>
                          <a:pt x="1186" y="454"/>
                        </a:lnTo>
                        <a:lnTo>
                          <a:pt x="1196" y="464"/>
                        </a:lnTo>
                        <a:lnTo>
                          <a:pt x="1201" y="469"/>
                        </a:lnTo>
                        <a:lnTo>
                          <a:pt x="1204" y="471"/>
                        </a:lnTo>
                        <a:lnTo>
                          <a:pt x="58" y="1628"/>
                        </a:lnTo>
                        <a:lnTo>
                          <a:pt x="0" y="1"/>
                        </a:lnTo>
                        <a:lnTo>
                          <a:pt x="4" y="0"/>
                        </a:lnTo>
                        <a:lnTo>
                          <a:pt x="1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29" name="Freeform 706">
                    <a:extLst>
                      <a:ext uri="{FF2B5EF4-FFF2-40B4-BE49-F238E27FC236}">
                        <a16:creationId xmlns:a16="http://schemas.microsoft.com/office/drawing/2014/main" id="{01AC2A4B-F945-46C3-B3C1-82B776F2E0B8}"/>
                      </a:ext>
                    </a:extLst>
                  </p:cNvPr>
                  <p:cNvSpPr>
                    <a:spLocks noEditPoints="1"/>
                  </p:cNvSpPr>
                  <p:nvPr/>
                </p:nvSpPr>
                <p:spPr bwMode="auto">
                  <a:xfrm>
                    <a:off x="1893680" y="4012784"/>
                    <a:ext cx="165313" cy="220030"/>
                  </a:xfrm>
                  <a:custGeom>
                    <a:avLst/>
                    <a:gdLst/>
                    <a:ahLst/>
                    <a:cxnLst>
                      <a:cxn ang="0">
                        <a:pos x="128" y="1578"/>
                      </a:cxn>
                      <a:cxn ang="0">
                        <a:pos x="1171" y="491"/>
                      </a:cxn>
                      <a:cxn ang="0">
                        <a:pos x="1121" y="448"/>
                      </a:cxn>
                      <a:cxn ang="0">
                        <a:pos x="1053" y="395"/>
                      </a:cxn>
                      <a:cxn ang="0">
                        <a:pos x="967" y="336"/>
                      </a:cxn>
                      <a:cxn ang="0">
                        <a:pos x="860" y="273"/>
                      </a:cxn>
                      <a:cxn ang="0">
                        <a:pos x="736" y="210"/>
                      </a:cxn>
                      <a:cxn ang="0">
                        <a:pos x="610" y="158"/>
                      </a:cxn>
                      <a:cxn ang="0">
                        <a:pos x="494" y="124"/>
                      </a:cxn>
                      <a:cxn ang="0">
                        <a:pos x="379" y="100"/>
                      </a:cxn>
                      <a:cxn ang="0">
                        <a:pos x="272" y="85"/>
                      </a:cxn>
                      <a:cxn ang="0">
                        <a:pos x="177" y="76"/>
                      </a:cxn>
                      <a:cxn ang="0">
                        <a:pos x="102" y="73"/>
                      </a:cxn>
                      <a:cxn ang="0">
                        <a:pos x="56" y="0"/>
                      </a:cxn>
                      <a:cxn ang="0">
                        <a:pos x="109" y="1"/>
                      </a:cxn>
                      <a:cxn ang="0">
                        <a:pos x="188" y="5"/>
                      </a:cxn>
                      <a:cxn ang="0">
                        <a:pos x="286" y="14"/>
                      </a:cxn>
                      <a:cxn ang="0">
                        <a:pos x="398" y="30"/>
                      </a:cxn>
                      <a:cxn ang="0">
                        <a:pos x="516" y="54"/>
                      </a:cxn>
                      <a:cxn ang="0">
                        <a:pos x="637" y="91"/>
                      </a:cxn>
                      <a:cxn ang="0">
                        <a:pos x="759" y="141"/>
                      </a:cxn>
                      <a:cxn ang="0">
                        <a:pos x="877" y="198"/>
                      </a:cxn>
                      <a:cxn ang="0">
                        <a:pos x="978" y="257"/>
                      </a:cxn>
                      <a:cxn ang="0">
                        <a:pos x="1064" y="313"/>
                      </a:cxn>
                      <a:cxn ang="0">
                        <a:pos x="1134" y="366"/>
                      </a:cxn>
                      <a:cxn ang="0">
                        <a:pos x="1190" y="411"/>
                      </a:cxn>
                      <a:cxn ang="0">
                        <a:pos x="1231" y="448"/>
                      </a:cxn>
                      <a:cxn ang="0">
                        <a:pos x="1256" y="472"/>
                      </a:cxn>
                      <a:cxn ang="0">
                        <a:pos x="1266" y="483"/>
                      </a:cxn>
                      <a:cxn ang="0">
                        <a:pos x="1276" y="508"/>
                      </a:cxn>
                      <a:cxn ang="0">
                        <a:pos x="1265" y="534"/>
                      </a:cxn>
                      <a:cxn ang="0">
                        <a:pos x="120" y="1689"/>
                      </a:cxn>
                      <a:cxn ang="0">
                        <a:pos x="104" y="1699"/>
                      </a:cxn>
                      <a:cxn ang="0">
                        <a:pos x="80" y="1698"/>
                      </a:cxn>
                      <a:cxn ang="0">
                        <a:pos x="64" y="1686"/>
                      </a:cxn>
                      <a:cxn ang="0">
                        <a:pos x="62" y="1681"/>
                      </a:cxn>
                      <a:cxn ang="0">
                        <a:pos x="59" y="1655"/>
                      </a:cxn>
                      <a:cxn ang="0">
                        <a:pos x="2" y="24"/>
                      </a:cxn>
                      <a:cxn ang="0">
                        <a:pos x="22" y="3"/>
                      </a:cxn>
                      <a:cxn ang="0">
                        <a:pos x="56" y="0"/>
                      </a:cxn>
                    </a:cxnLst>
                    <a:rect l="0" t="0" r="r" b="b"/>
                    <a:pathLst>
                      <a:path w="1276" h="1700">
                        <a:moveTo>
                          <a:pt x="73" y="72"/>
                        </a:moveTo>
                        <a:lnTo>
                          <a:pt x="128" y="1578"/>
                        </a:lnTo>
                        <a:lnTo>
                          <a:pt x="1188" y="507"/>
                        </a:lnTo>
                        <a:lnTo>
                          <a:pt x="1171" y="491"/>
                        </a:lnTo>
                        <a:lnTo>
                          <a:pt x="1149" y="471"/>
                        </a:lnTo>
                        <a:lnTo>
                          <a:pt x="1121" y="448"/>
                        </a:lnTo>
                        <a:lnTo>
                          <a:pt x="1089" y="423"/>
                        </a:lnTo>
                        <a:lnTo>
                          <a:pt x="1053" y="395"/>
                        </a:lnTo>
                        <a:lnTo>
                          <a:pt x="1013" y="366"/>
                        </a:lnTo>
                        <a:lnTo>
                          <a:pt x="967" y="336"/>
                        </a:lnTo>
                        <a:lnTo>
                          <a:pt x="916" y="304"/>
                        </a:lnTo>
                        <a:lnTo>
                          <a:pt x="860" y="273"/>
                        </a:lnTo>
                        <a:lnTo>
                          <a:pt x="801" y="241"/>
                        </a:lnTo>
                        <a:lnTo>
                          <a:pt x="736" y="210"/>
                        </a:lnTo>
                        <a:lnTo>
                          <a:pt x="667" y="179"/>
                        </a:lnTo>
                        <a:lnTo>
                          <a:pt x="610" y="158"/>
                        </a:lnTo>
                        <a:lnTo>
                          <a:pt x="552" y="140"/>
                        </a:lnTo>
                        <a:lnTo>
                          <a:pt x="494" y="124"/>
                        </a:lnTo>
                        <a:lnTo>
                          <a:pt x="436" y="110"/>
                        </a:lnTo>
                        <a:lnTo>
                          <a:pt x="379" y="100"/>
                        </a:lnTo>
                        <a:lnTo>
                          <a:pt x="324" y="92"/>
                        </a:lnTo>
                        <a:lnTo>
                          <a:pt x="272" y="85"/>
                        </a:lnTo>
                        <a:lnTo>
                          <a:pt x="222" y="80"/>
                        </a:lnTo>
                        <a:lnTo>
                          <a:pt x="177" y="76"/>
                        </a:lnTo>
                        <a:lnTo>
                          <a:pt x="137" y="74"/>
                        </a:lnTo>
                        <a:lnTo>
                          <a:pt x="102" y="73"/>
                        </a:lnTo>
                        <a:lnTo>
                          <a:pt x="73" y="72"/>
                        </a:lnTo>
                        <a:close/>
                        <a:moveTo>
                          <a:pt x="56" y="0"/>
                        </a:moveTo>
                        <a:lnTo>
                          <a:pt x="80" y="1"/>
                        </a:lnTo>
                        <a:lnTo>
                          <a:pt x="109" y="1"/>
                        </a:lnTo>
                        <a:lnTo>
                          <a:pt x="147" y="3"/>
                        </a:lnTo>
                        <a:lnTo>
                          <a:pt x="188" y="5"/>
                        </a:lnTo>
                        <a:lnTo>
                          <a:pt x="235" y="8"/>
                        </a:lnTo>
                        <a:lnTo>
                          <a:pt x="286" y="14"/>
                        </a:lnTo>
                        <a:lnTo>
                          <a:pt x="341" y="20"/>
                        </a:lnTo>
                        <a:lnTo>
                          <a:pt x="398" y="30"/>
                        </a:lnTo>
                        <a:lnTo>
                          <a:pt x="456" y="41"/>
                        </a:lnTo>
                        <a:lnTo>
                          <a:pt x="516" y="54"/>
                        </a:lnTo>
                        <a:lnTo>
                          <a:pt x="576" y="71"/>
                        </a:lnTo>
                        <a:lnTo>
                          <a:pt x="637" y="91"/>
                        </a:lnTo>
                        <a:lnTo>
                          <a:pt x="695" y="113"/>
                        </a:lnTo>
                        <a:lnTo>
                          <a:pt x="759" y="141"/>
                        </a:lnTo>
                        <a:lnTo>
                          <a:pt x="820" y="170"/>
                        </a:lnTo>
                        <a:lnTo>
                          <a:pt x="877" y="198"/>
                        </a:lnTo>
                        <a:lnTo>
                          <a:pt x="929" y="228"/>
                        </a:lnTo>
                        <a:lnTo>
                          <a:pt x="978" y="257"/>
                        </a:lnTo>
                        <a:lnTo>
                          <a:pt x="1023" y="286"/>
                        </a:lnTo>
                        <a:lnTo>
                          <a:pt x="1064" y="313"/>
                        </a:lnTo>
                        <a:lnTo>
                          <a:pt x="1101" y="341"/>
                        </a:lnTo>
                        <a:lnTo>
                          <a:pt x="1134" y="366"/>
                        </a:lnTo>
                        <a:lnTo>
                          <a:pt x="1165" y="390"/>
                        </a:lnTo>
                        <a:lnTo>
                          <a:pt x="1190" y="411"/>
                        </a:lnTo>
                        <a:lnTo>
                          <a:pt x="1212" y="430"/>
                        </a:lnTo>
                        <a:lnTo>
                          <a:pt x="1231" y="448"/>
                        </a:lnTo>
                        <a:lnTo>
                          <a:pt x="1245" y="462"/>
                        </a:lnTo>
                        <a:lnTo>
                          <a:pt x="1256" y="472"/>
                        </a:lnTo>
                        <a:lnTo>
                          <a:pt x="1263" y="480"/>
                        </a:lnTo>
                        <a:lnTo>
                          <a:pt x="1266" y="483"/>
                        </a:lnTo>
                        <a:lnTo>
                          <a:pt x="1274" y="495"/>
                        </a:lnTo>
                        <a:lnTo>
                          <a:pt x="1276" y="508"/>
                        </a:lnTo>
                        <a:lnTo>
                          <a:pt x="1272" y="521"/>
                        </a:lnTo>
                        <a:lnTo>
                          <a:pt x="1265" y="534"/>
                        </a:lnTo>
                        <a:lnTo>
                          <a:pt x="121" y="1688"/>
                        </a:lnTo>
                        <a:lnTo>
                          <a:pt x="120" y="1689"/>
                        </a:lnTo>
                        <a:lnTo>
                          <a:pt x="113" y="1696"/>
                        </a:lnTo>
                        <a:lnTo>
                          <a:pt x="104" y="1699"/>
                        </a:lnTo>
                        <a:lnTo>
                          <a:pt x="94" y="1700"/>
                        </a:lnTo>
                        <a:lnTo>
                          <a:pt x="80" y="1698"/>
                        </a:lnTo>
                        <a:lnTo>
                          <a:pt x="69" y="1690"/>
                        </a:lnTo>
                        <a:lnTo>
                          <a:pt x="64" y="1686"/>
                        </a:lnTo>
                        <a:lnTo>
                          <a:pt x="62" y="1681"/>
                        </a:lnTo>
                        <a:lnTo>
                          <a:pt x="62" y="1681"/>
                        </a:lnTo>
                        <a:lnTo>
                          <a:pt x="58" y="1668"/>
                        </a:lnTo>
                        <a:lnTo>
                          <a:pt x="59" y="1655"/>
                        </a:lnTo>
                        <a:lnTo>
                          <a:pt x="0" y="38"/>
                        </a:lnTo>
                        <a:lnTo>
                          <a:pt x="2" y="24"/>
                        </a:lnTo>
                        <a:lnTo>
                          <a:pt x="9" y="12"/>
                        </a:lnTo>
                        <a:lnTo>
                          <a:pt x="22" y="3"/>
                        </a:lnTo>
                        <a:lnTo>
                          <a:pt x="35" y="1"/>
                        </a:lnTo>
                        <a:lnTo>
                          <a:pt x="5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30" name="Freeform 707">
                    <a:extLst>
                      <a:ext uri="{FF2B5EF4-FFF2-40B4-BE49-F238E27FC236}">
                        <a16:creationId xmlns:a16="http://schemas.microsoft.com/office/drawing/2014/main" id="{02FB585A-9B75-4ADA-BFCE-9CE97E87BFBC}"/>
                      </a:ext>
                    </a:extLst>
                  </p:cNvPr>
                  <p:cNvSpPr>
                    <a:spLocks/>
                  </p:cNvSpPr>
                  <p:nvPr/>
                </p:nvSpPr>
                <p:spPr bwMode="auto">
                  <a:xfrm>
                    <a:off x="1901829" y="4223500"/>
                    <a:ext cx="160657" cy="154836"/>
                  </a:xfrm>
                  <a:custGeom>
                    <a:avLst/>
                    <a:gdLst/>
                    <a:ahLst/>
                    <a:cxnLst>
                      <a:cxn ang="0">
                        <a:pos x="36" y="0"/>
                      </a:cxn>
                      <a:cxn ang="0">
                        <a:pos x="49" y="2"/>
                      </a:cxn>
                      <a:cxn ang="0">
                        <a:pos x="61" y="10"/>
                      </a:cxn>
                      <a:cxn ang="0">
                        <a:pos x="1237" y="1134"/>
                      </a:cxn>
                      <a:cxn ang="0">
                        <a:pos x="1246" y="1145"/>
                      </a:cxn>
                      <a:cxn ang="0">
                        <a:pos x="1248" y="1159"/>
                      </a:cxn>
                      <a:cxn ang="0">
                        <a:pos x="1246" y="1172"/>
                      </a:cxn>
                      <a:cxn ang="0">
                        <a:pos x="1239" y="1184"/>
                      </a:cxn>
                      <a:cxn ang="0">
                        <a:pos x="1231" y="1191"/>
                      </a:cxn>
                      <a:cxn ang="0">
                        <a:pos x="1222" y="1194"/>
                      </a:cxn>
                      <a:cxn ang="0">
                        <a:pos x="1212" y="1196"/>
                      </a:cxn>
                      <a:cxn ang="0">
                        <a:pos x="1199" y="1193"/>
                      </a:cxn>
                      <a:cxn ang="0">
                        <a:pos x="1188" y="1185"/>
                      </a:cxn>
                      <a:cxn ang="0">
                        <a:pos x="11" y="61"/>
                      </a:cxn>
                      <a:cxn ang="0">
                        <a:pos x="3" y="50"/>
                      </a:cxn>
                      <a:cxn ang="0">
                        <a:pos x="0" y="36"/>
                      </a:cxn>
                      <a:cxn ang="0">
                        <a:pos x="2" y="23"/>
                      </a:cxn>
                      <a:cxn ang="0">
                        <a:pos x="9" y="11"/>
                      </a:cxn>
                      <a:cxn ang="0">
                        <a:pos x="22" y="2"/>
                      </a:cxn>
                      <a:cxn ang="0">
                        <a:pos x="36" y="0"/>
                      </a:cxn>
                    </a:cxnLst>
                    <a:rect l="0" t="0" r="r" b="b"/>
                    <a:pathLst>
                      <a:path w="1248" h="1196">
                        <a:moveTo>
                          <a:pt x="36" y="0"/>
                        </a:moveTo>
                        <a:lnTo>
                          <a:pt x="49" y="2"/>
                        </a:lnTo>
                        <a:lnTo>
                          <a:pt x="61" y="10"/>
                        </a:lnTo>
                        <a:lnTo>
                          <a:pt x="1237" y="1134"/>
                        </a:lnTo>
                        <a:lnTo>
                          <a:pt x="1246" y="1145"/>
                        </a:lnTo>
                        <a:lnTo>
                          <a:pt x="1248" y="1159"/>
                        </a:lnTo>
                        <a:lnTo>
                          <a:pt x="1246" y="1172"/>
                        </a:lnTo>
                        <a:lnTo>
                          <a:pt x="1239" y="1184"/>
                        </a:lnTo>
                        <a:lnTo>
                          <a:pt x="1231" y="1191"/>
                        </a:lnTo>
                        <a:lnTo>
                          <a:pt x="1222" y="1194"/>
                        </a:lnTo>
                        <a:lnTo>
                          <a:pt x="1212" y="1196"/>
                        </a:lnTo>
                        <a:lnTo>
                          <a:pt x="1199" y="1193"/>
                        </a:lnTo>
                        <a:lnTo>
                          <a:pt x="1188" y="1185"/>
                        </a:lnTo>
                        <a:lnTo>
                          <a:pt x="11" y="61"/>
                        </a:lnTo>
                        <a:lnTo>
                          <a:pt x="3" y="50"/>
                        </a:lnTo>
                        <a:lnTo>
                          <a:pt x="0" y="36"/>
                        </a:lnTo>
                        <a:lnTo>
                          <a:pt x="2" y="23"/>
                        </a:lnTo>
                        <a:lnTo>
                          <a:pt x="9" y="11"/>
                        </a:lnTo>
                        <a:lnTo>
                          <a:pt x="22" y="2"/>
                        </a:lnTo>
                        <a:lnTo>
                          <a:pt x="3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31" name="Freeform 708">
                    <a:extLst>
                      <a:ext uri="{FF2B5EF4-FFF2-40B4-BE49-F238E27FC236}">
                        <a16:creationId xmlns:a16="http://schemas.microsoft.com/office/drawing/2014/main" id="{889D610D-DBA7-4879-951B-5ADE2EFD484D}"/>
                      </a:ext>
                    </a:extLst>
                  </p:cNvPr>
                  <p:cNvSpPr>
                    <a:spLocks/>
                  </p:cNvSpPr>
                  <p:nvPr/>
                </p:nvSpPr>
                <p:spPr bwMode="auto">
                  <a:xfrm>
                    <a:off x="1901829" y="4223500"/>
                    <a:ext cx="103612" cy="196746"/>
                  </a:xfrm>
                  <a:custGeom>
                    <a:avLst/>
                    <a:gdLst/>
                    <a:ahLst/>
                    <a:cxnLst>
                      <a:cxn ang="0">
                        <a:pos x="31" y="0"/>
                      </a:cxn>
                      <a:cxn ang="0">
                        <a:pos x="41" y="0"/>
                      </a:cxn>
                      <a:cxn ang="0">
                        <a:pos x="52" y="3"/>
                      </a:cxn>
                      <a:cxn ang="0">
                        <a:pos x="61" y="10"/>
                      </a:cxn>
                      <a:cxn ang="0">
                        <a:pos x="68" y="20"/>
                      </a:cxn>
                      <a:cxn ang="0">
                        <a:pos x="797" y="1465"/>
                      </a:cxn>
                      <a:cxn ang="0">
                        <a:pos x="800" y="1476"/>
                      </a:cxn>
                      <a:cxn ang="0">
                        <a:pos x="800" y="1487"/>
                      </a:cxn>
                      <a:cxn ang="0">
                        <a:pos x="797" y="1496"/>
                      </a:cxn>
                      <a:cxn ang="0">
                        <a:pos x="790" y="1506"/>
                      </a:cxn>
                      <a:cxn ang="0">
                        <a:pos x="780" y="1513"/>
                      </a:cxn>
                      <a:cxn ang="0">
                        <a:pos x="775" y="1515"/>
                      </a:cxn>
                      <a:cxn ang="0">
                        <a:pos x="769" y="1516"/>
                      </a:cxn>
                      <a:cxn ang="0">
                        <a:pos x="764" y="1516"/>
                      </a:cxn>
                      <a:cxn ang="0">
                        <a:pos x="752" y="1514"/>
                      </a:cxn>
                      <a:cxn ang="0">
                        <a:pos x="740" y="1507"/>
                      </a:cxn>
                      <a:cxn ang="0">
                        <a:pos x="732" y="1496"/>
                      </a:cxn>
                      <a:cxn ang="0">
                        <a:pos x="4" y="51"/>
                      </a:cxn>
                      <a:cxn ang="0">
                        <a:pos x="0" y="40"/>
                      </a:cxn>
                      <a:cxn ang="0">
                        <a:pos x="0" y="30"/>
                      </a:cxn>
                      <a:cxn ang="0">
                        <a:pos x="4" y="20"/>
                      </a:cxn>
                      <a:cxn ang="0">
                        <a:pos x="11" y="10"/>
                      </a:cxn>
                      <a:cxn ang="0">
                        <a:pos x="20" y="3"/>
                      </a:cxn>
                      <a:cxn ang="0">
                        <a:pos x="31" y="0"/>
                      </a:cxn>
                    </a:cxnLst>
                    <a:rect l="0" t="0" r="r" b="b"/>
                    <a:pathLst>
                      <a:path w="800" h="1516">
                        <a:moveTo>
                          <a:pt x="31" y="0"/>
                        </a:moveTo>
                        <a:lnTo>
                          <a:pt x="41" y="0"/>
                        </a:lnTo>
                        <a:lnTo>
                          <a:pt x="52" y="3"/>
                        </a:lnTo>
                        <a:lnTo>
                          <a:pt x="61" y="10"/>
                        </a:lnTo>
                        <a:lnTo>
                          <a:pt x="68" y="20"/>
                        </a:lnTo>
                        <a:lnTo>
                          <a:pt x="797" y="1465"/>
                        </a:lnTo>
                        <a:lnTo>
                          <a:pt x="800" y="1476"/>
                        </a:lnTo>
                        <a:lnTo>
                          <a:pt x="800" y="1487"/>
                        </a:lnTo>
                        <a:lnTo>
                          <a:pt x="797" y="1496"/>
                        </a:lnTo>
                        <a:lnTo>
                          <a:pt x="790" y="1506"/>
                        </a:lnTo>
                        <a:lnTo>
                          <a:pt x="780" y="1513"/>
                        </a:lnTo>
                        <a:lnTo>
                          <a:pt x="775" y="1515"/>
                        </a:lnTo>
                        <a:lnTo>
                          <a:pt x="769" y="1516"/>
                        </a:lnTo>
                        <a:lnTo>
                          <a:pt x="764" y="1516"/>
                        </a:lnTo>
                        <a:lnTo>
                          <a:pt x="752" y="1514"/>
                        </a:lnTo>
                        <a:lnTo>
                          <a:pt x="740" y="1507"/>
                        </a:lnTo>
                        <a:lnTo>
                          <a:pt x="732" y="1496"/>
                        </a:lnTo>
                        <a:lnTo>
                          <a:pt x="4" y="51"/>
                        </a:lnTo>
                        <a:lnTo>
                          <a:pt x="0" y="40"/>
                        </a:lnTo>
                        <a:lnTo>
                          <a:pt x="0" y="30"/>
                        </a:lnTo>
                        <a:lnTo>
                          <a:pt x="4" y="20"/>
                        </a:lnTo>
                        <a:lnTo>
                          <a:pt x="11" y="10"/>
                        </a:lnTo>
                        <a:lnTo>
                          <a:pt x="20" y="3"/>
                        </a:lnTo>
                        <a:lnTo>
                          <a:pt x="3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grpSp>
          </p:grpSp>
          <p:sp>
            <p:nvSpPr>
              <p:cNvPr id="24" name="TextBox 23">
                <a:extLst>
                  <a:ext uri="{FF2B5EF4-FFF2-40B4-BE49-F238E27FC236}">
                    <a16:creationId xmlns:a16="http://schemas.microsoft.com/office/drawing/2014/main" id="{F12C67FE-3547-4181-A0D3-AE3F9CEFD5D7}"/>
                  </a:ext>
                </a:extLst>
              </p:cNvPr>
              <p:cNvSpPr txBox="1"/>
              <p:nvPr/>
            </p:nvSpPr>
            <p:spPr>
              <a:xfrm>
                <a:off x="7495200" y="4244400"/>
                <a:ext cx="1093283" cy="181560"/>
              </a:xfrm>
              <a:prstGeom prst="rect">
                <a:avLst/>
              </a:prstGeom>
              <a:noFill/>
            </p:spPr>
            <p:txBody>
              <a:bodyPr wrap="square" lIns="0" tIns="0" rIns="0" bIns="0" rtlCol="0">
                <a:spAutoFit/>
              </a:bodyPr>
              <a:lstStyle/>
              <a:p>
                <a:pPr defTabSz="914377">
                  <a:lnSpc>
                    <a:spcPct val="90000"/>
                  </a:lnSpc>
                  <a:buClr>
                    <a:srgbClr val="78BE20"/>
                  </a:buClr>
                </a:pPr>
                <a:r>
                  <a:rPr lang="en-GB" sz="1600" b="1">
                    <a:solidFill>
                      <a:srgbClr val="323232"/>
                    </a:solidFill>
                    <a:latin typeface="Century Gothic"/>
                  </a:rPr>
                  <a:t>Shareholders</a:t>
                </a:r>
                <a:endParaRPr lang="en-GB" sz="1600">
                  <a:solidFill>
                    <a:srgbClr val="323232"/>
                  </a:solidFill>
                  <a:latin typeface="Century Gothic"/>
                </a:endParaRPr>
              </a:p>
            </p:txBody>
          </p:sp>
        </p:grpSp>
        <p:grpSp>
          <p:nvGrpSpPr>
            <p:cNvPr id="13" name="Group 12">
              <a:extLst>
                <a:ext uri="{FF2B5EF4-FFF2-40B4-BE49-F238E27FC236}">
                  <a16:creationId xmlns:a16="http://schemas.microsoft.com/office/drawing/2014/main" id="{6D6DB7C6-C8CB-4041-84DF-35B274C810F3}"/>
                </a:ext>
              </a:extLst>
            </p:cNvPr>
            <p:cNvGrpSpPr/>
            <p:nvPr/>
          </p:nvGrpSpPr>
          <p:grpSpPr>
            <a:xfrm>
              <a:off x="5439372" y="1041500"/>
              <a:ext cx="3018839" cy="3186288"/>
              <a:chOff x="5439372" y="1041500"/>
              <a:chExt cx="3018839" cy="3186288"/>
            </a:xfrm>
          </p:grpSpPr>
          <p:sp>
            <p:nvSpPr>
              <p:cNvPr id="14" name="Arc 13">
                <a:extLst>
                  <a:ext uri="{FF2B5EF4-FFF2-40B4-BE49-F238E27FC236}">
                    <a16:creationId xmlns:a16="http://schemas.microsoft.com/office/drawing/2014/main" id="{FB725F61-5E87-4AD3-9075-1330339A7817}"/>
                  </a:ext>
                </a:extLst>
              </p:cNvPr>
              <p:cNvSpPr/>
              <p:nvPr/>
            </p:nvSpPr>
            <p:spPr>
              <a:xfrm rot="9971993">
                <a:off x="5439372" y="2257626"/>
                <a:ext cx="1568324" cy="1696924"/>
              </a:xfrm>
              <a:prstGeom prst="arc">
                <a:avLst>
                  <a:gd name="adj1" fmla="val 19257453"/>
                  <a:gd name="adj2" fmla="val 1062553"/>
                </a:avLst>
              </a:prstGeom>
              <a:ln w="254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en-GB">
                  <a:solidFill>
                    <a:srgbClr val="323232"/>
                  </a:solidFill>
                  <a:latin typeface="Century Gothic"/>
                </a:endParaRPr>
              </a:p>
            </p:txBody>
          </p:sp>
          <p:sp>
            <p:nvSpPr>
              <p:cNvPr id="15" name="Arc 14">
                <a:extLst>
                  <a:ext uri="{FF2B5EF4-FFF2-40B4-BE49-F238E27FC236}">
                    <a16:creationId xmlns:a16="http://schemas.microsoft.com/office/drawing/2014/main" id="{D846E834-36D2-48FF-98CB-A906AB3790F8}"/>
                  </a:ext>
                </a:extLst>
              </p:cNvPr>
              <p:cNvSpPr/>
              <p:nvPr/>
            </p:nvSpPr>
            <p:spPr>
              <a:xfrm rot="12807735">
                <a:off x="5472992" y="1248502"/>
                <a:ext cx="1568325" cy="1696924"/>
              </a:xfrm>
              <a:prstGeom prst="arc">
                <a:avLst>
                  <a:gd name="adj1" fmla="val 19257453"/>
                  <a:gd name="adj2" fmla="val 1062553"/>
                </a:avLst>
              </a:prstGeom>
              <a:ln w="254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en-GB">
                  <a:solidFill>
                    <a:srgbClr val="FF0000"/>
                  </a:solidFill>
                  <a:latin typeface="Century Gothic"/>
                </a:endParaRPr>
              </a:p>
            </p:txBody>
          </p:sp>
          <p:sp>
            <p:nvSpPr>
              <p:cNvPr id="16" name="Arc 15">
                <a:extLst>
                  <a:ext uri="{FF2B5EF4-FFF2-40B4-BE49-F238E27FC236}">
                    <a16:creationId xmlns:a16="http://schemas.microsoft.com/office/drawing/2014/main" id="{18F63BF5-5D2A-4C0C-980D-0569D1D7CA54}"/>
                  </a:ext>
                </a:extLst>
              </p:cNvPr>
              <p:cNvSpPr/>
              <p:nvPr/>
            </p:nvSpPr>
            <p:spPr>
              <a:xfrm rot="20760000">
                <a:off x="6889886" y="1292321"/>
                <a:ext cx="1568325" cy="1696924"/>
              </a:xfrm>
              <a:prstGeom prst="arc">
                <a:avLst>
                  <a:gd name="adj1" fmla="val 19257453"/>
                  <a:gd name="adj2" fmla="val 1062553"/>
                </a:avLst>
              </a:prstGeom>
              <a:ln w="254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en-GB">
                  <a:solidFill>
                    <a:srgbClr val="323232"/>
                  </a:solidFill>
                  <a:latin typeface="Century Gothic"/>
                </a:endParaRPr>
              </a:p>
            </p:txBody>
          </p:sp>
          <p:sp>
            <p:nvSpPr>
              <p:cNvPr id="17" name="Arc 16">
                <a:extLst>
                  <a:ext uri="{FF2B5EF4-FFF2-40B4-BE49-F238E27FC236}">
                    <a16:creationId xmlns:a16="http://schemas.microsoft.com/office/drawing/2014/main" id="{D00F62F1-9C2D-42A4-BCB4-64630508DA23}"/>
                  </a:ext>
                </a:extLst>
              </p:cNvPr>
              <p:cNvSpPr/>
              <p:nvPr/>
            </p:nvSpPr>
            <p:spPr>
              <a:xfrm rot="23580000">
                <a:off x="6881504" y="2263610"/>
                <a:ext cx="1568325" cy="1696924"/>
              </a:xfrm>
              <a:prstGeom prst="arc">
                <a:avLst>
                  <a:gd name="adj1" fmla="val 19257453"/>
                  <a:gd name="adj2" fmla="val 1062553"/>
                </a:avLst>
              </a:prstGeom>
              <a:ln w="254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en-GB">
                  <a:solidFill>
                    <a:srgbClr val="323232"/>
                  </a:solidFill>
                  <a:latin typeface="Century Gothic"/>
                </a:endParaRPr>
              </a:p>
            </p:txBody>
          </p:sp>
          <p:sp>
            <p:nvSpPr>
              <p:cNvPr id="18" name="Arc 17">
                <a:extLst>
                  <a:ext uri="{FF2B5EF4-FFF2-40B4-BE49-F238E27FC236}">
                    <a16:creationId xmlns:a16="http://schemas.microsoft.com/office/drawing/2014/main" id="{3B834C10-4F65-44F1-A55C-796465F3A143}"/>
                  </a:ext>
                </a:extLst>
              </p:cNvPr>
              <p:cNvSpPr/>
              <p:nvPr/>
            </p:nvSpPr>
            <p:spPr>
              <a:xfrm rot="16809285">
                <a:off x="6184244" y="977201"/>
                <a:ext cx="1568325" cy="1696924"/>
              </a:xfrm>
              <a:prstGeom prst="arc">
                <a:avLst>
                  <a:gd name="adj1" fmla="val 19257453"/>
                  <a:gd name="adj2" fmla="val 1062553"/>
                </a:avLst>
              </a:prstGeom>
              <a:ln w="254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en-GB">
                  <a:solidFill>
                    <a:srgbClr val="323232"/>
                  </a:solidFill>
                  <a:latin typeface="Century Gothic"/>
                </a:endParaRPr>
              </a:p>
            </p:txBody>
          </p:sp>
          <p:sp>
            <p:nvSpPr>
              <p:cNvPr id="20" name="Arc 19">
                <a:extLst>
                  <a:ext uri="{FF2B5EF4-FFF2-40B4-BE49-F238E27FC236}">
                    <a16:creationId xmlns:a16="http://schemas.microsoft.com/office/drawing/2014/main" id="{2BC51622-CAD9-4CE7-BCD6-8AA527B71E9A}"/>
                  </a:ext>
                </a:extLst>
              </p:cNvPr>
              <p:cNvSpPr/>
              <p:nvPr/>
            </p:nvSpPr>
            <p:spPr>
              <a:xfrm rot="27600000">
                <a:off x="6148634" y="2595164"/>
                <a:ext cx="1568325" cy="1696924"/>
              </a:xfrm>
              <a:prstGeom prst="arc">
                <a:avLst>
                  <a:gd name="adj1" fmla="val 19257453"/>
                  <a:gd name="adj2" fmla="val 1062553"/>
                </a:avLst>
              </a:prstGeom>
              <a:ln w="2540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en-GB">
                  <a:solidFill>
                    <a:srgbClr val="323232"/>
                  </a:solidFill>
                  <a:latin typeface="Century Gothic"/>
                </a:endParaRPr>
              </a:p>
            </p:txBody>
          </p:sp>
        </p:grpSp>
      </p:grpSp>
      <p:grpSp>
        <p:nvGrpSpPr>
          <p:cNvPr id="113" name="Grouper 8">
            <a:extLst>
              <a:ext uri="{FF2B5EF4-FFF2-40B4-BE49-F238E27FC236}">
                <a16:creationId xmlns:a16="http://schemas.microsoft.com/office/drawing/2014/main" id="{B93B3478-2F7F-4B45-9006-D0D9E993855A}"/>
              </a:ext>
            </a:extLst>
          </p:cNvPr>
          <p:cNvGrpSpPr/>
          <p:nvPr/>
        </p:nvGrpSpPr>
        <p:grpSpPr>
          <a:xfrm>
            <a:off x="7252467" y="1708499"/>
            <a:ext cx="768000" cy="768000"/>
            <a:chOff x="5972553" y="1185187"/>
            <a:chExt cx="576000" cy="576000"/>
          </a:xfrm>
          <a:solidFill>
            <a:schemeClr val="tx2"/>
          </a:solidFill>
        </p:grpSpPr>
        <p:pic>
          <p:nvPicPr>
            <p:cNvPr id="114" name="Graphique 60">
              <a:extLst>
                <a:ext uri="{FF2B5EF4-FFF2-40B4-BE49-F238E27FC236}">
                  <a16:creationId xmlns:a16="http://schemas.microsoft.com/office/drawing/2014/main" id="{1D3788E8-7366-4F33-A4AA-8611FE4EE42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72553" y="1185187"/>
              <a:ext cx="576000" cy="576000"/>
            </a:xfrm>
            <a:prstGeom prst="rect">
              <a:avLst/>
            </a:prstGeom>
            <a:ln>
              <a:noFill/>
            </a:ln>
          </p:spPr>
        </p:pic>
        <p:grpSp>
          <p:nvGrpSpPr>
            <p:cNvPr id="115" name="Skupina 14">
              <a:extLst>
                <a:ext uri="{FF2B5EF4-FFF2-40B4-BE49-F238E27FC236}">
                  <a16:creationId xmlns:a16="http://schemas.microsoft.com/office/drawing/2014/main" id="{690CD032-0E89-462D-896C-1D1FA0027094}"/>
                </a:ext>
              </a:extLst>
            </p:cNvPr>
            <p:cNvGrpSpPr/>
            <p:nvPr/>
          </p:nvGrpSpPr>
          <p:grpSpPr>
            <a:xfrm>
              <a:off x="6056927" y="1288575"/>
              <a:ext cx="397612" cy="391164"/>
              <a:chOff x="5802749" y="2335247"/>
              <a:chExt cx="397612" cy="391164"/>
            </a:xfrm>
            <a:grpFill/>
          </p:grpSpPr>
          <p:sp>
            <p:nvSpPr>
              <p:cNvPr id="116" name="Freeform 383">
                <a:extLst>
                  <a:ext uri="{FF2B5EF4-FFF2-40B4-BE49-F238E27FC236}">
                    <a16:creationId xmlns:a16="http://schemas.microsoft.com/office/drawing/2014/main" id="{6FF1A707-B8B1-4AF5-B701-F38B391C389A}"/>
                  </a:ext>
                </a:extLst>
              </p:cNvPr>
              <p:cNvSpPr>
                <a:spLocks noEditPoints="1"/>
              </p:cNvSpPr>
              <p:nvPr/>
            </p:nvSpPr>
            <p:spPr bwMode="auto">
              <a:xfrm>
                <a:off x="5880122" y="2407247"/>
                <a:ext cx="89194" cy="88119"/>
              </a:xfrm>
              <a:custGeom>
                <a:avLst/>
                <a:gdLst/>
                <a:ahLst/>
                <a:cxnLst>
                  <a:cxn ang="0">
                    <a:pos x="326" y="76"/>
                  </a:cxn>
                  <a:cxn ang="0">
                    <a:pos x="245" y="100"/>
                  </a:cxn>
                  <a:cxn ang="0">
                    <a:pos x="175" y="146"/>
                  </a:cxn>
                  <a:cxn ang="0">
                    <a:pos x="120" y="208"/>
                  </a:cxn>
                  <a:cxn ang="0">
                    <a:pos x="85" y="285"/>
                  </a:cxn>
                  <a:cxn ang="0">
                    <a:pos x="72" y="371"/>
                  </a:cxn>
                  <a:cxn ang="0">
                    <a:pos x="85" y="457"/>
                  </a:cxn>
                  <a:cxn ang="0">
                    <a:pos x="120" y="533"/>
                  </a:cxn>
                  <a:cxn ang="0">
                    <a:pos x="175" y="596"/>
                  </a:cxn>
                  <a:cxn ang="0">
                    <a:pos x="245" y="641"/>
                  </a:cxn>
                  <a:cxn ang="0">
                    <a:pos x="326" y="666"/>
                  </a:cxn>
                  <a:cxn ang="0">
                    <a:pos x="415" y="666"/>
                  </a:cxn>
                  <a:cxn ang="0">
                    <a:pos x="496" y="641"/>
                  </a:cxn>
                  <a:cxn ang="0">
                    <a:pos x="566" y="596"/>
                  </a:cxn>
                  <a:cxn ang="0">
                    <a:pos x="621" y="533"/>
                  </a:cxn>
                  <a:cxn ang="0">
                    <a:pos x="656" y="457"/>
                  </a:cxn>
                  <a:cxn ang="0">
                    <a:pos x="670" y="371"/>
                  </a:cxn>
                  <a:cxn ang="0">
                    <a:pos x="656" y="285"/>
                  </a:cxn>
                  <a:cxn ang="0">
                    <a:pos x="621" y="208"/>
                  </a:cxn>
                  <a:cxn ang="0">
                    <a:pos x="566" y="146"/>
                  </a:cxn>
                  <a:cxn ang="0">
                    <a:pos x="496" y="100"/>
                  </a:cxn>
                  <a:cxn ang="0">
                    <a:pos x="415" y="76"/>
                  </a:cxn>
                  <a:cxn ang="0">
                    <a:pos x="371" y="0"/>
                  </a:cxn>
                  <a:cxn ang="0">
                    <a:pos x="469" y="13"/>
                  </a:cxn>
                  <a:cxn ang="0">
                    <a:pos x="558" y="50"/>
                  </a:cxn>
                  <a:cxn ang="0">
                    <a:pos x="633" y="109"/>
                  </a:cxn>
                  <a:cxn ang="0">
                    <a:pos x="691" y="183"/>
                  </a:cxn>
                  <a:cxn ang="0">
                    <a:pos x="729" y="272"/>
                  </a:cxn>
                  <a:cxn ang="0">
                    <a:pos x="742" y="371"/>
                  </a:cxn>
                  <a:cxn ang="0">
                    <a:pos x="729" y="469"/>
                  </a:cxn>
                  <a:cxn ang="0">
                    <a:pos x="691" y="558"/>
                  </a:cxn>
                  <a:cxn ang="0">
                    <a:pos x="633" y="633"/>
                  </a:cxn>
                  <a:cxn ang="0">
                    <a:pos x="558" y="691"/>
                  </a:cxn>
                  <a:cxn ang="0">
                    <a:pos x="469" y="728"/>
                  </a:cxn>
                  <a:cxn ang="0">
                    <a:pos x="371" y="741"/>
                  </a:cxn>
                  <a:cxn ang="0">
                    <a:pos x="273" y="728"/>
                  </a:cxn>
                  <a:cxn ang="0">
                    <a:pos x="184" y="691"/>
                  </a:cxn>
                  <a:cxn ang="0">
                    <a:pos x="109" y="633"/>
                  </a:cxn>
                  <a:cxn ang="0">
                    <a:pos x="51" y="558"/>
                  </a:cxn>
                  <a:cxn ang="0">
                    <a:pos x="13" y="469"/>
                  </a:cxn>
                  <a:cxn ang="0">
                    <a:pos x="0" y="371"/>
                  </a:cxn>
                  <a:cxn ang="0">
                    <a:pos x="13" y="272"/>
                  </a:cxn>
                  <a:cxn ang="0">
                    <a:pos x="51" y="183"/>
                  </a:cxn>
                  <a:cxn ang="0">
                    <a:pos x="109" y="109"/>
                  </a:cxn>
                  <a:cxn ang="0">
                    <a:pos x="184" y="50"/>
                  </a:cxn>
                  <a:cxn ang="0">
                    <a:pos x="273" y="13"/>
                  </a:cxn>
                  <a:cxn ang="0">
                    <a:pos x="371" y="0"/>
                  </a:cxn>
                </a:cxnLst>
                <a:rect l="0" t="0" r="r" b="b"/>
                <a:pathLst>
                  <a:path w="742" h="741">
                    <a:moveTo>
                      <a:pt x="371" y="72"/>
                    </a:moveTo>
                    <a:lnTo>
                      <a:pt x="326" y="76"/>
                    </a:lnTo>
                    <a:lnTo>
                      <a:pt x="285" y="84"/>
                    </a:lnTo>
                    <a:lnTo>
                      <a:pt x="245" y="100"/>
                    </a:lnTo>
                    <a:lnTo>
                      <a:pt x="208" y="121"/>
                    </a:lnTo>
                    <a:lnTo>
                      <a:pt x="175" y="146"/>
                    </a:lnTo>
                    <a:lnTo>
                      <a:pt x="145" y="174"/>
                    </a:lnTo>
                    <a:lnTo>
                      <a:pt x="120" y="208"/>
                    </a:lnTo>
                    <a:lnTo>
                      <a:pt x="101" y="245"/>
                    </a:lnTo>
                    <a:lnTo>
                      <a:pt x="85" y="285"/>
                    </a:lnTo>
                    <a:lnTo>
                      <a:pt x="75" y="327"/>
                    </a:lnTo>
                    <a:lnTo>
                      <a:pt x="72" y="371"/>
                    </a:lnTo>
                    <a:lnTo>
                      <a:pt x="75" y="414"/>
                    </a:lnTo>
                    <a:lnTo>
                      <a:pt x="85" y="457"/>
                    </a:lnTo>
                    <a:lnTo>
                      <a:pt x="101" y="497"/>
                    </a:lnTo>
                    <a:lnTo>
                      <a:pt x="120" y="533"/>
                    </a:lnTo>
                    <a:lnTo>
                      <a:pt x="145" y="567"/>
                    </a:lnTo>
                    <a:lnTo>
                      <a:pt x="175" y="596"/>
                    </a:lnTo>
                    <a:lnTo>
                      <a:pt x="208" y="622"/>
                    </a:lnTo>
                    <a:lnTo>
                      <a:pt x="245" y="641"/>
                    </a:lnTo>
                    <a:lnTo>
                      <a:pt x="285" y="657"/>
                    </a:lnTo>
                    <a:lnTo>
                      <a:pt x="326" y="666"/>
                    </a:lnTo>
                    <a:lnTo>
                      <a:pt x="371" y="669"/>
                    </a:lnTo>
                    <a:lnTo>
                      <a:pt x="415" y="666"/>
                    </a:lnTo>
                    <a:lnTo>
                      <a:pt x="457" y="657"/>
                    </a:lnTo>
                    <a:lnTo>
                      <a:pt x="496" y="641"/>
                    </a:lnTo>
                    <a:lnTo>
                      <a:pt x="534" y="622"/>
                    </a:lnTo>
                    <a:lnTo>
                      <a:pt x="566" y="596"/>
                    </a:lnTo>
                    <a:lnTo>
                      <a:pt x="596" y="567"/>
                    </a:lnTo>
                    <a:lnTo>
                      <a:pt x="621" y="533"/>
                    </a:lnTo>
                    <a:lnTo>
                      <a:pt x="642" y="497"/>
                    </a:lnTo>
                    <a:lnTo>
                      <a:pt x="656" y="457"/>
                    </a:lnTo>
                    <a:lnTo>
                      <a:pt x="666" y="414"/>
                    </a:lnTo>
                    <a:lnTo>
                      <a:pt x="670" y="371"/>
                    </a:lnTo>
                    <a:lnTo>
                      <a:pt x="666" y="327"/>
                    </a:lnTo>
                    <a:lnTo>
                      <a:pt x="656" y="285"/>
                    </a:lnTo>
                    <a:lnTo>
                      <a:pt x="642" y="245"/>
                    </a:lnTo>
                    <a:lnTo>
                      <a:pt x="621" y="208"/>
                    </a:lnTo>
                    <a:lnTo>
                      <a:pt x="596" y="174"/>
                    </a:lnTo>
                    <a:lnTo>
                      <a:pt x="566" y="146"/>
                    </a:lnTo>
                    <a:lnTo>
                      <a:pt x="534" y="121"/>
                    </a:lnTo>
                    <a:lnTo>
                      <a:pt x="496" y="100"/>
                    </a:lnTo>
                    <a:lnTo>
                      <a:pt x="457" y="84"/>
                    </a:lnTo>
                    <a:lnTo>
                      <a:pt x="415" y="76"/>
                    </a:lnTo>
                    <a:lnTo>
                      <a:pt x="371" y="72"/>
                    </a:lnTo>
                    <a:close/>
                    <a:moveTo>
                      <a:pt x="371" y="0"/>
                    </a:moveTo>
                    <a:lnTo>
                      <a:pt x="421" y="3"/>
                    </a:lnTo>
                    <a:lnTo>
                      <a:pt x="469" y="13"/>
                    </a:lnTo>
                    <a:lnTo>
                      <a:pt x="515" y="29"/>
                    </a:lnTo>
                    <a:lnTo>
                      <a:pt x="558" y="50"/>
                    </a:lnTo>
                    <a:lnTo>
                      <a:pt x="597" y="77"/>
                    </a:lnTo>
                    <a:lnTo>
                      <a:pt x="633" y="109"/>
                    </a:lnTo>
                    <a:lnTo>
                      <a:pt x="664" y="144"/>
                    </a:lnTo>
                    <a:lnTo>
                      <a:pt x="691" y="183"/>
                    </a:lnTo>
                    <a:lnTo>
                      <a:pt x="712" y="226"/>
                    </a:lnTo>
                    <a:lnTo>
                      <a:pt x="729" y="272"/>
                    </a:lnTo>
                    <a:lnTo>
                      <a:pt x="739" y="320"/>
                    </a:lnTo>
                    <a:lnTo>
                      <a:pt x="742" y="371"/>
                    </a:lnTo>
                    <a:lnTo>
                      <a:pt x="739" y="421"/>
                    </a:lnTo>
                    <a:lnTo>
                      <a:pt x="729" y="469"/>
                    </a:lnTo>
                    <a:lnTo>
                      <a:pt x="712" y="515"/>
                    </a:lnTo>
                    <a:lnTo>
                      <a:pt x="691" y="558"/>
                    </a:lnTo>
                    <a:lnTo>
                      <a:pt x="664" y="598"/>
                    </a:lnTo>
                    <a:lnTo>
                      <a:pt x="633" y="633"/>
                    </a:lnTo>
                    <a:lnTo>
                      <a:pt x="597" y="664"/>
                    </a:lnTo>
                    <a:lnTo>
                      <a:pt x="558" y="691"/>
                    </a:lnTo>
                    <a:lnTo>
                      <a:pt x="515" y="713"/>
                    </a:lnTo>
                    <a:lnTo>
                      <a:pt x="469" y="728"/>
                    </a:lnTo>
                    <a:lnTo>
                      <a:pt x="421" y="738"/>
                    </a:lnTo>
                    <a:lnTo>
                      <a:pt x="371" y="741"/>
                    </a:lnTo>
                    <a:lnTo>
                      <a:pt x="321" y="738"/>
                    </a:lnTo>
                    <a:lnTo>
                      <a:pt x="273" y="728"/>
                    </a:lnTo>
                    <a:lnTo>
                      <a:pt x="227" y="713"/>
                    </a:lnTo>
                    <a:lnTo>
                      <a:pt x="184" y="691"/>
                    </a:lnTo>
                    <a:lnTo>
                      <a:pt x="144" y="664"/>
                    </a:lnTo>
                    <a:lnTo>
                      <a:pt x="109" y="633"/>
                    </a:lnTo>
                    <a:lnTo>
                      <a:pt x="78" y="598"/>
                    </a:lnTo>
                    <a:lnTo>
                      <a:pt x="51" y="558"/>
                    </a:lnTo>
                    <a:lnTo>
                      <a:pt x="29" y="515"/>
                    </a:lnTo>
                    <a:lnTo>
                      <a:pt x="13" y="469"/>
                    </a:lnTo>
                    <a:lnTo>
                      <a:pt x="3" y="421"/>
                    </a:lnTo>
                    <a:lnTo>
                      <a:pt x="0" y="371"/>
                    </a:lnTo>
                    <a:lnTo>
                      <a:pt x="3" y="320"/>
                    </a:lnTo>
                    <a:lnTo>
                      <a:pt x="13" y="272"/>
                    </a:lnTo>
                    <a:lnTo>
                      <a:pt x="29" y="226"/>
                    </a:lnTo>
                    <a:lnTo>
                      <a:pt x="51" y="183"/>
                    </a:lnTo>
                    <a:lnTo>
                      <a:pt x="78" y="144"/>
                    </a:lnTo>
                    <a:lnTo>
                      <a:pt x="109" y="109"/>
                    </a:lnTo>
                    <a:lnTo>
                      <a:pt x="144" y="77"/>
                    </a:lnTo>
                    <a:lnTo>
                      <a:pt x="184" y="50"/>
                    </a:lnTo>
                    <a:lnTo>
                      <a:pt x="227" y="29"/>
                    </a:lnTo>
                    <a:lnTo>
                      <a:pt x="273" y="13"/>
                    </a:lnTo>
                    <a:lnTo>
                      <a:pt x="321" y="3"/>
                    </a:lnTo>
                    <a:lnTo>
                      <a:pt x="37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17" name="Freeform 384">
                <a:extLst>
                  <a:ext uri="{FF2B5EF4-FFF2-40B4-BE49-F238E27FC236}">
                    <a16:creationId xmlns:a16="http://schemas.microsoft.com/office/drawing/2014/main" id="{A9FBED1F-833D-453A-9596-EFD40580EBD4}"/>
                  </a:ext>
                </a:extLst>
              </p:cNvPr>
              <p:cNvSpPr>
                <a:spLocks noEditPoints="1"/>
              </p:cNvSpPr>
              <p:nvPr/>
            </p:nvSpPr>
            <p:spPr bwMode="auto">
              <a:xfrm>
                <a:off x="6033794" y="2407247"/>
                <a:ext cx="89194" cy="88119"/>
              </a:xfrm>
              <a:custGeom>
                <a:avLst/>
                <a:gdLst/>
                <a:ahLst/>
                <a:cxnLst>
                  <a:cxn ang="0">
                    <a:pos x="327" y="76"/>
                  </a:cxn>
                  <a:cxn ang="0">
                    <a:pos x="246" y="100"/>
                  </a:cxn>
                  <a:cxn ang="0">
                    <a:pos x="175" y="146"/>
                  </a:cxn>
                  <a:cxn ang="0">
                    <a:pos x="121" y="208"/>
                  </a:cxn>
                  <a:cxn ang="0">
                    <a:pos x="86" y="285"/>
                  </a:cxn>
                  <a:cxn ang="0">
                    <a:pos x="72" y="371"/>
                  </a:cxn>
                  <a:cxn ang="0">
                    <a:pos x="86" y="457"/>
                  </a:cxn>
                  <a:cxn ang="0">
                    <a:pos x="121" y="533"/>
                  </a:cxn>
                  <a:cxn ang="0">
                    <a:pos x="175" y="596"/>
                  </a:cxn>
                  <a:cxn ang="0">
                    <a:pos x="246" y="641"/>
                  </a:cxn>
                  <a:cxn ang="0">
                    <a:pos x="327" y="666"/>
                  </a:cxn>
                  <a:cxn ang="0">
                    <a:pos x="416" y="666"/>
                  </a:cxn>
                  <a:cxn ang="0">
                    <a:pos x="497" y="641"/>
                  </a:cxn>
                  <a:cxn ang="0">
                    <a:pos x="567" y="596"/>
                  </a:cxn>
                  <a:cxn ang="0">
                    <a:pos x="622" y="533"/>
                  </a:cxn>
                  <a:cxn ang="0">
                    <a:pos x="658" y="457"/>
                  </a:cxn>
                  <a:cxn ang="0">
                    <a:pos x="670" y="371"/>
                  </a:cxn>
                  <a:cxn ang="0">
                    <a:pos x="658" y="285"/>
                  </a:cxn>
                  <a:cxn ang="0">
                    <a:pos x="622" y="208"/>
                  </a:cxn>
                  <a:cxn ang="0">
                    <a:pos x="567" y="146"/>
                  </a:cxn>
                  <a:cxn ang="0">
                    <a:pos x="497" y="100"/>
                  </a:cxn>
                  <a:cxn ang="0">
                    <a:pos x="416" y="76"/>
                  </a:cxn>
                  <a:cxn ang="0">
                    <a:pos x="372" y="0"/>
                  </a:cxn>
                  <a:cxn ang="0">
                    <a:pos x="470" y="13"/>
                  </a:cxn>
                  <a:cxn ang="0">
                    <a:pos x="558" y="50"/>
                  </a:cxn>
                  <a:cxn ang="0">
                    <a:pos x="634" y="109"/>
                  </a:cxn>
                  <a:cxn ang="0">
                    <a:pos x="692" y="183"/>
                  </a:cxn>
                  <a:cxn ang="0">
                    <a:pos x="729" y="272"/>
                  </a:cxn>
                  <a:cxn ang="0">
                    <a:pos x="742" y="371"/>
                  </a:cxn>
                  <a:cxn ang="0">
                    <a:pos x="729" y="469"/>
                  </a:cxn>
                  <a:cxn ang="0">
                    <a:pos x="692" y="558"/>
                  </a:cxn>
                  <a:cxn ang="0">
                    <a:pos x="634" y="633"/>
                  </a:cxn>
                  <a:cxn ang="0">
                    <a:pos x="558" y="691"/>
                  </a:cxn>
                  <a:cxn ang="0">
                    <a:pos x="470" y="728"/>
                  </a:cxn>
                  <a:cxn ang="0">
                    <a:pos x="372" y="741"/>
                  </a:cxn>
                  <a:cxn ang="0">
                    <a:pos x="273" y="728"/>
                  </a:cxn>
                  <a:cxn ang="0">
                    <a:pos x="184" y="691"/>
                  </a:cxn>
                  <a:cxn ang="0">
                    <a:pos x="110" y="633"/>
                  </a:cxn>
                  <a:cxn ang="0">
                    <a:pos x="52" y="558"/>
                  </a:cxn>
                  <a:cxn ang="0">
                    <a:pos x="13" y="469"/>
                  </a:cxn>
                  <a:cxn ang="0">
                    <a:pos x="0" y="371"/>
                  </a:cxn>
                  <a:cxn ang="0">
                    <a:pos x="13" y="272"/>
                  </a:cxn>
                  <a:cxn ang="0">
                    <a:pos x="52" y="183"/>
                  </a:cxn>
                  <a:cxn ang="0">
                    <a:pos x="110" y="109"/>
                  </a:cxn>
                  <a:cxn ang="0">
                    <a:pos x="184" y="50"/>
                  </a:cxn>
                  <a:cxn ang="0">
                    <a:pos x="273" y="13"/>
                  </a:cxn>
                  <a:cxn ang="0">
                    <a:pos x="372" y="0"/>
                  </a:cxn>
                </a:cxnLst>
                <a:rect l="0" t="0" r="r" b="b"/>
                <a:pathLst>
                  <a:path w="742" h="741">
                    <a:moveTo>
                      <a:pt x="372" y="72"/>
                    </a:moveTo>
                    <a:lnTo>
                      <a:pt x="327" y="76"/>
                    </a:lnTo>
                    <a:lnTo>
                      <a:pt x="285" y="84"/>
                    </a:lnTo>
                    <a:lnTo>
                      <a:pt x="246" y="100"/>
                    </a:lnTo>
                    <a:lnTo>
                      <a:pt x="208" y="121"/>
                    </a:lnTo>
                    <a:lnTo>
                      <a:pt x="175" y="146"/>
                    </a:lnTo>
                    <a:lnTo>
                      <a:pt x="146" y="174"/>
                    </a:lnTo>
                    <a:lnTo>
                      <a:pt x="121" y="208"/>
                    </a:lnTo>
                    <a:lnTo>
                      <a:pt x="101" y="245"/>
                    </a:lnTo>
                    <a:lnTo>
                      <a:pt x="86" y="285"/>
                    </a:lnTo>
                    <a:lnTo>
                      <a:pt x="76" y="327"/>
                    </a:lnTo>
                    <a:lnTo>
                      <a:pt x="72" y="371"/>
                    </a:lnTo>
                    <a:lnTo>
                      <a:pt x="76" y="414"/>
                    </a:lnTo>
                    <a:lnTo>
                      <a:pt x="86" y="457"/>
                    </a:lnTo>
                    <a:lnTo>
                      <a:pt x="101" y="497"/>
                    </a:lnTo>
                    <a:lnTo>
                      <a:pt x="121" y="533"/>
                    </a:lnTo>
                    <a:lnTo>
                      <a:pt x="146" y="567"/>
                    </a:lnTo>
                    <a:lnTo>
                      <a:pt x="175" y="596"/>
                    </a:lnTo>
                    <a:lnTo>
                      <a:pt x="208" y="622"/>
                    </a:lnTo>
                    <a:lnTo>
                      <a:pt x="246" y="641"/>
                    </a:lnTo>
                    <a:lnTo>
                      <a:pt x="285" y="657"/>
                    </a:lnTo>
                    <a:lnTo>
                      <a:pt x="327" y="666"/>
                    </a:lnTo>
                    <a:lnTo>
                      <a:pt x="372" y="669"/>
                    </a:lnTo>
                    <a:lnTo>
                      <a:pt x="416" y="666"/>
                    </a:lnTo>
                    <a:lnTo>
                      <a:pt x="457" y="657"/>
                    </a:lnTo>
                    <a:lnTo>
                      <a:pt x="497" y="641"/>
                    </a:lnTo>
                    <a:lnTo>
                      <a:pt x="534" y="622"/>
                    </a:lnTo>
                    <a:lnTo>
                      <a:pt x="567" y="596"/>
                    </a:lnTo>
                    <a:lnTo>
                      <a:pt x="596" y="567"/>
                    </a:lnTo>
                    <a:lnTo>
                      <a:pt x="622" y="533"/>
                    </a:lnTo>
                    <a:lnTo>
                      <a:pt x="642" y="497"/>
                    </a:lnTo>
                    <a:lnTo>
                      <a:pt x="658" y="457"/>
                    </a:lnTo>
                    <a:lnTo>
                      <a:pt x="667" y="414"/>
                    </a:lnTo>
                    <a:lnTo>
                      <a:pt x="670" y="371"/>
                    </a:lnTo>
                    <a:lnTo>
                      <a:pt x="667" y="327"/>
                    </a:lnTo>
                    <a:lnTo>
                      <a:pt x="658" y="285"/>
                    </a:lnTo>
                    <a:lnTo>
                      <a:pt x="642" y="245"/>
                    </a:lnTo>
                    <a:lnTo>
                      <a:pt x="622" y="208"/>
                    </a:lnTo>
                    <a:lnTo>
                      <a:pt x="596" y="174"/>
                    </a:lnTo>
                    <a:lnTo>
                      <a:pt x="567" y="146"/>
                    </a:lnTo>
                    <a:lnTo>
                      <a:pt x="534" y="121"/>
                    </a:lnTo>
                    <a:lnTo>
                      <a:pt x="497" y="100"/>
                    </a:lnTo>
                    <a:lnTo>
                      <a:pt x="457" y="84"/>
                    </a:lnTo>
                    <a:lnTo>
                      <a:pt x="416" y="76"/>
                    </a:lnTo>
                    <a:lnTo>
                      <a:pt x="372" y="72"/>
                    </a:lnTo>
                    <a:close/>
                    <a:moveTo>
                      <a:pt x="372" y="0"/>
                    </a:moveTo>
                    <a:lnTo>
                      <a:pt x="422" y="3"/>
                    </a:lnTo>
                    <a:lnTo>
                      <a:pt x="470" y="13"/>
                    </a:lnTo>
                    <a:lnTo>
                      <a:pt x="515" y="29"/>
                    </a:lnTo>
                    <a:lnTo>
                      <a:pt x="558" y="50"/>
                    </a:lnTo>
                    <a:lnTo>
                      <a:pt x="598" y="77"/>
                    </a:lnTo>
                    <a:lnTo>
                      <a:pt x="634" y="109"/>
                    </a:lnTo>
                    <a:lnTo>
                      <a:pt x="665" y="144"/>
                    </a:lnTo>
                    <a:lnTo>
                      <a:pt x="692" y="183"/>
                    </a:lnTo>
                    <a:lnTo>
                      <a:pt x="713" y="226"/>
                    </a:lnTo>
                    <a:lnTo>
                      <a:pt x="729" y="272"/>
                    </a:lnTo>
                    <a:lnTo>
                      <a:pt x="739" y="320"/>
                    </a:lnTo>
                    <a:lnTo>
                      <a:pt x="742" y="371"/>
                    </a:lnTo>
                    <a:lnTo>
                      <a:pt x="739" y="421"/>
                    </a:lnTo>
                    <a:lnTo>
                      <a:pt x="729" y="469"/>
                    </a:lnTo>
                    <a:lnTo>
                      <a:pt x="713" y="515"/>
                    </a:lnTo>
                    <a:lnTo>
                      <a:pt x="692" y="558"/>
                    </a:lnTo>
                    <a:lnTo>
                      <a:pt x="665" y="598"/>
                    </a:lnTo>
                    <a:lnTo>
                      <a:pt x="634" y="633"/>
                    </a:lnTo>
                    <a:lnTo>
                      <a:pt x="598" y="664"/>
                    </a:lnTo>
                    <a:lnTo>
                      <a:pt x="558" y="691"/>
                    </a:lnTo>
                    <a:lnTo>
                      <a:pt x="515" y="713"/>
                    </a:lnTo>
                    <a:lnTo>
                      <a:pt x="470" y="728"/>
                    </a:lnTo>
                    <a:lnTo>
                      <a:pt x="422" y="738"/>
                    </a:lnTo>
                    <a:lnTo>
                      <a:pt x="372" y="741"/>
                    </a:lnTo>
                    <a:lnTo>
                      <a:pt x="321" y="738"/>
                    </a:lnTo>
                    <a:lnTo>
                      <a:pt x="273" y="728"/>
                    </a:lnTo>
                    <a:lnTo>
                      <a:pt x="227" y="713"/>
                    </a:lnTo>
                    <a:lnTo>
                      <a:pt x="184" y="691"/>
                    </a:lnTo>
                    <a:lnTo>
                      <a:pt x="145" y="664"/>
                    </a:lnTo>
                    <a:lnTo>
                      <a:pt x="110" y="633"/>
                    </a:lnTo>
                    <a:lnTo>
                      <a:pt x="78" y="598"/>
                    </a:lnTo>
                    <a:lnTo>
                      <a:pt x="52" y="558"/>
                    </a:lnTo>
                    <a:lnTo>
                      <a:pt x="30" y="515"/>
                    </a:lnTo>
                    <a:lnTo>
                      <a:pt x="13" y="469"/>
                    </a:lnTo>
                    <a:lnTo>
                      <a:pt x="3" y="421"/>
                    </a:lnTo>
                    <a:lnTo>
                      <a:pt x="0" y="371"/>
                    </a:lnTo>
                    <a:lnTo>
                      <a:pt x="3" y="320"/>
                    </a:lnTo>
                    <a:lnTo>
                      <a:pt x="13" y="272"/>
                    </a:lnTo>
                    <a:lnTo>
                      <a:pt x="30" y="226"/>
                    </a:lnTo>
                    <a:lnTo>
                      <a:pt x="52" y="183"/>
                    </a:lnTo>
                    <a:lnTo>
                      <a:pt x="78" y="144"/>
                    </a:lnTo>
                    <a:lnTo>
                      <a:pt x="110" y="109"/>
                    </a:lnTo>
                    <a:lnTo>
                      <a:pt x="145" y="77"/>
                    </a:lnTo>
                    <a:lnTo>
                      <a:pt x="184" y="50"/>
                    </a:lnTo>
                    <a:lnTo>
                      <a:pt x="227" y="29"/>
                    </a:lnTo>
                    <a:lnTo>
                      <a:pt x="273" y="13"/>
                    </a:lnTo>
                    <a:lnTo>
                      <a:pt x="321" y="3"/>
                    </a:lnTo>
                    <a:lnTo>
                      <a:pt x="37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18" name="Freeform 385">
                <a:extLst>
                  <a:ext uri="{FF2B5EF4-FFF2-40B4-BE49-F238E27FC236}">
                    <a16:creationId xmlns:a16="http://schemas.microsoft.com/office/drawing/2014/main" id="{93AC2C39-891B-4720-BC9B-3513152B998C}"/>
                  </a:ext>
                </a:extLst>
              </p:cNvPr>
              <p:cNvSpPr>
                <a:spLocks noEditPoints="1"/>
              </p:cNvSpPr>
              <p:nvPr/>
            </p:nvSpPr>
            <p:spPr bwMode="auto">
              <a:xfrm>
                <a:off x="5802749" y="2335247"/>
                <a:ext cx="89194" cy="89194"/>
              </a:xfrm>
              <a:custGeom>
                <a:avLst/>
                <a:gdLst/>
                <a:ahLst/>
                <a:cxnLst>
                  <a:cxn ang="0">
                    <a:pos x="327" y="75"/>
                  </a:cxn>
                  <a:cxn ang="0">
                    <a:pos x="244" y="100"/>
                  </a:cxn>
                  <a:cxn ang="0">
                    <a:pos x="175" y="145"/>
                  </a:cxn>
                  <a:cxn ang="0">
                    <a:pos x="121" y="209"/>
                  </a:cxn>
                  <a:cxn ang="0">
                    <a:pos x="84" y="284"/>
                  </a:cxn>
                  <a:cxn ang="0">
                    <a:pos x="72" y="371"/>
                  </a:cxn>
                  <a:cxn ang="0">
                    <a:pos x="84" y="458"/>
                  </a:cxn>
                  <a:cxn ang="0">
                    <a:pos x="121" y="533"/>
                  </a:cxn>
                  <a:cxn ang="0">
                    <a:pos x="175" y="596"/>
                  </a:cxn>
                  <a:cxn ang="0">
                    <a:pos x="244" y="642"/>
                  </a:cxn>
                  <a:cxn ang="0">
                    <a:pos x="327" y="666"/>
                  </a:cxn>
                  <a:cxn ang="0">
                    <a:pos x="414" y="666"/>
                  </a:cxn>
                  <a:cxn ang="0">
                    <a:pos x="497" y="642"/>
                  </a:cxn>
                  <a:cxn ang="0">
                    <a:pos x="567" y="596"/>
                  </a:cxn>
                  <a:cxn ang="0">
                    <a:pos x="622" y="533"/>
                  </a:cxn>
                  <a:cxn ang="0">
                    <a:pos x="657" y="458"/>
                  </a:cxn>
                  <a:cxn ang="0">
                    <a:pos x="670" y="371"/>
                  </a:cxn>
                  <a:cxn ang="0">
                    <a:pos x="657" y="284"/>
                  </a:cxn>
                  <a:cxn ang="0">
                    <a:pos x="622" y="209"/>
                  </a:cxn>
                  <a:cxn ang="0">
                    <a:pos x="567" y="145"/>
                  </a:cxn>
                  <a:cxn ang="0">
                    <a:pos x="497" y="100"/>
                  </a:cxn>
                  <a:cxn ang="0">
                    <a:pos x="414" y="75"/>
                  </a:cxn>
                  <a:cxn ang="0">
                    <a:pos x="371" y="0"/>
                  </a:cxn>
                  <a:cxn ang="0">
                    <a:pos x="469" y="14"/>
                  </a:cxn>
                  <a:cxn ang="0">
                    <a:pos x="558" y="51"/>
                  </a:cxn>
                  <a:cxn ang="0">
                    <a:pos x="633" y="109"/>
                  </a:cxn>
                  <a:cxn ang="0">
                    <a:pos x="691" y="184"/>
                  </a:cxn>
                  <a:cxn ang="0">
                    <a:pos x="728" y="272"/>
                  </a:cxn>
                  <a:cxn ang="0">
                    <a:pos x="742" y="371"/>
                  </a:cxn>
                  <a:cxn ang="0">
                    <a:pos x="728" y="470"/>
                  </a:cxn>
                  <a:cxn ang="0">
                    <a:pos x="691" y="558"/>
                  </a:cxn>
                  <a:cxn ang="0">
                    <a:pos x="633" y="633"/>
                  </a:cxn>
                  <a:cxn ang="0">
                    <a:pos x="558" y="691"/>
                  </a:cxn>
                  <a:cxn ang="0">
                    <a:pos x="469" y="728"/>
                  </a:cxn>
                  <a:cxn ang="0">
                    <a:pos x="371" y="742"/>
                  </a:cxn>
                  <a:cxn ang="0">
                    <a:pos x="272" y="728"/>
                  </a:cxn>
                  <a:cxn ang="0">
                    <a:pos x="184" y="691"/>
                  </a:cxn>
                  <a:cxn ang="0">
                    <a:pos x="109" y="633"/>
                  </a:cxn>
                  <a:cxn ang="0">
                    <a:pos x="50" y="558"/>
                  </a:cxn>
                  <a:cxn ang="0">
                    <a:pos x="13" y="470"/>
                  </a:cxn>
                  <a:cxn ang="0">
                    <a:pos x="0" y="371"/>
                  </a:cxn>
                  <a:cxn ang="0">
                    <a:pos x="13" y="272"/>
                  </a:cxn>
                  <a:cxn ang="0">
                    <a:pos x="50" y="184"/>
                  </a:cxn>
                  <a:cxn ang="0">
                    <a:pos x="109" y="109"/>
                  </a:cxn>
                  <a:cxn ang="0">
                    <a:pos x="184" y="51"/>
                  </a:cxn>
                  <a:cxn ang="0">
                    <a:pos x="272" y="14"/>
                  </a:cxn>
                  <a:cxn ang="0">
                    <a:pos x="371" y="0"/>
                  </a:cxn>
                </a:cxnLst>
                <a:rect l="0" t="0" r="r" b="b"/>
                <a:pathLst>
                  <a:path w="742" h="742">
                    <a:moveTo>
                      <a:pt x="371" y="73"/>
                    </a:moveTo>
                    <a:lnTo>
                      <a:pt x="327" y="75"/>
                    </a:lnTo>
                    <a:lnTo>
                      <a:pt x="285" y="85"/>
                    </a:lnTo>
                    <a:lnTo>
                      <a:pt x="244" y="100"/>
                    </a:lnTo>
                    <a:lnTo>
                      <a:pt x="208" y="120"/>
                    </a:lnTo>
                    <a:lnTo>
                      <a:pt x="175" y="145"/>
                    </a:lnTo>
                    <a:lnTo>
                      <a:pt x="146" y="175"/>
                    </a:lnTo>
                    <a:lnTo>
                      <a:pt x="121" y="209"/>
                    </a:lnTo>
                    <a:lnTo>
                      <a:pt x="100" y="245"/>
                    </a:lnTo>
                    <a:lnTo>
                      <a:pt x="84" y="284"/>
                    </a:lnTo>
                    <a:lnTo>
                      <a:pt x="76" y="327"/>
                    </a:lnTo>
                    <a:lnTo>
                      <a:pt x="72" y="371"/>
                    </a:lnTo>
                    <a:lnTo>
                      <a:pt x="76" y="415"/>
                    </a:lnTo>
                    <a:lnTo>
                      <a:pt x="84" y="458"/>
                    </a:lnTo>
                    <a:lnTo>
                      <a:pt x="100" y="497"/>
                    </a:lnTo>
                    <a:lnTo>
                      <a:pt x="121" y="533"/>
                    </a:lnTo>
                    <a:lnTo>
                      <a:pt x="146" y="567"/>
                    </a:lnTo>
                    <a:lnTo>
                      <a:pt x="175" y="596"/>
                    </a:lnTo>
                    <a:lnTo>
                      <a:pt x="208" y="621"/>
                    </a:lnTo>
                    <a:lnTo>
                      <a:pt x="244" y="642"/>
                    </a:lnTo>
                    <a:lnTo>
                      <a:pt x="285" y="657"/>
                    </a:lnTo>
                    <a:lnTo>
                      <a:pt x="327" y="666"/>
                    </a:lnTo>
                    <a:lnTo>
                      <a:pt x="371" y="669"/>
                    </a:lnTo>
                    <a:lnTo>
                      <a:pt x="414" y="666"/>
                    </a:lnTo>
                    <a:lnTo>
                      <a:pt x="457" y="657"/>
                    </a:lnTo>
                    <a:lnTo>
                      <a:pt x="497" y="642"/>
                    </a:lnTo>
                    <a:lnTo>
                      <a:pt x="533" y="621"/>
                    </a:lnTo>
                    <a:lnTo>
                      <a:pt x="567" y="596"/>
                    </a:lnTo>
                    <a:lnTo>
                      <a:pt x="596" y="567"/>
                    </a:lnTo>
                    <a:lnTo>
                      <a:pt x="622" y="533"/>
                    </a:lnTo>
                    <a:lnTo>
                      <a:pt x="641" y="497"/>
                    </a:lnTo>
                    <a:lnTo>
                      <a:pt x="657" y="458"/>
                    </a:lnTo>
                    <a:lnTo>
                      <a:pt x="667" y="415"/>
                    </a:lnTo>
                    <a:lnTo>
                      <a:pt x="670" y="371"/>
                    </a:lnTo>
                    <a:lnTo>
                      <a:pt x="667" y="327"/>
                    </a:lnTo>
                    <a:lnTo>
                      <a:pt x="657" y="284"/>
                    </a:lnTo>
                    <a:lnTo>
                      <a:pt x="641" y="245"/>
                    </a:lnTo>
                    <a:lnTo>
                      <a:pt x="622" y="209"/>
                    </a:lnTo>
                    <a:lnTo>
                      <a:pt x="596" y="175"/>
                    </a:lnTo>
                    <a:lnTo>
                      <a:pt x="567" y="145"/>
                    </a:lnTo>
                    <a:lnTo>
                      <a:pt x="533" y="120"/>
                    </a:lnTo>
                    <a:lnTo>
                      <a:pt x="497" y="100"/>
                    </a:lnTo>
                    <a:lnTo>
                      <a:pt x="457" y="85"/>
                    </a:lnTo>
                    <a:lnTo>
                      <a:pt x="414" y="75"/>
                    </a:lnTo>
                    <a:lnTo>
                      <a:pt x="371" y="73"/>
                    </a:lnTo>
                    <a:close/>
                    <a:moveTo>
                      <a:pt x="371" y="0"/>
                    </a:moveTo>
                    <a:lnTo>
                      <a:pt x="421" y="4"/>
                    </a:lnTo>
                    <a:lnTo>
                      <a:pt x="469" y="14"/>
                    </a:lnTo>
                    <a:lnTo>
                      <a:pt x="515" y="29"/>
                    </a:lnTo>
                    <a:lnTo>
                      <a:pt x="558" y="51"/>
                    </a:lnTo>
                    <a:lnTo>
                      <a:pt x="598" y="77"/>
                    </a:lnTo>
                    <a:lnTo>
                      <a:pt x="633" y="109"/>
                    </a:lnTo>
                    <a:lnTo>
                      <a:pt x="664" y="144"/>
                    </a:lnTo>
                    <a:lnTo>
                      <a:pt x="691" y="184"/>
                    </a:lnTo>
                    <a:lnTo>
                      <a:pt x="713" y="226"/>
                    </a:lnTo>
                    <a:lnTo>
                      <a:pt x="728" y="272"/>
                    </a:lnTo>
                    <a:lnTo>
                      <a:pt x="739" y="321"/>
                    </a:lnTo>
                    <a:lnTo>
                      <a:pt x="742" y="371"/>
                    </a:lnTo>
                    <a:lnTo>
                      <a:pt x="739" y="421"/>
                    </a:lnTo>
                    <a:lnTo>
                      <a:pt x="728" y="470"/>
                    </a:lnTo>
                    <a:lnTo>
                      <a:pt x="713" y="516"/>
                    </a:lnTo>
                    <a:lnTo>
                      <a:pt x="691" y="558"/>
                    </a:lnTo>
                    <a:lnTo>
                      <a:pt x="664" y="598"/>
                    </a:lnTo>
                    <a:lnTo>
                      <a:pt x="633" y="633"/>
                    </a:lnTo>
                    <a:lnTo>
                      <a:pt x="598" y="665"/>
                    </a:lnTo>
                    <a:lnTo>
                      <a:pt x="558" y="691"/>
                    </a:lnTo>
                    <a:lnTo>
                      <a:pt x="515" y="713"/>
                    </a:lnTo>
                    <a:lnTo>
                      <a:pt x="469" y="728"/>
                    </a:lnTo>
                    <a:lnTo>
                      <a:pt x="421" y="738"/>
                    </a:lnTo>
                    <a:lnTo>
                      <a:pt x="371" y="742"/>
                    </a:lnTo>
                    <a:lnTo>
                      <a:pt x="320" y="738"/>
                    </a:lnTo>
                    <a:lnTo>
                      <a:pt x="272" y="728"/>
                    </a:lnTo>
                    <a:lnTo>
                      <a:pt x="227" y="713"/>
                    </a:lnTo>
                    <a:lnTo>
                      <a:pt x="184" y="691"/>
                    </a:lnTo>
                    <a:lnTo>
                      <a:pt x="145" y="665"/>
                    </a:lnTo>
                    <a:lnTo>
                      <a:pt x="109" y="633"/>
                    </a:lnTo>
                    <a:lnTo>
                      <a:pt x="77" y="598"/>
                    </a:lnTo>
                    <a:lnTo>
                      <a:pt x="50" y="558"/>
                    </a:lnTo>
                    <a:lnTo>
                      <a:pt x="29" y="516"/>
                    </a:lnTo>
                    <a:lnTo>
                      <a:pt x="13" y="470"/>
                    </a:lnTo>
                    <a:lnTo>
                      <a:pt x="3" y="421"/>
                    </a:lnTo>
                    <a:lnTo>
                      <a:pt x="0" y="371"/>
                    </a:lnTo>
                    <a:lnTo>
                      <a:pt x="3" y="321"/>
                    </a:lnTo>
                    <a:lnTo>
                      <a:pt x="13" y="272"/>
                    </a:lnTo>
                    <a:lnTo>
                      <a:pt x="29" y="226"/>
                    </a:lnTo>
                    <a:lnTo>
                      <a:pt x="50" y="184"/>
                    </a:lnTo>
                    <a:lnTo>
                      <a:pt x="77" y="144"/>
                    </a:lnTo>
                    <a:lnTo>
                      <a:pt x="109" y="109"/>
                    </a:lnTo>
                    <a:lnTo>
                      <a:pt x="145" y="77"/>
                    </a:lnTo>
                    <a:lnTo>
                      <a:pt x="184" y="51"/>
                    </a:lnTo>
                    <a:lnTo>
                      <a:pt x="227" y="29"/>
                    </a:lnTo>
                    <a:lnTo>
                      <a:pt x="272" y="14"/>
                    </a:lnTo>
                    <a:lnTo>
                      <a:pt x="320" y="4"/>
                    </a:lnTo>
                    <a:lnTo>
                      <a:pt x="37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19" name="Freeform 386">
                <a:extLst>
                  <a:ext uri="{FF2B5EF4-FFF2-40B4-BE49-F238E27FC236}">
                    <a16:creationId xmlns:a16="http://schemas.microsoft.com/office/drawing/2014/main" id="{9AD05DE8-1898-4133-8CA9-D001461DBC72}"/>
                  </a:ext>
                </a:extLst>
              </p:cNvPr>
              <p:cNvSpPr>
                <a:spLocks noEditPoints="1"/>
              </p:cNvSpPr>
              <p:nvPr/>
            </p:nvSpPr>
            <p:spPr bwMode="auto">
              <a:xfrm>
                <a:off x="5957495" y="2335247"/>
                <a:ext cx="89194" cy="89194"/>
              </a:xfrm>
              <a:custGeom>
                <a:avLst/>
                <a:gdLst/>
                <a:ahLst/>
                <a:cxnLst>
                  <a:cxn ang="0">
                    <a:pos x="327" y="75"/>
                  </a:cxn>
                  <a:cxn ang="0">
                    <a:pos x="245" y="100"/>
                  </a:cxn>
                  <a:cxn ang="0">
                    <a:pos x="175" y="145"/>
                  </a:cxn>
                  <a:cxn ang="0">
                    <a:pos x="121" y="209"/>
                  </a:cxn>
                  <a:cxn ang="0">
                    <a:pos x="85" y="284"/>
                  </a:cxn>
                  <a:cxn ang="0">
                    <a:pos x="72" y="371"/>
                  </a:cxn>
                  <a:cxn ang="0">
                    <a:pos x="85" y="458"/>
                  </a:cxn>
                  <a:cxn ang="0">
                    <a:pos x="121" y="533"/>
                  </a:cxn>
                  <a:cxn ang="0">
                    <a:pos x="175" y="596"/>
                  </a:cxn>
                  <a:cxn ang="0">
                    <a:pos x="245" y="642"/>
                  </a:cxn>
                  <a:cxn ang="0">
                    <a:pos x="327" y="666"/>
                  </a:cxn>
                  <a:cxn ang="0">
                    <a:pos x="415" y="666"/>
                  </a:cxn>
                  <a:cxn ang="0">
                    <a:pos x="497" y="642"/>
                  </a:cxn>
                  <a:cxn ang="0">
                    <a:pos x="567" y="596"/>
                  </a:cxn>
                  <a:cxn ang="0">
                    <a:pos x="622" y="533"/>
                  </a:cxn>
                  <a:cxn ang="0">
                    <a:pos x="657" y="458"/>
                  </a:cxn>
                  <a:cxn ang="0">
                    <a:pos x="670" y="371"/>
                  </a:cxn>
                  <a:cxn ang="0">
                    <a:pos x="657" y="284"/>
                  </a:cxn>
                  <a:cxn ang="0">
                    <a:pos x="622" y="209"/>
                  </a:cxn>
                  <a:cxn ang="0">
                    <a:pos x="567" y="145"/>
                  </a:cxn>
                  <a:cxn ang="0">
                    <a:pos x="497" y="100"/>
                  </a:cxn>
                  <a:cxn ang="0">
                    <a:pos x="415" y="75"/>
                  </a:cxn>
                  <a:cxn ang="0">
                    <a:pos x="372" y="0"/>
                  </a:cxn>
                  <a:cxn ang="0">
                    <a:pos x="469" y="14"/>
                  </a:cxn>
                  <a:cxn ang="0">
                    <a:pos x="558" y="51"/>
                  </a:cxn>
                  <a:cxn ang="0">
                    <a:pos x="634" y="109"/>
                  </a:cxn>
                  <a:cxn ang="0">
                    <a:pos x="692" y="184"/>
                  </a:cxn>
                  <a:cxn ang="0">
                    <a:pos x="729" y="272"/>
                  </a:cxn>
                  <a:cxn ang="0">
                    <a:pos x="742" y="371"/>
                  </a:cxn>
                  <a:cxn ang="0">
                    <a:pos x="729" y="470"/>
                  </a:cxn>
                  <a:cxn ang="0">
                    <a:pos x="692" y="558"/>
                  </a:cxn>
                  <a:cxn ang="0">
                    <a:pos x="634" y="633"/>
                  </a:cxn>
                  <a:cxn ang="0">
                    <a:pos x="558" y="691"/>
                  </a:cxn>
                  <a:cxn ang="0">
                    <a:pos x="469" y="728"/>
                  </a:cxn>
                  <a:cxn ang="0">
                    <a:pos x="372" y="742"/>
                  </a:cxn>
                  <a:cxn ang="0">
                    <a:pos x="273" y="728"/>
                  </a:cxn>
                  <a:cxn ang="0">
                    <a:pos x="184" y="691"/>
                  </a:cxn>
                  <a:cxn ang="0">
                    <a:pos x="108" y="633"/>
                  </a:cxn>
                  <a:cxn ang="0">
                    <a:pos x="50" y="558"/>
                  </a:cxn>
                  <a:cxn ang="0">
                    <a:pos x="13" y="470"/>
                  </a:cxn>
                  <a:cxn ang="0">
                    <a:pos x="0" y="371"/>
                  </a:cxn>
                  <a:cxn ang="0">
                    <a:pos x="13" y="272"/>
                  </a:cxn>
                  <a:cxn ang="0">
                    <a:pos x="50" y="184"/>
                  </a:cxn>
                  <a:cxn ang="0">
                    <a:pos x="108" y="109"/>
                  </a:cxn>
                  <a:cxn ang="0">
                    <a:pos x="184" y="51"/>
                  </a:cxn>
                  <a:cxn ang="0">
                    <a:pos x="273" y="14"/>
                  </a:cxn>
                  <a:cxn ang="0">
                    <a:pos x="372" y="0"/>
                  </a:cxn>
                </a:cxnLst>
                <a:rect l="0" t="0" r="r" b="b"/>
                <a:pathLst>
                  <a:path w="742" h="742">
                    <a:moveTo>
                      <a:pt x="372" y="73"/>
                    </a:moveTo>
                    <a:lnTo>
                      <a:pt x="327" y="75"/>
                    </a:lnTo>
                    <a:lnTo>
                      <a:pt x="285" y="85"/>
                    </a:lnTo>
                    <a:lnTo>
                      <a:pt x="245" y="100"/>
                    </a:lnTo>
                    <a:lnTo>
                      <a:pt x="208" y="120"/>
                    </a:lnTo>
                    <a:lnTo>
                      <a:pt x="175" y="145"/>
                    </a:lnTo>
                    <a:lnTo>
                      <a:pt x="146" y="175"/>
                    </a:lnTo>
                    <a:lnTo>
                      <a:pt x="121" y="209"/>
                    </a:lnTo>
                    <a:lnTo>
                      <a:pt x="101" y="245"/>
                    </a:lnTo>
                    <a:lnTo>
                      <a:pt x="85" y="284"/>
                    </a:lnTo>
                    <a:lnTo>
                      <a:pt x="76" y="327"/>
                    </a:lnTo>
                    <a:lnTo>
                      <a:pt x="72" y="371"/>
                    </a:lnTo>
                    <a:lnTo>
                      <a:pt x="76" y="415"/>
                    </a:lnTo>
                    <a:lnTo>
                      <a:pt x="85" y="458"/>
                    </a:lnTo>
                    <a:lnTo>
                      <a:pt x="101" y="497"/>
                    </a:lnTo>
                    <a:lnTo>
                      <a:pt x="121" y="533"/>
                    </a:lnTo>
                    <a:lnTo>
                      <a:pt x="146" y="567"/>
                    </a:lnTo>
                    <a:lnTo>
                      <a:pt x="175" y="596"/>
                    </a:lnTo>
                    <a:lnTo>
                      <a:pt x="208" y="621"/>
                    </a:lnTo>
                    <a:lnTo>
                      <a:pt x="245" y="642"/>
                    </a:lnTo>
                    <a:lnTo>
                      <a:pt x="285" y="657"/>
                    </a:lnTo>
                    <a:lnTo>
                      <a:pt x="327" y="666"/>
                    </a:lnTo>
                    <a:lnTo>
                      <a:pt x="372" y="669"/>
                    </a:lnTo>
                    <a:lnTo>
                      <a:pt x="415" y="666"/>
                    </a:lnTo>
                    <a:lnTo>
                      <a:pt x="457" y="657"/>
                    </a:lnTo>
                    <a:lnTo>
                      <a:pt x="497" y="642"/>
                    </a:lnTo>
                    <a:lnTo>
                      <a:pt x="534" y="621"/>
                    </a:lnTo>
                    <a:lnTo>
                      <a:pt x="567" y="596"/>
                    </a:lnTo>
                    <a:lnTo>
                      <a:pt x="596" y="567"/>
                    </a:lnTo>
                    <a:lnTo>
                      <a:pt x="622" y="533"/>
                    </a:lnTo>
                    <a:lnTo>
                      <a:pt x="642" y="497"/>
                    </a:lnTo>
                    <a:lnTo>
                      <a:pt x="657" y="458"/>
                    </a:lnTo>
                    <a:lnTo>
                      <a:pt x="667" y="415"/>
                    </a:lnTo>
                    <a:lnTo>
                      <a:pt x="670" y="371"/>
                    </a:lnTo>
                    <a:lnTo>
                      <a:pt x="667" y="327"/>
                    </a:lnTo>
                    <a:lnTo>
                      <a:pt x="657" y="284"/>
                    </a:lnTo>
                    <a:lnTo>
                      <a:pt x="642" y="245"/>
                    </a:lnTo>
                    <a:lnTo>
                      <a:pt x="622" y="209"/>
                    </a:lnTo>
                    <a:lnTo>
                      <a:pt x="596" y="175"/>
                    </a:lnTo>
                    <a:lnTo>
                      <a:pt x="567" y="145"/>
                    </a:lnTo>
                    <a:lnTo>
                      <a:pt x="534" y="120"/>
                    </a:lnTo>
                    <a:lnTo>
                      <a:pt x="497" y="100"/>
                    </a:lnTo>
                    <a:lnTo>
                      <a:pt x="457" y="85"/>
                    </a:lnTo>
                    <a:lnTo>
                      <a:pt x="415" y="75"/>
                    </a:lnTo>
                    <a:lnTo>
                      <a:pt x="372" y="73"/>
                    </a:lnTo>
                    <a:close/>
                    <a:moveTo>
                      <a:pt x="372" y="0"/>
                    </a:moveTo>
                    <a:lnTo>
                      <a:pt x="421" y="4"/>
                    </a:lnTo>
                    <a:lnTo>
                      <a:pt x="469" y="14"/>
                    </a:lnTo>
                    <a:lnTo>
                      <a:pt x="515" y="29"/>
                    </a:lnTo>
                    <a:lnTo>
                      <a:pt x="558" y="51"/>
                    </a:lnTo>
                    <a:lnTo>
                      <a:pt x="597" y="77"/>
                    </a:lnTo>
                    <a:lnTo>
                      <a:pt x="634" y="109"/>
                    </a:lnTo>
                    <a:lnTo>
                      <a:pt x="664" y="144"/>
                    </a:lnTo>
                    <a:lnTo>
                      <a:pt x="692" y="184"/>
                    </a:lnTo>
                    <a:lnTo>
                      <a:pt x="713" y="226"/>
                    </a:lnTo>
                    <a:lnTo>
                      <a:pt x="729" y="272"/>
                    </a:lnTo>
                    <a:lnTo>
                      <a:pt x="739" y="321"/>
                    </a:lnTo>
                    <a:lnTo>
                      <a:pt x="742" y="371"/>
                    </a:lnTo>
                    <a:lnTo>
                      <a:pt x="739" y="421"/>
                    </a:lnTo>
                    <a:lnTo>
                      <a:pt x="729" y="470"/>
                    </a:lnTo>
                    <a:lnTo>
                      <a:pt x="713" y="516"/>
                    </a:lnTo>
                    <a:lnTo>
                      <a:pt x="692" y="558"/>
                    </a:lnTo>
                    <a:lnTo>
                      <a:pt x="664" y="598"/>
                    </a:lnTo>
                    <a:lnTo>
                      <a:pt x="634" y="633"/>
                    </a:lnTo>
                    <a:lnTo>
                      <a:pt x="597" y="665"/>
                    </a:lnTo>
                    <a:lnTo>
                      <a:pt x="558" y="691"/>
                    </a:lnTo>
                    <a:lnTo>
                      <a:pt x="515" y="713"/>
                    </a:lnTo>
                    <a:lnTo>
                      <a:pt x="469" y="728"/>
                    </a:lnTo>
                    <a:lnTo>
                      <a:pt x="421" y="738"/>
                    </a:lnTo>
                    <a:lnTo>
                      <a:pt x="372" y="742"/>
                    </a:lnTo>
                    <a:lnTo>
                      <a:pt x="321" y="738"/>
                    </a:lnTo>
                    <a:lnTo>
                      <a:pt x="273" y="728"/>
                    </a:lnTo>
                    <a:lnTo>
                      <a:pt x="227" y="713"/>
                    </a:lnTo>
                    <a:lnTo>
                      <a:pt x="184" y="691"/>
                    </a:lnTo>
                    <a:lnTo>
                      <a:pt x="145" y="665"/>
                    </a:lnTo>
                    <a:lnTo>
                      <a:pt x="108" y="633"/>
                    </a:lnTo>
                    <a:lnTo>
                      <a:pt x="78" y="598"/>
                    </a:lnTo>
                    <a:lnTo>
                      <a:pt x="50" y="558"/>
                    </a:lnTo>
                    <a:lnTo>
                      <a:pt x="30" y="516"/>
                    </a:lnTo>
                    <a:lnTo>
                      <a:pt x="13" y="470"/>
                    </a:lnTo>
                    <a:lnTo>
                      <a:pt x="3" y="421"/>
                    </a:lnTo>
                    <a:lnTo>
                      <a:pt x="0" y="371"/>
                    </a:lnTo>
                    <a:lnTo>
                      <a:pt x="3" y="321"/>
                    </a:lnTo>
                    <a:lnTo>
                      <a:pt x="13" y="272"/>
                    </a:lnTo>
                    <a:lnTo>
                      <a:pt x="30" y="226"/>
                    </a:lnTo>
                    <a:lnTo>
                      <a:pt x="50" y="184"/>
                    </a:lnTo>
                    <a:lnTo>
                      <a:pt x="78" y="144"/>
                    </a:lnTo>
                    <a:lnTo>
                      <a:pt x="108" y="109"/>
                    </a:lnTo>
                    <a:lnTo>
                      <a:pt x="145" y="77"/>
                    </a:lnTo>
                    <a:lnTo>
                      <a:pt x="184" y="51"/>
                    </a:lnTo>
                    <a:lnTo>
                      <a:pt x="227" y="29"/>
                    </a:lnTo>
                    <a:lnTo>
                      <a:pt x="273" y="14"/>
                    </a:lnTo>
                    <a:lnTo>
                      <a:pt x="321" y="4"/>
                    </a:lnTo>
                    <a:lnTo>
                      <a:pt x="37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0" name="Freeform 387">
                <a:extLst>
                  <a:ext uri="{FF2B5EF4-FFF2-40B4-BE49-F238E27FC236}">
                    <a16:creationId xmlns:a16="http://schemas.microsoft.com/office/drawing/2014/main" id="{3F6C3957-C63B-4C6D-BF7F-0E8585998A96}"/>
                  </a:ext>
                </a:extLst>
              </p:cNvPr>
              <p:cNvSpPr>
                <a:spLocks noEditPoints="1"/>
              </p:cNvSpPr>
              <p:nvPr/>
            </p:nvSpPr>
            <p:spPr bwMode="auto">
              <a:xfrm>
                <a:off x="6112242" y="2335247"/>
                <a:ext cx="88119" cy="89194"/>
              </a:xfrm>
              <a:custGeom>
                <a:avLst/>
                <a:gdLst/>
                <a:ahLst/>
                <a:cxnLst>
                  <a:cxn ang="0">
                    <a:pos x="327" y="75"/>
                  </a:cxn>
                  <a:cxn ang="0">
                    <a:pos x="246" y="100"/>
                  </a:cxn>
                  <a:cxn ang="0">
                    <a:pos x="176" y="145"/>
                  </a:cxn>
                  <a:cxn ang="0">
                    <a:pos x="121" y="209"/>
                  </a:cxn>
                  <a:cxn ang="0">
                    <a:pos x="86" y="284"/>
                  </a:cxn>
                  <a:cxn ang="0">
                    <a:pos x="73" y="371"/>
                  </a:cxn>
                  <a:cxn ang="0">
                    <a:pos x="86" y="458"/>
                  </a:cxn>
                  <a:cxn ang="0">
                    <a:pos x="121" y="533"/>
                  </a:cxn>
                  <a:cxn ang="0">
                    <a:pos x="176" y="596"/>
                  </a:cxn>
                  <a:cxn ang="0">
                    <a:pos x="246" y="642"/>
                  </a:cxn>
                  <a:cxn ang="0">
                    <a:pos x="327" y="666"/>
                  </a:cxn>
                  <a:cxn ang="0">
                    <a:pos x="416" y="666"/>
                  </a:cxn>
                  <a:cxn ang="0">
                    <a:pos x="497" y="642"/>
                  </a:cxn>
                  <a:cxn ang="0">
                    <a:pos x="567" y="596"/>
                  </a:cxn>
                  <a:cxn ang="0">
                    <a:pos x="622" y="533"/>
                  </a:cxn>
                  <a:cxn ang="0">
                    <a:pos x="657" y="458"/>
                  </a:cxn>
                  <a:cxn ang="0">
                    <a:pos x="670" y="371"/>
                  </a:cxn>
                  <a:cxn ang="0">
                    <a:pos x="657" y="284"/>
                  </a:cxn>
                  <a:cxn ang="0">
                    <a:pos x="622" y="209"/>
                  </a:cxn>
                  <a:cxn ang="0">
                    <a:pos x="567" y="145"/>
                  </a:cxn>
                  <a:cxn ang="0">
                    <a:pos x="497" y="100"/>
                  </a:cxn>
                  <a:cxn ang="0">
                    <a:pos x="416" y="75"/>
                  </a:cxn>
                  <a:cxn ang="0">
                    <a:pos x="371" y="0"/>
                  </a:cxn>
                  <a:cxn ang="0">
                    <a:pos x="470" y="14"/>
                  </a:cxn>
                  <a:cxn ang="0">
                    <a:pos x="558" y="51"/>
                  </a:cxn>
                  <a:cxn ang="0">
                    <a:pos x="634" y="109"/>
                  </a:cxn>
                  <a:cxn ang="0">
                    <a:pos x="692" y="184"/>
                  </a:cxn>
                  <a:cxn ang="0">
                    <a:pos x="729" y="272"/>
                  </a:cxn>
                  <a:cxn ang="0">
                    <a:pos x="743" y="371"/>
                  </a:cxn>
                  <a:cxn ang="0">
                    <a:pos x="729" y="470"/>
                  </a:cxn>
                  <a:cxn ang="0">
                    <a:pos x="692" y="558"/>
                  </a:cxn>
                  <a:cxn ang="0">
                    <a:pos x="634" y="633"/>
                  </a:cxn>
                  <a:cxn ang="0">
                    <a:pos x="558" y="691"/>
                  </a:cxn>
                  <a:cxn ang="0">
                    <a:pos x="470" y="728"/>
                  </a:cxn>
                  <a:cxn ang="0">
                    <a:pos x="371" y="742"/>
                  </a:cxn>
                  <a:cxn ang="0">
                    <a:pos x="273" y="728"/>
                  </a:cxn>
                  <a:cxn ang="0">
                    <a:pos x="185" y="691"/>
                  </a:cxn>
                  <a:cxn ang="0">
                    <a:pos x="109" y="633"/>
                  </a:cxn>
                  <a:cxn ang="0">
                    <a:pos x="51" y="558"/>
                  </a:cxn>
                  <a:cxn ang="0">
                    <a:pos x="13" y="470"/>
                  </a:cxn>
                  <a:cxn ang="0">
                    <a:pos x="0" y="371"/>
                  </a:cxn>
                  <a:cxn ang="0">
                    <a:pos x="13" y="272"/>
                  </a:cxn>
                  <a:cxn ang="0">
                    <a:pos x="51" y="184"/>
                  </a:cxn>
                  <a:cxn ang="0">
                    <a:pos x="109" y="109"/>
                  </a:cxn>
                  <a:cxn ang="0">
                    <a:pos x="185" y="51"/>
                  </a:cxn>
                  <a:cxn ang="0">
                    <a:pos x="273" y="14"/>
                  </a:cxn>
                  <a:cxn ang="0">
                    <a:pos x="371" y="0"/>
                  </a:cxn>
                </a:cxnLst>
                <a:rect l="0" t="0" r="r" b="b"/>
                <a:pathLst>
                  <a:path w="743" h="742">
                    <a:moveTo>
                      <a:pt x="371" y="73"/>
                    </a:moveTo>
                    <a:lnTo>
                      <a:pt x="327" y="75"/>
                    </a:lnTo>
                    <a:lnTo>
                      <a:pt x="285" y="85"/>
                    </a:lnTo>
                    <a:lnTo>
                      <a:pt x="246" y="100"/>
                    </a:lnTo>
                    <a:lnTo>
                      <a:pt x="209" y="120"/>
                    </a:lnTo>
                    <a:lnTo>
                      <a:pt x="176" y="145"/>
                    </a:lnTo>
                    <a:lnTo>
                      <a:pt x="146" y="175"/>
                    </a:lnTo>
                    <a:lnTo>
                      <a:pt x="121" y="209"/>
                    </a:lnTo>
                    <a:lnTo>
                      <a:pt x="100" y="245"/>
                    </a:lnTo>
                    <a:lnTo>
                      <a:pt x="86" y="284"/>
                    </a:lnTo>
                    <a:lnTo>
                      <a:pt x="76" y="327"/>
                    </a:lnTo>
                    <a:lnTo>
                      <a:pt x="73" y="371"/>
                    </a:lnTo>
                    <a:lnTo>
                      <a:pt x="76" y="415"/>
                    </a:lnTo>
                    <a:lnTo>
                      <a:pt x="86" y="458"/>
                    </a:lnTo>
                    <a:lnTo>
                      <a:pt x="100" y="497"/>
                    </a:lnTo>
                    <a:lnTo>
                      <a:pt x="121" y="533"/>
                    </a:lnTo>
                    <a:lnTo>
                      <a:pt x="146" y="567"/>
                    </a:lnTo>
                    <a:lnTo>
                      <a:pt x="176" y="596"/>
                    </a:lnTo>
                    <a:lnTo>
                      <a:pt x="209" y="621"/>
                    </a:lnTo>
                    <a:lnTo>
                      <a:pt x="246" y="642"/>
                    </a:lnTo>
                    <a:lnTo>
                      <a:pt x="285" y="657"/>
                    </a:lnTo>
                    <a:lnTo>
                      <a:pt x="327" y="666"/>
                    </a:lnTo>
                    <a:lnTo>
                      <a:pt x="371" y="669"/>
                    </a:lnTo>
                    <a:lnTo>
                      <a:pt x="416" y="666"/>
                    </a:lnTo>
                    <a:lnTo>
                      <a:pt x="458" y="657"/>
                    </a:lnTo>
                    <a:lnTo>
                      <a:pt x="497" y="642"/>
                    </a:lnTo>
                    <a:lnTo>
                      <a:pt x="534" y="621"/>
                    </a:lnTo>
                    <a:lnTo>
                      <a:pt x="567" y="596"/>
                    </a:lnTo>
                    <a:lnTo>
                      <a:pt x="597" y="567"/>
                    </a:lnTo>
                    <a:lnTo>
                      <a:pt x="622" y="533"/>
                    </a:lnTo>
                    <a:lnTo>
                      <a:pt x="642" y="497"/>
                    </a:lnTo>
                    <a:lnTo>
                      <a:pt x="657" y="458"/>
                    </a:lnTo>
                    <a:lnTo>
                      <a:pt x="667" y="415"/>
                    </a:lnTo>
                    <a:lnTo>
                      <a:pt x="670" y="371"/>
                    </a:lnTo>
                    <a:lnTo>
                      <a:pt x="667" y="327"/>
                    </a:lnTo>
                    <a:lnTo>
                      <a:pt x="657" y="284"/>
                    </a:lnTo>
                    <a:lnTo>
                      <a:pt x="642" y="245"/>
                    </a:lnTo>
                    <a:lnTo>
                      <a:pt x="622" y="209"/>
                    </a:lnTo>
                    <a:lnTo>
                      <a:pt x="597" y="175"/>
                    </a:lnTo>
                    <a:lnTo>
                      <a:pt x="567" y="145"/>
                    </a:lnTo>
                    <a:lnTo>
                      <a:pt x="534" y="120"/>
                    </a:lnTo>
                    <a:lnTo>
                      <a:pt x="497" y="100"/>
                    </a:lnTo>
                    <a:lnTo>
                      <a:pt x="458" y="85"/>
                    </a:lnTo>
                    <a:lnTo>
                      <a:pt x="416" y="75"/>
                    </a:lnTo>
                    <a:lnTo>
                      <a:pt x="371" y="73"/>
                    </a:lnTo>
                    <a:close/>
                    <a:moveTo>
                      <a:pt x="371" y="0"/>
                    </a:moveTo>
                    <a:lnTo>
                      <a:pt x="421" y="4"/>
                    </a:lnTo>
                    <a:lnTo>
                      <a:pt x="470" y="14"/>
                    </a:lnTo>
                    <a:lnTo>
                      <a:pt x="516" y="29"/>
                    </a:lnTo>
                    <a:lnTo>
                      <a:pt x="558" y="51"/>
                    </a:lnTo>
                    <a:lnTo>
                      <a:pt x="598" y="77"/>
                    </a:lnTo>
                    <a:lnTo>
                      <a:pt x="634" y="109"/>
                    </a:lnTo>
                    <a:lnTo>
                      <a:pt x="665" y="144"/>
                    </a:lnTo>
                    <a:lnTo>
                      <a:pt x="692" y="184"/>
                    </a:lnTo>
                    <a:lnTo>
                      <a:pt x="713" y="226"/>
                    </a:lnTo>
                    <a:lnTo>
                      <a:pt x="729" y="272"/>
                    </a:lnTo>
                    <a:lnTo>
                      <a:pt x="739" y="321"/>
                    </a:lnTo>
                    <a:lnTo>
                      <a:pt x="743" y="371"/>
                    </a:lnTo>
                    <a:lnTo>
                      <a:pt x="739" y="421"/>
                    </a:lnTo>
                    <a:lnTo>
                      <a:pt x="729" y="470"/>
                    </a:lnTo>
                    <a:lnTo>
                      <a:pt x="713" y="516"/>
                    </a:lnTo>
                    <a:lnTo>
                      <a:pt x="692" y="558"/>
                    </a:lnTo>
                    <a:lnTo>
                      <a:pt x="665" y="598"/>
                    </a:lnTo>
                    <a:lnTo>
                      <a:pt x="634" y="633"/>
                    </a:lnTo>
                    <a:lnTo>
                      <a:pt x="598" y="665"/>
                    </a:lnTo>
                    <a:lnTo>
                      <a:pt x="558" y="691"/>
                    </a:lnTo>
                    <a:lnTo>
                      <a:pt x="516" y="713"/>
                    </a:lnTo>
                    <a:lnTo>
                      <a:pt x="470" y="728"/>
                    </a:lnTo>
                    <a:lnTo>
                      <a:pt x="421" y="738"/>
                    </a:lnTo>
                    <a:lnTo>
                      <a:pt x="371" y="742"/>
                    </a:lnTo>
                    <a:lnTo>
                      <a:pt x="322" y="738"/>
                    </a:lnTo>
                    <a:lnTo>
                      <a:pt x="273" y="728"/>
                    </a:lnTo>
                    <a:lnTo>
                      <a:pt x="227" y="713"/>
                    </a:lnTo>
                    <a:lnTo>
                      <a:pt x="185" y="691"/>
                    </a:lnTo>
                    <a:lnTo>
                      <a:pt x="145" y="665"/>
                    </a:lnTo>
                    <a:lnTo>
                      <a:pt x="109" y="633"/>
                    </a:lnTo>
                    <a:lnTo>
                      <a:pt x="78" y="598"/>
                    </a:lnTo>
                    <a:lnTo>
                      <a:pt x="51" y="558"/>
                    </a:lnTo>
                    <a:lnTo>
                      <a:pt x="30" y="516"/>
                    </a:lnTo>
                    <a:lnTo>
                      <a:pt x="13" y="470"/>
                    </a:lnTo>
                    <a:lnTo>
                      <a:pt x="4" y="421"/>
                    </a:lnTo>
                    <a:lnTo>
                      <a:pt x="0" y="371"/>
                    </a:lnTo>
                    <a:lnTo>
                      <a:pt x="4" y="321"/>
                    </a:lnTo>
                    <a:lnTo>
                      <a:pt x="13" y="272"/>
                    </a:lnTo>
                    <a:lnTo>
                      <a:pt x="30" y="226"/>
                    </a:lnTo>
                    <a:lnTo>
                      <a:pt x="51" y="184"/>
                    </a:lnTo>
                    <a:lnTo>
                      <a:pt x="78" y="144"/>
                    </a:lnTo>
                    <a:lnTo>
                      <a:pt x="109" y="109"/>
                    </a:lnTo>
                    <a:lnTo>
                      <a:pt x="145" y="77"/>
                    </a:lnTo>
                    <a:lnTo>
                      <a:pt x="185" y="51"/>
                    </a:lnTo>
                    <a:lnTo>
                      <a:pt x="227" y="29"/>
                    </a:lnTo>
                    <a:lnTo>
                      <a:pt x="273" y="14"/>
                    </a:lnTo>
                    <a:lnTo>
                      <a:pt x="322" y="4"/>
                    </a:lnTo>
                    <a:lnTo>
                      <a:pt x="37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1" name="Freeform 388">
                <a:extLst>
                  <a:ext uri="{FF2B5EF4-FFF2-40B4-BE49-F238E27FC236}">
                    <a16:creationId xmlns:a16="http://schemas.microsoft.com/office/drawing/2014/main" id="{49A3D6C8-B3CE-4126-8345-D0E1B64F4C17}"/>
                  </a:ext>
                </a:extLst>
              </p:cNvPr>
              <p:cNvSpPr>
                <a:spLocks noEditPoints="1"/>
              </p:cNvSpPr>
              <p:nvPr/>
            </p:nvSpPr>
            <p:spPr bwMode="auto">
              <a:xfrm>
                <a:off x="6133734" y="2355665"/>
                <a:ext cx="50507" cy="49433"/>
              </a:xfrm>
              <a:custGeom>
                <a:avLst/>
                <a:gdLst/>
                <a:ahLst/>
                <a:cxnLst>
                  <a:cxn ang="0">
                    <a:pos x="41" y="148"/>
                  </a:cxn>
                  <a:cxn ang="0">
                    <a:pos x="211" y="28"/>
                  </a:cxn>
                  <a:cxn ang="0">
                    <a:pos x="36" y="0"/>
                  </a:cxn>
                  <a:cxn ang="0">
                    <a:pos x="228" y="3"/>
                  </a:cxn>
                  <a:cxn ang="0">
                    <a:pos x="237" y="20"/>
                  </a:cxn>
                  <a:cxn ang="0">
                    <a:pos x="245" y="145"/>
                  </a:cxn>
                  <a:cxn ang="0">
                    <a:pos x="276" y="154"/>
                  </a:cxn>
                  <a:cxn ang="0">
                    <a:pos x="303" y="177"/>
                  </a:cxn>
                  <a:cxn ang="0">
                    <a:pos x="315" y="204"/>
                  </a:cxn>
                  <a:cxn ang="0">
                    <a:pos x="316" y="247"/>
                  </a:cxn>
                  <a:cxn ang="0">
                    <a:pos x="316" y="291"/>
                  </a:cxn>
                  <a:cxn ang="0">
                    <a:pos x="322" y="323"/>
                  </a:cxn>
                  <a:cxn ang="0">
                    <a:pos x="331" y="335"/>
                  </a:cxn>
                  <a:cxn ang="0">
                    <a:pos x="347" y="339"/>
                  </a:cxn>
                  <a:cxn ang="0">
                    <a:pos x="368" y="334"/>
                  </a:cxn>
                  <a:cxn ang="0">
                    <a:pos x="378" y="319"/>
                  </a:cxn>
                  <a:cxn ang="0">
                    <a:pos x="383" y="294"/>
                  </a:cxn>
                  <a:cxn ang="0">
                    <a:pos x="383" y="273"/>
                  </a:cxn>
                  <a:cxn ang="0">
                    <a:pos x="383" y="244"/>
                  </a:cxn>
                  <a:cxn ang="0">
                    <a:pos x="377" y="123"/>
                  </a:cxn>
                  <a:cxn ang="0">
                    <a:pos x="365" y="108"/>
                  </a:cxn>
                  <a:cxn ang="0">
                    <a:pos x="361" y="88"/>
                  </a:cxn>
                  <a:cxn ang="0">
                    <a:pos x="358" y="67"/>
                  </a:cxn>
                  <a:cxn ang="0">
                    <a:pos x="346" y="50"/>
                  </a:cxn>
                  <a:cxn ang="0">
                    <a:pos x="326" y="36"/>
                  </a:cxn>
                  <a:cxn ang="0">
                    <a:pos x="281" y="17"/>
                  </a:cxn>
                  <a:cxn ang="0">
                    <a:pos x="298" y="6"/>
                  </a:cxn>
                  <a:cxn ang="0">
                    <a:pos x="362" y="26"/>
                  </a:cxn>
                  <a:cxn ang="0">
                    <a:pos x="398" y="48"/>
                  </a:cxn>
                  <a:cxn ang="0">
                    <a:pos x="417" y="71"/>
                  </a:cxn>
                  <a:cxn ang="0">
                    <a:pos x="423" y="100"/>
                  </a:cxn>
                  <a:cxn ang="0">
                    <a:pos x="410" y="122"/>
                  </a:cxn>
                  <a:cxn ang="0">
                    <a:pos x="408" y="296"/>
                  </a:cxn>
                  <a:cxn ang="0">
                    <a:pos x="401" y="329"/>
                  </a:cxn>
                  <a:cxn ang="0">
                    <a:pos x="388" y="350"/>
                  </a:cxn>
                  <a:cxn ang="0">
                    <a:pos x="362" y="362"/>
                  </a:cxn>
                  <a:cxn ang="0">
                    <a:pos x="345" y="364"/>
                  </a:cxn>
                  <a:cxn ang="0">
                    <a:pos x="315" y="356"/>
                  </a:cxn>
                  <a:cxn ang="0">
                    <a:pos x="299" y="333"/>
                  </a:cxn>
                  <a:cxn ang="0">
                    <a:pos x="291" y="292"/>
                  </a:cxn>
                  <a:cxn ang="0">
                    <a:pos x="291" y="222"/>
                  </a:cxn>
                  <a:cxn ang="0">
                    <a:pos x="286" y="198"/>
                  </a:cxn>
                  <a:cxn ang="0">
                    <a:pos x="275" y="184"/>
                  </a:cxn>
                  <a:cxn ang="0">
                    <a:pos x="245" y="171"/>
                  </a:cxn>
                  <a:cxn ang="0">
                    <a:pos x="237" y="374"/>
                  </a:cxn>
                  <a:cxn ang="0">
                    <a:pos x="253" y="412"/>
                  </a:cxn>
                  <a:cxn ang="0">
                    <a:pos x="0" y="374"/>
                  </a:cxn>
                  <a:cxn ang="0">
                    <a:pos x="15" y="20"/>
                  </a:cxn>
                  <a:cxn ang="0">
                    <a:pos x="25" y="3"/>
                  </a:cxn>
                </a:cxnLst>
                <a:rect l="0" t="0" r="r" b="b"/>
                <a:pathLst>
                  <a:path w="423" h="412">
                    <a:moveTo>
                      <a:pt x="41" y="28"/>
                    </a:moveTo>
                    <a:lnTo>
                      <a:pt x="41" y="148"/>
                    </a:lnTo>
                    <a:lnTo>
                      <a:pt x="211" y="148"/>
                    </a:lnTo>
                    <a:lnTo>
                      <a:pt x="211" y="28"/>
                    </a:lnTo>
                    <a:lnTo>
                      <a:pt x="41" y="28"/>
                    </a:lnTo>
                    <a:close/>
                    <a:moveTo>
                      <a:pt x="36" y="0"/>
                    </a:moveTo>
                    <a:lnTo>
                      <a:pt x="218" y="0"/>
                    </a:lnTo>
                    <a:lnTo>
                      <a:pt x="228" y="3"/>
                    </a:lnTo>
                    <a:lnTo>
                      <a:pt x="235" y="10"/>
                    </a:lnTo>
                    <a:lnTo>
                      <a:pt x="237" y="20"/>
                    </a:lnTo>
                    <a:lnTo>
                      <a:pt x="237" y="145"/>
                    </a:lnTo>
                    <a:lnTo>
                      <a:pt x="245" y="145"/>
                    </a:lnTo>
                    <a:lnTo>
                      <a:pt x="259" y="148"/>
                    </a:lnTo>
                    <a:lnTo>
                      <a:pt x="276" y="154"/>
                    </a:lnTo>
                    <a:lnTo>
                      <a:pt x="294" y="167"/>
                    </a:lnTo>
                    <a:lnTo>
                      <a:pt x="303" y="177"/>
                    </a:lnTo>
                    <a:lnTo>
                      <a:pt x="310" y="189"/>
                    </a:lnTo>
                    <a:lnTo>
                      <a:pt x="315" y="204"/>
                    </a:lnTo>
                    <a:lnTo>
                      <a:pt x="316" y="222"/>
                    </a:lnTo>
                    <a:lnTo>
                      <a:pt x="316" y="247"/>
                    </a:lnTo>
                    <a:lnTo>
                      <a:pt x="315" y="270"/>
                    </a:lnTo>
                    <a:lnTo>
                      <a:pt x="316" y="291"/>
                    </a:lnTo>
                    <a:lnTo>
                      <a:pt x="319" y="309"/>
                    </a:lnTo>
                    <a:lnTo>
                      <a:pt x="322" y="323"/>
                    </a:lnTo>
                    <a:lnTo>
                      <a:pt x="326" y="330"/>
                    </a:lnTo>
                    <a:lnTo>
                      <a:pt x="331" y="335"/>
                    </a:lnTo>
                    <a:lnTo>
                      <a:pt x="337" y="338"/>
                    </a:lnTo>
                    <a:lnTo>
                      <a:pt x="347" y="339"/>
                    </a:lnTo>
                    <a:lnTo>
                      <a:pt x="359" y="337"/>
                    </a:lnTo>
                    <a:lnTo>
                      <a:pt x="368" y="334"/>
                    </a:lnTo>
                    <a:lnTo>
                      <a:pt x="373" y="327"/>
                    </a:lnTo>
                    <a:lnTo>
                      <a:pt x="378" y="319"/>
                    </a:lnTo>
                    <a:lnTo>
                      <a:pt x="382" y="307"/>
                    </a:lnTo>
                    <a:lnTo>
                      <a:pt x="383" y="294"/>
                    </a:lnTo>
                    <a:lnTo>
                      <a:pt x="383" y="284"/>
                    </a:lnTo>
                    <a:lnTo>
                      <a:pt x="383" y="273"/>
                    </a:lnTo>
                    <a:lnTo>
                      <a:pt x="383" y="261"/>
                    </a:lnTo>
                    <a:lnTo>
                      <a:pt x="383" y="244"/>
                    </a:lnTo>
                    <a:lnTo>
                      <a:pt x="383" y="125"/>
                    </a:lnTo>
                    <a:lnTo>
                      <a:pt x="377" y="123"/>
                    </a:lnTo>
                    <a:lnTo>
                      <a:pt x="369" y="117"/>
                    </a:lnTo>
                    <a:lnTo>
                      <a:pt x="365" y="108"/>
                    </a:lnTo>
                    <a:lnTo>
                      <a:pt x="362" y="98"/>
                    </a:lnTo>
                    <a:lnTo>
                      <a:pt x="361" y="88"/>
                    </a:lnTo>
                    <a:lnTo>
                      <a:pt x="360" y="77"/>
                    </a:lnTo>
                    <a:lnTo>
                      <a:pt x="358" y="67"/>
                    </a:lnTo>
                    <a:lnTo>
                      <a:pt x="354" y="59"/>
                    </a:lnTo>
                    <a:lnTo>
                      <a:pt x="346" y="50"/>
                    </a:lnTo>
                    <a:lnTo>
                      <a:pt x="336" y="42"/>
                    </a:lnTo>
                    <a:lnTo>
                      <a:pt x="326" y="36"/>
                    </a:lnTo>
                    <a:lnTo>
                      <a:pt x="309" y="26"/>
                    </a:lnTo>
                    <a:lnTo>
                      <a:pt x="281" y="17"/>
                    </a:lnTo>
                    <a:lnTo>
                      <a:pt x="281" y="4"/>
                    </a:lnTo>
                    <a:lnTo>
                      <a:pt x="298" y="6"/>
                    </a:lnTo>
                    <a:lnTo>
                      <a:pt x="338" y="17"/>
                    </a:lnTo>
                    <a:lnTo>
                      <a:pt x="362" y="26"/>
                    </a:lnTo>
                    <a:lnTo>
                      <a:pt x="385" y="39"/>
                    </a:lnTo>
                    <a:lnTo>
                      <a:pt x="398" y="48"/>
                    </a:lnTo>
                    <a:lnTo>
                      <a:pt x="408" y="59"/>
                    </a:lnTo>
                    <a:lnTo>
                      <a:pt x="417" y="71"/>
                    </a:lnTo>
                    <a:lnTo>
                      <a:pt x="423" y="85"/>
                    </a:lnTo>
                    <a:lnTo>
                      <a:pt x="423" y="100"/>
                    </a:lnTo>
                    <a:lnTo>
                      <a:pt x="418" y="113"/>
                    </a:lnTo>
                    <a:lnTo>
                      <a:pt x="410" y="122"/>
                    </a:lnTo>
                    <a:lnTo>
                      <a:pt x="410" y="284"/>
                    </a:lnTo>
                    <a:lnTo>
                      <a:pt x="408" y="296"/>
                    </a:lnTo>
                    <a:lnTo>
                      <a:pt x="406" y="312"/>
                    </a:lnTo>
                    <a:lnTo>
                      <a:pt x="401" y="329"/>
                    </a:lnTo>
                    <a:lnTo>
                      <a:pt x="395" y="340"/>
                    </a:lnTo>
                    <a:lnTo>
                      <a:pt x="388" y="350"/>
                    </a:lnTo>
                    <a:lnTo>
                      <a:pt x="377" y="358"/>
                    </a:lnTo>
                    <a:lnTo>
                      <a:pt x="362" y="362"/>
                    </a:lnTo>
                    <a:lnTo>
                      <a:pt x="347" y="364"/>
                    </a:lnTo>
                    <a:lnTo>
                      <a:pt x="345" y="364"/>
                    </a:lnTo>
                    <a:lnTo>
                      <a:pt x="330" y="362"/>
                    </a:lnTo>
                    <a:lnTo>
                      <a:pt x="315" y="356"/>
                    </a:lnTo>
                    <a:lnTo>
                      <a:pt x="305" y="345"/>
                    </a:lnTo>
                    <a:lnTo>
                      <a:pt x="299" y="333"/>
                    </a:lnTo>
                    <a:lnTo>
                      <a:pt x="293" y="314"/>
                    </a:lnTo>
                    <a:lnTo>
                      <a:pt x="291" y="292"/>
                    </a:lnTo>
                    <a:lnTo>
                      <a:pt x="290" y="270"/>
                    </a:lnTo>
                    <a:lnTo>
                      <a:pt x="291" y="222"/>
                    </a:lnTo>
                    <a:lnTo>
                      <a:pt x="290" y="209"/>
                    </a:lnTo>
                    <a:lnTo>
                      <a:pt x="286" y="198"/>
                    </a:lnTo>
                    <a:lnTo>
                      <a:pt x="281" y="189"/>
                    </a:lnTo>
                    <a:lnTo>
                      <a:pt x="275" y="184"/>
                    </a:lnTo>
                    <a:lnTo>
                      <a:pt x="260" y="175"/>
                    </a:lnTo>
                    <a:lnTo>
                      <a:pt x="245" y="171"/>
                    </a:lnTo>
                    <a:lnTo>
                      <a:pt x="237" y="170"/>
                    </a:lnTo>
                    <a:lnTo>
                      <a:pt x="237" y="374"/>
                    </a:lnTo>
                    <a:lnTo>
                      <a:pt x="253" y="374"/>
                    </a:lnTo>
                    <a:lnTo>
                      <a:pt x="253" y="412"/>
                    </a:lnTo>
                    <a:lnTo>
                      <a:pt x="0" y="412"/>
                    </a:lnTo>
                    <a:lnTo>
                      <a:pt x="0" y="374"/>
                    </a:lnTo>
                    <a:lnTo>
                      <a:pt x="15" y="374"/>
                    </a:lnTo>
                    <a:lnTo>
                      <a:pt x="15" y="20"/>
                    </a:lnTo>
                    <a:lnTo>
                      <a:pt x="17" y="10"/>
                    </a:lnTo>
                    <a:lnTo>
                      <a:pt x="25" y="3"/>
                    </a:lnTo>
                    <a:lnTo>
                      <a:pt x="3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2" name="Freeform 389">
                <a:extLst>
                  <a:ext uri="{FF2B5EF4-FFF2-40B4-BE49-F238E27FC236}">
                    <a16:creationId xmlns:a16="http://schemas.microsoft.com/office/drawing/2014/main" id="{934E0213-ED8D-44C5-AC48-DAFA8573B679}"/>
                  </a:ext>
                </a:extLst>
              </p:cNvPr>
              <p:cNvSpPr>
                <a:spLocks/>
              </p:cNvSpPr>
              <p:nvPr/>
            </p:nvSpPr>
            <p:spPr bwMode="auto">
              <a:xfrm>
                <a:off x="5963943" y="2451307"/>
                <a:ext cx="75224" cy="60179"/>
              </a:xfrm>
              <a:custGeom>
                <a:avLst/>
                <a:gdLst/>
                <a:ahLst/>
                <a:cxnLst>
                  <a:cxn ang="0">
                    <a:pos x="0" y="0"/>
                  </a:cxn>
                  <a:cxn ang="0">
                    <a:pos x="66" y="0"/>
                  </a:cxn>
                  <a:cxn ang="0">
                    <a:pos x="103" y="4"/>
                  </a:cxn>
                  <a:cxn ang="0">
                    <a:pos x="137" y="12"/>
                  </a:cxn>
                  <a:cxn ang="0">
                    <a:pos x="170" y="28"/>
                  </a:cxn>
                  <a:cxn ang="0">
                    <a:pos x="200" y="48"/>
                  </a:cxn>
                  <a:cxn ang="0">
                    <a:pos x="225" y="72"/>
                  </a:cxn>
                  <a:cxn ang="0">
                    <a:pos x="246" y="100"/>
                  </a:cxn>
                  <a:cxn ang="0">
                    <a:pos x="262" y="132"/>
                  </a:cxn>
                  <a:cxn ang="0">
                    <a:pos x="273" y="167"/>
                  </a:cxn>
                  <a:cxn ang="0">
                    <a:pos x="278" y="203"/>
                  </a:cxn>
                  <a:cxn ang="0">
                    <a:pos x="276" y="217"/>
                  </a:cxn>
                  <a:cxn ang="0">
                    <a:pos x="278" y="431"/>
                  </a:cxn>
                  <a:cxn ang="0">
                    <a:pos x="358" y="431"/>
                  </a:cxn>
                  <a:cxn ang="0">
                    <a:pos x="356" y="209"/>
                  </a:cxn>
                  <a:cxn ang="0">
                    <a:pos x="361" y="170"/>
                  </a:cxn>
                  <a:cxn ang="0">
                    <a:pos x="372" y="134"/>
                  </a:cxn>
                  <a:cxn ang="0">
                    <a:pos x="388" y="102"/>
                  </a:cxn>
                  <a:cxn ang="0">
                    <a:pos x="409" y="73"/>
                  </a:cxn>
                  <a:cxn ang="0">
                    <a:pos x="435" y="48"/>
                  </a:cxn>
                  <a:cxn ang="0">
                    <a:pos x="464" y="28"/>
                  </a:cxn>
                  <a:cxn ang="0">
                    <a:pos x="497" y="12"/>
                  </a:cxn>
                  <a:cxn ang="0">
                    <a:pos x="531" y="4"/>
                  </a:cxn>
                  <a:cxn ang="0">
                    <a:pos x="568" y="0"/>
                  </a:cxn>
                  <a:cxn ang="0">
                    <a:pos x="633" y="0"/>
                  </a:cxn>
                  <a:cxn ang="0">
                    <a:pos x="633" y="73"/>
                  </a:cxn>
                  <a:cxn ang="0">
                    <a:pos x="568" y="73"/>
                  </a:cxn>
                  <a:cxn ang="0">
                    <a:pos x="541" y="75"/>
                  </a:cxn>
                  <a:cxn ang="0">
                    <a:pos x="515" y="83"/>
                  </a:cxn>
                  <a:cxn ang="0">
                    <a:pos x="492" y="96"/>
                  </a:cxn>
                  <a:cxn ang="0">
                    <a:pos x="472" y="111"/>
                  </a:cxn>
                  <a:cxn ang="0">
                    <a:pos x="454" y="131"/>
                  </a:cxn>
                  <a:cxn ang="0">
                    <a:pos x="441" y="154"/>
                  </a:cxn>
                  <a:cxn ang="0">
                    <a:pos x="432" y="179"/>
                  </a:cxn>
                  <a:cxn ang="0">
                    <a:pos x="429" y="207"/>
                  </a:cxn>
                  <a:cxn ang="0">
                    <a:pos x="429" y="210"/>
                  </a:cxn>
                  <a:cxn ang="0">
                    <a:pos x="430" y="504"/>
                  </a:cxn>
                  <a:cxn ang="0">
                    <a:pos x="205" y="504"/>
                  </a:cxn>
                  <a:cxn ang="0">
                    <a:pos x="205" y="201"/>
                  </a:cxn>
                  <a:cxn ang="0">
                    <a:pos x="202" y="176"/>
                  </a:cxn>
                  <a:cxn ang="0">
                    <a:pos x="193" y="152"/>
                  </a:cxn>
                  <a:cxn ang="0">
                    <a:pos x="180" y="130"/>
                  </a:cxn>
                  <a:cxn ang="0">
                    <a:pos x="162" y="111"/>
                  </a:cxn>
                  <a:cxn ang="0">
                    <a:pos x="142" y="95"/>
                  </a:cxn>
                  <a:cxn ang="0">
                    <a:pos x="119" y="83"/>
                  </a:cxn>
                  <a:cxn ang="0">
                    <a:pos x="93" y="75"/>
                  </a:cxn>
                  <a:cxn ang="0">
                    <a:pos x="66" y="73"/>
                  </a:cxn>
                  <a:cxn ang="0">
                    <a:pos x="0" y="73"/>
                  </a:cxn>
                  <a:cxn ang="0">
                    <a:pos x="0" y="0"/>
                  </a:cxn>
                </a:cxnLst>
                <a:rect l="0" t="0" r="r" b="b"/>
                <a:pathLst>
                  <a:path w="633" h="504">
                    <a:moveTo>
                      <a:pt x="0" y="0"/>
                    </a:moveTo>
                    <a:lnTo>
                      <a:pt x="66" y="0"/>
                    </a:lnTo>
                    <a:lnTo>
                      <a:pt x="103" y="4"/>
                    </a:lnTo>
                    <a:lnTo>
                      <a:pt x="137" y="12"/>
                    </a:lnTo>
                    <a:lnTo>
                      <a:pt x="170" y="28"/>
                    </a:lnTo>
                    <a:lnTo>
                      <a:pt x="200" y="48"/>
                    </a:lnTo>
                    <a:lnTo>
                      <a:pt x="225" y="72"/>
                    </a:lnTo>
                    <a:lnTo>
                      <a:pt x="246" y="100"/>
                    </a:lnTo>
                    <a:lnTo>
                      <a:pt x="262" y="132"/>
                    </a:lnTo>
                    <a:lnTo>
                      <a:pt x="273" y="167"/>
                    </a:lnTo>
                    <a:lnTo>
                      <a:pt x="278" y="203"/>
                    </a:lnTo>
                    <a:lnTo>
                      <a:pt x="276" y="217"/>
                    </a:lnTo>
                    <a:lnTo>
                      <a:pt x="278" y="431"/>
                    </a:lnTo>
                    <a:lnTo>
                      <a:pt x="358" y="431"/>
                    </a:lnTo>
                    <a:lnTo>
                      <a:pt x="356" y="209"/>
                    </a:lnTo>
                    <a:lnTo>
                      <a:pt x="361" y="170"/>
                    </a:lnTo>
                    <a:lnTo>
                      <a:pt x="372" y="134"/>
                    </a:lnTo>
                    <a:lnTo>
                      <a:pt x="388" y="102"/>
                    </a:lnTo>
                    <a:lnTo>
                      <a:pt x="409" y="73"/>
                    </a:lnTo>
                    <a:lnTo>
                      <a:pt x="435" y="48"/>
                    </a:lnTo>
                    <a:lnTo>
                      <a:pt x="464" y="28"/>
                    </a:lnTo>
                    <a:lnTo>
                      <a:pt x="497" y="12"/>
                    </a:lnTo>
                    <a:lnTo>
                      <a:pt x="531" y="4"/>
                    </a:lnTo>
                    <a:lnTo>
                      <a:pt x="568" y="0"/>
                    </a:lnTo>
                    <a:lnTo>
                      <a:pt x="633" y="0"/>
                    </a:lnTo>
                    <a:lnTo>
                      <a:pt x="633" y="73"/>
                    </a:lnTo>
                    <a:lnTo>
                      <a:pt x="568" y="73"/>
                    </a:lnTo>
                    <a:lnTo>
                      <a:pt x="541" y="75"/>
                    </a:lnTo>
                    <a:lnTo>
                      <a:pt x="515" y="83"/>
                    </a:lnTo>
                    <a:lnTo>
                      <a:pt x="492" y="96"/>
                    </a:lnTo>
                    <a:lnTo>
                      <a:pt x="472" y="111"/>
                    </a:lnTo>
                    <a:lnTo>
                      <a:pt x="454" y="131"/>
                    </a:lnTo>
                    <a:lnTo>
                      <a:pt x="441" y="154"/>
                    </a:lnTo>
                    <a:lnTo>
                      <a:pt x="432" y="179"/>
                    </a:lnTo>
                    <a:lnTo>
                      <a:pt x="429" y="207"/>
                    </a:lnTo>
                    <a:lnTo>
                      <a:pt x="429" y="210"/>
                    </a:lnTo>
                    <a:lnTo>
                      <a:pt x="430" y="504"/>
                    </a:lnTo>
                    <a:lnTo>
                      <a:pt x="205" y="504"/>
                    </a:lnTo>
                    <a:lnTo>
                      <a:pt x="205" y="201"/>
                    </a:lnTo>
                    <a:lnTo>
                      <a:pt x="202" y="176"/>
                    </a:lnTo>
                    <a:lnTo>
                      <a:pt x="193" y="152"/>
                    </a:lnTo>
                    <a:lnTo>
                      <a:pt x="180" y="130"/>
                    </a:lnTo>
                    <a:lnTo>
                      <a:pt x="162" y="111"/>
                    </a:lnTo>
                    <a:lnTo>
                      <a:pt x="142" y="95"/>
                    </a:lnTo>
                    <a:lnTo>
                      <a:pt x="119" y="83"/>
                    </a:lnTo>
                    <a:lnTo>
                      <a:pt x="93" y="75"/>
                    </a:lnTo>
                    <a:lnTo>
                      <a:pt x="66" y="73"/>
                    </a:lnTo>
                    <a:lnTo>
                      <a:pt x="0" y="73"/>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3" name="Freeform 390">
                <a:extLst>
                  <a:ext uri="{FF2B5EF4-FFF2-40B4-BE49-F238E27FC236}">
                    <a16:creationId xmlns:a16="http://schemas.microsoft.com/office/drawing/2014/main" id="{FFC2287C-02B8-440D-972D-B058F581EBA3}"/>
                  </a:ext>
                </a:extLst>
              </p:cNvPr>
              <p:cNvSpPr>
                <a:spLocks/>
              </p:cNvSpPr>
              <p:nvPr/>
            </p:nvSpPr>
            <p:spPr bwMode="auto">
              <a:xfrm>
                <a:off x="5886570" y="2371784"/>
                <a:ext cx="75224" cy="26866"/>
              </a:xfrm>
              <a:custGeom>
                <a:avLst/>
                <a:gdLst/>
                <a:ahLst/>
                <a:cxnLst>
                  <a:cxn ang="0">
                    <a:pos x="0" y="0"/>
                  </a:cxn>
                  <a:cxn ang="0">
                    <a:pos x="104" y="0"/>
                  </a:cxn>
                  <a:cxn ang="0">
                    <a:pos x="144" y="3"/>
                  </a:cxn>
                  <a:cxn ang="0">
                    <a:pos x="182" y="12"/>
                  </a:cxn>
                  <a:cxn ang="0">
                    <a:pos x="220" y="25"/>
                  </a:cxn>
                  <a:cxn ang="0">
                    <a:pos x="255" y="44"/>
                  </a:cxn>
                  <a:cxn ang="0">
                    <a:pos x="287" y="69"/>
                  </a:cxn>
                  <a:cxn ang="0">
                    <a:pos x="315" y="97"/>
                  </a:cxn>
                  <a:cxn ang="0">
                    <a:pos x="344" y="69"/>
                  </a:cxn>
                  <a:cxn ang="0">
                    <a:pos x="375" y="44"/>
                  </a:cxn>
                  <a:cxn ang="0">
                    <a:pos x="411" y="25"/>
                  </a:cxn>
                  <a:cxn ang="0">
                    <a:pos x="448" y="12"/>
                  </a:cxn>
                  <a:cxn ang="0">
                    <a:pos x="486" y="3"/>
                  </a:cxn>
                  <a:cxn ang="0">
                    <a:pos x="527" y="0"/>
                  </a:cxn>
                  <a:cxn ang="0">
                    <a:pos x="631" y="0"/>
                  </a:cxn>
                  <a:cxn ang="0">
                    <a:pos x="631" y="72"/>
                  </a:cxn>
                  <a:cxn ang="0">
                    <a:pos x="527" y="72"/>
                  </a:cxn>
                  <a:cxn ang="0">
                    <a:pos x="496" y="75"/>
                  </a:cxn>
                  <a:cxn ang="0">
                    <a:pos x="465" y="82"/>
                  </a:cxn>
                  <a:cxn ang="0">
                    <a:pos x="437" y="93"/>
                  </a:cxn>
                  <a:cxn ang="0">
                    <a:pos x="411" y="108"/>
                  </a:cxn>
                  <a:cxn ang="0">
                    <a:pos x="386" y="128"/>
                  </a:cxn>
                  <a:cxn ang="0">
                    <a:pos x="364" y="151"/>
                  </a:cxn>
                  <a:cxn ang="0">
                    <a:pos x="346" y="177"/>
                  </a:cxn>
                  <a:cxn ang="0">
                    <a:pos x="315" y="229"/>
                  </a:cxn>
                  <a:cxn ang="0">
                    <a:pos x="284" y="177"/>
                  </a:cxn>
                  <a:cxn ang="0">
                    <a:pos x="266" y="151"/>
                  </a:cxn>
                  <a:cxn ang="0">
                    <a:pos x="244" y="128"/>
                  </a:cxn>
                  <a:cxn ang="0">
                    <a:pos x="220" y="108"/>
                  </a:cxn>
                  <a:cxn ang="0">
                    <a:pos x="193" y="93"/>
                  </a:cxn>
                  <a:cxn ang="0">
                    <a:pos x="165" y="82"/>
                  </a:cxn>
                  <a:cxn ang="0">
                    <a:pos x="134" y="75"/>
                  </a:cxn>
                  <a:cxn ang="0">
                    <a:pos x="104" y="72"/>
                  </a:cxn>
                  <a:cxn ang="0">
                    <a:pos x="0" y="72"/>
                  </a:cxn>
                  <a:cxn ang="0">
                    <a:pos x="0" y="0"/>
                  </a:cxn>
                </a:cxnLst>
                <a:rect l="0" t="0" r="r" b="b"/>
                <a:pathLst>
                  <a:path w="631" h="229">
                    <a:moveTo>
                      <a:pt x="0" y="0"/>
                    </a:moveTo>
                    <a:lnTo>
                      <a:pt x="104" y="0"/>
                    </a:lnTo>
                    <a:lnTo>
                      <a:pt x="144" y="3"/>
                    </a:lnTo>
                    <a:lnTo>
                      <a:pt x="182" y="12"/>
                    </a:lnTo>
                    <a:lnTo>
                      <a:pt x="220" y="25"/>
                    </a:lnTo>
                    <a:lnTo>
                      <a:pt x="255" y="44"/>
                    </a:lnTo>
                    <a:lnTo>
                      <a:pt x="287" y="69"/>
                    </a:lnTo>
                    <a:lnTo>
                      <a:pt x="315" y="97"/>
                    </a:lnTo>
                    <a:lnTo>
                      <a:pt x="344" y="69"/>
                    </a:lnTo>
                    <a:lnTo>
                      <a:pt x="375" y="44"/>
                    </a:lnTo>
                    <a:lnTo>
                      <a:pt x="411" y="25"/>
                    </a:lnTo>
                    <a:lnTo>
                      <a:pt x="448" y="12"/>
                    </a:lnTo>
                    <a:lnTo>
                      <a:pt x="486" y="3"/>
                    </a:lnTo>
                    <a:lnTo>
                      <a:pt x="527" y="0"/>
                    </a:lnTo>
                    <a:lnTo>
                      <a:pt x="631" y="0"/>
                    </a:lnTo>
                    <a:lnTo>
                      <a:pt x="631" y="72"/>
                    </a:lnTo>
                    <a:lnTo>
                      <a:pt x="527" y="72"/>
                    </a:lnTo>
                    <a:lnTo>
                      <a:pt x="496" y="75"/>
                    </a:lnTo>
                    <a:lnTo>
                      <a:pt x="465" y="82"/>
                    </a:lnTo>
                    <a:lnTo>
                      <a:pt x="437" y="93"/>
                    </a:lnTo>
                    <a:lnTo>
                      <a:pt x="411" y="108"/>
                    </a:lnTo>
                    <a:lnTo>
                      <a:pt x="386" y="128"/>
                    </a:lnTo>
                    <a:lnTo>
                      <a:pt x="364" y="151"/>
                    </a:lnTo>
                    <a:lnTo>
                      <a:pt x="346" y="177"/>
                    </a:lnTo>
                    <a:lnTo>
                      <a:pt x="315" y="229"/>
                    </a:lnTo>
                    <a:lnTo>
                      <a:pt x="284" y="177"/>
                    </a:lnTo>
                    <a:lnTo>
                      <a:pt x="266" y="151"/>
                    </a:lnTo>
                    <a:lnTo>
                      <a:pt x="244" y="128"/>
                    </a:lnTo>
                    <a:lnTo>
                      <a:pt x="220" y="108"/>
                    </a:lnTo>
                    <a:lnTo>
                      <a:pt x="193" y="93"/>
                    </a:lnTo>
                    <a:lnTo>
                      <a:pt x="165" y="82"/>
                    </a:lnTo>
                    <a:lnTo>
                      <a:pt x="134" y="75"/>
                    </a:lnTo>
                    <a:lnTo>
                      <a:pt x="104" y="72"/>
                    </a:lnTo>
                    <a:lnTo>
                      <a:pt x="0" y="72"/>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4" name="Freeform 391">
                <a:extLst>
                  <a:ext uri="{FF2B5EF4-FFF2-40B4-BE49-F238E27FC236}">
                    <a16:creationId xmlns:a16="http://schemas.microsoft.com/office/drawing/2014/main" id="{58F602A3-20F0-4074-9EED-36869CDB35A9}"/>
                  </a:ext>
                </a:extLst>
              </p:cNvPr>
              <p:cNvSpPr>
                <a:spLocks/>
              </p:cNvSpPr>
              <p:nvPr/>
            </p:nvSpPr>
            <p:spPr bwMode="auto">
              <a:xfrm>
                <a:off x="6041316" y="2371784"/>
                <a:ext cx="75224" cy="26866"/>
              </a:xfrm>
              <a:custGeom>
                <a:avLst/>
                <a:gdLst/>
                <a:ahLst/>
                <a:cxnLst>
                  <a:cxn ang="0">
                    <a:pos x="0" y="0"/>
                  </a:cxn>
                  <a:cxn ang="0">
                    <a:pos x="104" y="0"/>
                  </a:cxn>
                  <a:cxn ang="0">
                    <a:pos x="145" y="3"/>
                  </a:cxn>
                  <a:cxn ang="0">
                    <a:pos x="184" y="12"/>
                  </a:cxn>
                  <a:cxn ang="0">
                    <a:pos x="221" y="26"/>
                  </a:cxn>
                  <a:cxn ang="0">
                    <a:pos x="256" y="44"/>
                  </a:cxn>
                  <a:cxn ang="0">
                    <a:pos x="288" y="69"/>
                  </a:cxn>
                  <a:cxn ang="0">
                    <a:pos x="317" y="97"/>
                  </a:cxn>
                  <a:cxn ang="0">
                    <a:pos x="345" y="69"/>
                  </a:cxn>
                  <a:cxn ang="0">
                    <a:pos x="377" y="44"/>
                  </a:cxn>
                  <a:cxn ang="0">
                    <a:pos x="411" y="26"/>
                  </a:cxn>
                  <a:cxn ang="0">
                    <a:pos x="448" y="12"/>
                  </a:cxn>
                  <a:cxn ang="0">
                    <a:pos x="488" y="3"/>
                  </a:cxn>
                  <a:cxn ang="0">
                    <a:pos x="528" y="0"/>
                  </a:cxn>
                  <a:cxn ang="0">
                    <a:pos x="633" y="0"/>
                  </a:cxn>
                  <a:cxn ang="0">
                    <a:pos x="633" y="72"/>
                  </a:cxn>
                  <a:cxn ang="0">
                    <a:pos x="528" y="72"/>
                  </a:cxn>
                  <a:cxn ang="0">
                    <a:pos x="497" y="75"/>
                  </a:cxn>
                  <a:cxn ang="0">
                    <a:pos x="467" y="82"/>
                  </a:cxn>
                  <a:cxn ang="0">
                    <a:pos x="438" y="93"/>
                  </a:cxn>
                  <a:cxn ang="0">
                    <a:pos x="411" y="108"/>
                  </a:cxn>
                  <a:cxn ang="0">
                    <a:pos x="387" y="128"/>
                  </a:cxn>
                  <a:cxn ang="0">
                    <a:pos x="366" y="151"/>
                  </a:cxn>
                  <a:cxn ang="0">
                    <a:pos x="347" y="177"/>
                  </a:cxn>
                  <a:cxn ang="0">
                    <a:pos x="317" y="229"/>
                  </a:cxn>
                  <a:cxn ang="0">
                    <a:pos x="285" y="177"/>
                  </a:cxn>
                  <a:cxn ang="0">
                    <a:pos x="267" y="151"/>
                  </a:cxn>
                  <a:cxn ang="0">
                    <a:pos x="245" y="128"/>
                  </a:cxn>
                  <a:cxn ang="0">
                    <a:pos x="221" y="108"/>
                  </a:cxn>
                  <a:cxn ang="0">
                    <a:pos x="195" y="93"/>
                  </a:cxn>
                  <a:cxn ang="0">
                    <a:pos x="165" y="82"/>
                  </a:cxn>
                  <a:cxn ang="0">
                    <a:pos x="136" y="75"/>
                  </a:cxn>
                  <a:cxn ang="0">
                    <a:pos x="104" y="72"/>
                  </a:cxn>
                  <a:cxn ang="0">
                    <a:pos x="0" y="72"/>
                  </a:cxn>
                  <a:cxn ang="0">
                    <a:pos x="0" y="0"/>
                  </a:cxn>
                </a:cxnLst>
                <a:rect l="0" t="0" r="r" b="b"/>
                <a:pathLst>
                  <a:path w="633" h="229">
                    <a:moveTo>
                      <a:pt x="0" y="0"/>
                    </a:moveTo>
                    <a:lnTo>
                      <a:pt x="104" y="0"/>
                    </a:lnTo>
                    <a:lnTo>
                      <a:pt x="145" y="3"/>
                    </a:lnTo>
                    <a:lnTo>
                      <a:pt x="184" y="12"/>
                    </a:lnTo>
                    <a:lnTo>
                      <a:pt x="221" y="26"/>
                    </a:lnTo>
                    <a:lnTo>
                      <a:pt x="256" y="44"/>
                    </a:lnTo>
                    <a:lnTo>
                      <a:pt x="288" y="69"/>
                    </a:lnTo>
                    <a:lnTo>
                      <a:pt x="317" y="97"/>
                    </a:lnTo>
                    <a:lnTo>
                      <a:pt x="345" y="69"/>
                    </a:lnTo>
                    <a:lnTo>
                      <a:pt x="377" y="44"/>
                    </a:lnTo>
                    <a:lnTo>
                      <a:pt x="411" y="26"/>
                    </a:lnTo>
                    <a:lnTo>
                      <a:pt x="448" y="12"/>
                    </a:lnTo>
                    <a:lnTo>
                      <a:pt x="488" y="3"/>
                    </a:lnTo>
                    <a:lnTo>
                      <a:pt x="528" y="0"/>
                    </a:lnTo>
                    <a:lnTo>
                      <a:pt x="633" y="0"/>
                    </a:lnTo>
                    <a:lnTo>
                      <a:pt x="633" y="72"/>
                    </a:lnTo>
                    <a:lnTo>
                      <a:pt x="528" y="72"/>
                    </a:lnTo>
                    <a:lnTo>
                      <a:pt x="497" y="75"/>
                    </a:lnTo>
                    <a:lnTo>
                      <a:pt x="467" y="82"/>
                    </a:lnTo>
                    <a:lnTo>
                      <a:pt x="438" y="93"/>
                    </a:lnTo>
                    <a:lnTo>
                      <a:pt x="411" y="108"/>
                    </a:lnTo>
                    <a:lnTo>
                      <a:pt x="387" y="128"/>
                    </a:lnTo>
                    <a:lnTo>
                      <a:pt x="366" y="151"/>
                    </a:lnTo>
                    <a:lnTo>
                      <a:pt x="347" y="177"/>
                    </a:lnTo>
                    <a:lnTo>
                      <a:pt x="317" y="229"/>
                    </a:lnTo>
                    <a:lnTo>
                      <a:pt x="285" y="177"/>
                    </a:lnTo>
                    <a:lnTo>
                      <a:pt x="267" y="151"/>
                    </a:lnTo>
                    <a:lnTo>
                      <a:pt x="245" y="128"/>
                    </a:lnTo>
                    <a:lnTo>
                      <a:pt x="221" y="108"/>
                    </a:lnTo>
                    <a:lnTo>
                      <a:pt x="195" y="93"/>
                    </a:lnTo>
                    <a:lnTo>
                      <a:pt x="165" y="82"/>
                    </a:lnTo>
                    <a:lnTo>
                      <a:pt x="136" y="75"/>
                    </a:lnTo>
                    <a:lnTo>
                      <a:pt x="104" y="72"/>
                    </a:lnTo>
                    <a:lnTo>
                      <a:pt x="0" y="72"/>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5" name="Freeform 392">
                <a:extLst>
                  <a:ext uri="{FF2B5EF4-FFF2-40B4-BE49-F238E27FC236}">
                    <a16:creationId xmlns:a16="http://schemas.microsoft.com/office/drawing/2014/main" id="{5BDDB0B6-9733-4741-A1DA-3E60EC7777FB}"/>
                  </a:ext>
                </a:extLst>
              </p:cNvPr>
              <p:cNvSpPr>
                <a:spLocks/>
              </p:cNvSpPr>
              <p:nvPr/>
            </p:nvSpPr>
            <p:spPr bwMode="auto">
              <a:xfrm>
                <a:off x="5830689" y="2349217"/>
                <a:ext cx="15045" cy="59104"/>
              </a:xfrm>
              <a:custGeom>
                <a:avLst/>
                <a:gdLst/>
                <a:ahLst/>
                <a:cxnLst>
                  <a:cxn ang="0">
                    <a:pos x="12" y="0"/>
                  </a:cxn>
                  <a:cxn ang="0">
                    <a:pos x="16" y="3"/>
                  </a:cxn>
                  <a:cxn ang="0">
                    <a:pos x="19" y="7"/>
                  </a:cxn>
                  <a:cxn ang="0">
                    <a:pos x="19" y="141"/>
                  </a:cxn>
                  <a:cxn ang="0">
                    <a:pos x="32" y="146"/>
                  </a:cxn>
                  <a:cxn ang="0">
                    <a:pos x="35" y="10"/>
                  </a:cxn>
                  <a:cxn ang="0">
                    <a:pos x="47" y="0"/>
                  </a:cxn>
                  <a:cxn ang="0">
                    <a:pos x="52" y="4"/>
                  </a:cxn>
                  <a:cxn ang="0">
                    <a:pos x="53" y="10"/>
                  </a:cxn>
                  <a:cxn ang="0">
                    <a:pos x="61" y="148"/>
                  </a:cxn>
                  <a:cxn ang="0">
                    <a:pos x="70" y="141"/>
                  </a:cxn>
                  <a:cxn ang="0">
                    <a:pos x="70" y="6"/>
                  </a:cxn>
                  <a:cxn ang="0">
                    <a:pos x="73" y="1"/>
                  </a:cxn>
                  <a:cxn ang="0">
                    <a:pos x="78" y="0"/>
                  </a:cxn>
                  <a:cxn ang="0">
                    <a:pos x="84" y="1"/>
                  </a:cxn>
                  <a:cxn ang="0">
                    <a:pos x="87" y="7"/>
                  </a:cxn>
                  <a:cxn ang="0">
                    <a:pos x="87" y="141"/>
                  </a:cxn>
                  <a:cxn ang="0">
                    <a:pos x="95" y="148"/>
                  </a:cxn>
                  <a:cxn ang="0">
                    <a:pos x="103" y="10"/>
                  </a:cxn>
                  <a:cxn ang="0">
                    <a:pos x="105" y="4"/>
                  </a:cxn>
                  <a:cxn ang="0">
                    <a:pos x="110" y="0"/>
                  </a:cxn>
                  <a:cxn ang="0">
                    <a:pos x="116" y="0"/>
                  </a:cxn>
                  <a:cxn ang="0">
                    <a:pos x="120" y="4"/>
                  </a:cxn>
                  <a:cxn ang="0">
                    <a:pos x="122" y="10"/>
                  </a:cxn>
                  <a:cxn ang="0">
                    <a:pos x="119" y="175"/>
                  </a:cxn>
                  <a:cxn ang="0">
                    <a:pos x="96" y="193"/>
                  </a:cxn>
                  <a:cxn ang="0">
                    <a:pos x="82" y="468"/>
                  </a:cxn>
                  <a:cxn ang="0">
                    <a:pos x="78" y="483"/>
                  </a:cxn>
                  <a:cxn ang="0">
                    <a:pos x="61" y="493"/>
                  </a:cxn>
                  <a:cxn ang="0">
                    <a:pos x="43" y="483"/>
                  </a:cxn>
                  <a:cxn ang="0">
                    <a:pos x="40" y="195"/>
                  </a:cxn>
                  <a:cxn ang="0">
                    <a:pos x="28" y="194"/>
                  </a:cxn>
                  <a:cxn ang="0">
                    <a:pos x="8" y="182"/>
                  </a:cxn>
                  <a:cxn ang="0">
                    <a:pos x="0" y="160"/>
                  </a:cxn>
                  <a:cxn ang="0">
                    <a:pos x="1" y="7"/>
                  </a:cxn>
                  <a:cxn ang="0">
                    <a:pos x="4" y="1"/>
                  </a:cxn>
                  <a:cxn ang="0">
                    <a:pos x="9" y="0"/>
                  </a:cxn>
                </a:cxnLst>
                <a:rect l="0" t="0" r="r" b="b"/>
                <a:pathLst>
                  <a:path w="122" h="493">
                    <a:moveTo>
                      <a:pt x="9" y="0"/>
                    </a:moveTo>
                    <a:lnTo>
                      <a:pt x="12" y="0"/>
                    </a:lnTo>
                    <a:lnTo>
                      <a:pt x="15" y="1"/>
                    </a:lnTo>
                    <a:lnTo>
                      <a:pt x="16" y="3"/>
                    </a:lnTo>
                    <a:lnTo>
                      <a:pt x="18" y="5"/>
                    </a:lnTo>
                    <a:lnTo>
                      <a:pt x="19" y="7"/>
                    </a:lnTo>
                    <a:lnTo>
                      <a:pt x="19" y="10"/>
                    </a:lnTo>
                    <a:lnTo>
                      <a:pt x="19" y="141"/>
                    </a:lnTo>
                    <a:lnTo>
                      <a:pt x="27" y="148"/>
                    </a:lnTo>
                    <a:lnTo>
                      <a:pt x="32" y="146"/>
                    </a:lnTo>
                    <a:lnTo>
                      <a:pt x="35" y="141"/>
                    </a:lnTo>
                    <a:lnTo>
                      <a:pt x="35" y="10"/>
                    </a:lnTo>
                    <a:lnTo>
                      <a:pt x="44" y="0"/>
                    </a:lnTo>
                    <a:lnTo>
                      <a:pt x="47" y="0"/>
                    </a:lnTo>
                    <a:lnTo>
                      <a:pt x="50" y="1"/>
                    </a:lnTo>
                    <a:lnTo>
                      <a:pt x="52" y="4"/>
                    </a:lnTo>
                    <a:lnTo>
                      <a:pt x="53" y="7"/>
                    </a:lnTo>
                    <a:lnTo>
                      <a:pt x="53" y="10"/>
                    </a:lnTo>
                    <a:lnTo>
                      <a:pt x="53" y="142"/>
                    </a:lnTo>
                    <a:lnTo>
                      <a:pt x="61" y="148"/>
                    </a:lnTo>
                    <a:lnTo>
                      <a:pt x="68" y="146"/>
                    </a:lnTo>
                    <a:lnTo>
                      <a:pt x="70" y="141"/>
                    </a:lnTo>
                    <a:lnTo>
                      <a:pt x="70" y="10"/>
                    </a:lnTo>
                    <a:lnTo>
                      <a:pt x="70" y="6"/>
                    </a:lnTo>
                    <a:lnTo>
                      <a:pt x="71" y="4"/>
                    </a:lnTo>
                    <a:lnTo>
                      <a:pt x="73" y="1"/>
                    </a:lnTo>
                    <a:lnTo>
                      <a:pt x="76" y="0"/>
                    </a:lnTo>
                    <a:lnTo>
                      <a:pt x="78" y="0"/>
                    </a:lnTo>
                    <a:lnTo>
                      <a:pt x="81" y="0"/>
                    </a:lnTo>
                    <a:lnTo>
                      <a:pt x="84" y="1"/>
                    </a:lnTo>
                    <a:lnTo>
                      <a:pt x="86" y="4"/>
                    </a:lnTo>
                    <a:lnTo>
                      <a:pt x="87" y="7"/>
                    </a:lnTo>
                    <a:lnTo>
                      <a:pt x="87" y="10"/>
                    </a:lnTo>
                    <a:lnTo>
                      <a:pt x="87" y="141"/>
                    </a:lnTo>
                    <a:lnTo>
                      <a:pt x="89" y="146"/>
                    </a:lnTo>
                    <a:lnTo>
                      <a:pt x="95" y="148"/>
                    </a:lnTo>
                    <a:lnTo>
                      <a:pt x="103" y="142"/>
                    </a:lnTo>
                    <a:lnTo>
                      <a:pt x="103" y="10"/>
                    </a:lnTo>
                    <a:lnTo>
                      <a:pt x="104" y="6"/>
                    </a:lnTo>
                    <a:lnTo>
                      <a:pt x="105" y="4"/>
                    </a:lnTo>
                    <a:lnTo>
                      <a:pt x="107" y="1"/>
                    </a:lnTo>
                    <a:lnTo>
                      <a:pt x="110" y="0"/>
                    </a:lnTo>
                    <a:lnTo>
                      <a:pt x="112" y="0"/>
                    </a:lnTo>
                    <a:lnTo>
                      <a:pt x="116" y="0"/>
                    </a:lnTo>
                    <a:lnTo>
                      <a:pt x="118" y="1"/>
                    </a:lnTo>
                    <a:lnTo>
                      <a:pt x="120" y="4"/>
                    </a:lnTo>
                    <a:lnTo>
                      <a:pt x="121" y="7"/>
                    </a:lnTo>
                    <a:lnTo>
                      <a:pt x="122" y="10"/>
                    </a:lnTo>
                    <a:lnTo>
                      <a:pt x="122" y="163"/>
                    </a:lnTo>
                    <a:lnTo>
                      <a:pt x="119" y="175"/>
                    </a:lnTo>
                    <a:lnTo>
                      <a:pt x="109" y="186"/>
                    </a:lnTo>
                    <a:lnTo>
                      <a:pt x="96" y="193"/>
                    </a:lnTo>
                    <a:lnTo>
                      <a:pt x="82" y="197"/>
                    </a:lnTo>
                    <a:lnTo>
                      <a:pt x="82" y="468"/>
                    </a:lnTo>
                    <a:lnTo>
                      <a:pt x="82" y="472"/>
                    </a:lnTo>
                    <a:lnTo>
                      <a:pt x="78" y="483"/>
                    </a:lnTo>
                    <a:lnTo>
                      <a:pt x="72" y="489"/>
                    </a:lnTo>
                    <a:lnTo>
                      <a:pt x="61" y="493"/>
                    </a:lnTo>
                    <a:lnTo>
                      <a:pt x="51" y="489"/>
                    </a:lnTo>
                    <a:lnTo>
                      <a:pt x="43" y="483"/>
                    </a:lnTo>
                    <a:lnTo>
                      <a:pt x="40" y="472"/>
                    </a:lnTo>
                    <a:lnTo>
                      <a:pt x="40" y="195"/>
                    </a:lnTo>
                    <a:lnTo>
                      <a:pt x="40" y="195"/>
                    </a:lnTo>
                    <a:lnTo>
                      <a:pt x="28" y="194"/>
                    </a:lnTo>
                    <a:lnTo>
                      <a:pt x="17" y="189"/>
                    </a:lnTo>
                    <a:lnTo>
                      <a:pt x="8" y="182"/>
                    </a:lnTo>
                    <a:lnTo>
                      <a:pt x="2" y="172"/>
                    </a:lnTo>
                    <a:lnTo>
                      <a:pt x="0" y="160"/>
                    </a:lnTo>
                    <a:lnTo>
                      <a:pt x="0" y="10"/>
                    </a:lnTo>
                    <a:lnTo>
                      <a:pt x="1" y="7"/>
                    </a:lnTo>
                    <a:lnTo>
                      <a:pt x="2" y="4"/>
                    </a:lnTo>
                    <a:lnTo>
                      <a:pt x="4" y="1"/>
                    </a:lnTo>
                    <a:lnTo>
                      <a:pt x="7" y="0"/>
                    </a:lnTo>
                    <a:lnTo>
                      <a:pt x="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6" name="Freeform 393">
                <a:extLst>
                  <a:ext uri="{FF2B5EF4-FFF2-40B4-BE49-F238E27FC236}">
                    <a16:creationId xmlns:a16="http://schemas.microsoft.com/office/drawing/2014/main" id="{E88A7924-FBE6-4146-97AB-DF8E9F560331}"/>
                  </a:ext>
                </a:extLst>
              </p:cNvPr>
              <p:cNvSpPr>
                <a:spLocks/>
              </p:cNvSpPr>
              <p:nvPr/>
            </p:nvSpPr>
            <p:spPr bwMode="auto">
              <a:xfrm>
                <a:off x="5848958" y="2349217"/>
                <a:ext cx="9672" cy="59104"/>
              </a:xfrm>
              <a:custGeom>
                <a:avLst/>
                <a:gdLst/>
                <a:ahLst/>
                <a:cxnLst>
                  <a:cxn ang="0">
                    <a:pos x="64" y="0"/>
                  </a:cxn>
                  <a:cxn ang="0">
                    <a:pos x="68" y="0"/>
                  </a:cxn>
                  <a:cxn ang="0">
                    <a:pos x="71" y="2"/>
                  </a:cxn>
                  <a:cxn ang="0">
                    <a:pos x="75" y="5"/>
                  </a:cxn>
                  <a:cxn ang="0">
                    <a:pos x="77" y="9"/>
                  </a:cxn>
                  <a:cxn ang="0">
                    <a:pos x="77" y="12"/>
                  </a:cxn>
                  <a:cxn ang="0">
                    <a:pos x="77" y="268"/>
                  </a:cxn>
                  <a:cxn ang="0">
                    <a:pos x="77" y="270"/>
                  </a:cxn>
                  <a:cxn ang="0">
                    <a:pos x="77" y="295"/>
                  </a:cxn>
                  <a:cxn ang="0">
                    <a:pos x="77" y="465"/>
                  </a:cxn>
                  <a:cxn ang="0">
                    <a:pos x="77" y="469"/>
                  </a:cxn>
                  <a:cxn ang="0">
                    <a:pos x="75" y="479"/>
                  </a:cxn>
                  <a:cxn ang="0">
                    <a:pos x="69" y="487"/>
                  </a:cxn>
                  <a:cxn ang="0">
                    <a:pos x="61" y="492"/>
                  </a:cxn>
                  <a:cxn ang="0">
                    <a:pos x="52" y="495"/>
                  </a:cxn>
                  <a:cxn ang="0">
                    <a:pos x="42" y="492"/>
                  </a:cxn>
                  <a:cxn ang="0">
                    <a:pos x="34" y="487"/>
                  </a:cxn>
                  <a:cxn ang="0">
                    <a:pos x="29" y="479"/>
                  </a:cxn>
                  <a:cxn ang="0">
                    <a:pos x="27" y="469"/>
                  </a:cxn>
                  <a:cxn ang="0">
                    <a:pos x="27" y="298"/>
                  </a:cxn>
                  <a:cxn ang="0">
                    <a:pos x="25" y="298"/>
                  </a:cxn>
                  <a:cxn ang="0">
                    <a:pos x="12" y="297"/>
                  </a:cxn>
                  <a:cxn ang="0">
                    <a:pos x="4" y="291"/>
                  </a:cxn>
                  <a:cxn ang="0">
                    <a:pos x="0" y="283"/>
                  </a:cxn>
                  <a:cxn ang="0">
                    <a:pos x="0" y="271"/>
                  </a:cxn>
                  <a:cxn ang="0">
                    <a:pos x="4" y="247"/>
                  </a:cxn>
                  <a:cxn ang="0">
                    <a:pos x="10" y="217"/>
                  </a:cxn>
                  <a:cxn ang="0">
                    <a:pos x="15" y="184"/>
                  </a:cxn>
                  <a:cxn ang="0">
                    <a:pos x="22" y="151"/>
                  </a:cxn>
                  <a:cxn ang="0">
                    <a:pos x="29" y="117"/>
                  </a:cxn>
                  <a:cxn ang="0">
                    <a:pos x="35" y="86"/>
                  </a:cxn>
                  <a:cxn ang="0">
                    <a:pos x="42" y="56"/>
                  </a:cxn>
                  <a:cxn ang="0">
                    <a:pos x="47" y="31"/>
                  </a:cxn>
                  <a:cxn ang="0">
                    <a:pos x="52" y="11"/>
                  </a:cxn>
                  <a:cxn ang="0">
                    <a:pos x="53" y="7"/>
                  </a:cxn>
                  <a:cxn ang="0">
                    <a:pos x="55" y="3"/>
                  </a:cxn>
                  <a:cxn ang="0">
                    <a:pos x="58" y="1"/>
                  </a:cxn>
                  <a:cxn ang="0">
                    <a:pos x="60" y="0"/>
                  </a:cxn>
                  <a:cxn ang="0">
                    <a:pos x="64" y="0"/>
                  </a:cxn>
                </a:cxnLst>
                <a:rect l="0" t="0" r="r" b="b"/>
                <a:pathLst>
                  <a:path w="77" h="495">
                    <a:moveTo>
                      <a:pt x="64" y="0"/>
                    </a:moveTo>
                    <a:lnTo>
                      <a:pt x="68" y="0"/>
                    </a:lnTo>
                    <a:lnTo>
                      <a:pt x="71" y="2"/>
                    </a:lnTo>
                    <a:lnTo>
                      <a:pt x="75" y="5"/>
                    </a:lnTo>
                    <a:lnTo>
                      <a:pt x="77" y="9"/>
                    </a:lnTo>
                    <a:lnTo>
                      <a:pt x="77" y="12"/>
                    </a:lnTo>
                    <a:lnTo>
                      <a:pt x="77" y="268"/>
                    </a:lnTo>
                    <a:lnTo>
                      <a:pt x="77" y="270"/>
                    </a:lnTo>
                    <a:lnTo>
                      <a:pt x="77" y="295"/>
                    </a:lnTo>
                    <a:lnTo>
                      <a:pt x="77" y="465"/>
                    </a:lnTo>
                    <a:lnTo>
                      <a:pt x="77" y="469"/>
                    </a:lnTo>
                    <a:lnTo>
                      <a:pt x="75" y="479"/>
                    </a:lnTo>
                    <a:lnTo>
                      <a:pt x="69" y="487"/>
                    </a:lnTo>
                    <a:lnTo>
                      <a:pt x="61" y="492"/>
                    </a:lnTo>
                    <a:lnTo>
                      <a:pt x="52" y="495"/>
                    </a:lnTo>
                    <a:lnTo>
                      <a:pt x="42" y="492"/>
                    </a:lnTo>
                    <a:lnTo>
                      <a:pt x="34" y="487"/>
                    </a:lnTo>
                    <a:lnTo>
                      <a:pt x="29" y="479"/>
                    </a:lnTo>
                    <a:lnTo>
                      <a:pt x="27" y="469"/>
                    </a:lnTo>
                    <a:lnTo>
                      <a:pt x="27" y="298"/>
                    </a:lnTo>
                    <a:lnTo>
                      <a:pt x="25" y="298"/>
                    </a:lnTo>
                    <a:lnTo>
                      <a:pt x="12" y="297"/>
                    </a:lnTo>
                    <a:lnTo>
                      <a:pt x="4" y="291"/>
                    </a:lnTo>
                    <a:lnTo>
                      <a:pt x="0" y="283"/>
                    </a:lnTo>
                    <a:lnTo>
                      <a:pt x="0" y="271"/>
                    </a:lnTo>
                    <a:lnTo>
                      <a:pt x="4" y="247"/>
                    </a:lnTo>
                    <a:lnTo>
                      <a:pt x="10" y="217"/>
                    </a:lnTo>
                    <a:lnTo>
                      <a:pt x="15" y="184"/>
                    </a:lnTo>
                    <a:lnTo>
                      <a:pt x="22" y="151"/>
                    </a:lnTo>
                    <a:lnTo>
                      <a:pt x="29" y="117"/>
                    </a:lnTo>
                    <a:lnTo>
                      <a:pt x="35" y="86"/>
                    </a:lnTo>
                    <a:lnTo>
                      <a:pt x="42" y="56"/>
                    </a:lnTo>
                    <a:lnTo>
                      <a:pt x="47" y="31"/>
                    </a:lnTo>
                    <a:lnTo>
                      <a:pt x="52" y="11"/>
                    </a:lnTo>
                    <a:lnTo>
                      <a:pt x="53" y="7"/>
                    </a:lnTo>
                    <a:lnTo>
                      <a:pt x="55" y="3"/>
                    </a:lnTo>
                    <a:lnTo>
                      <a:pt x="58" y="1"/>
                    </a:lnTo>
                    <a:lnTo>
                      <a:pt x="60" y="0"/>
                    </a:lnTo>
                    <a:lnTo>
                      <a:pt x="6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7" name="Freeform 394">
                <a:extLst>
                  <a:ext uri="{FF2B5EF4-FFF2-40B4-BE49-F238E27FC236}">
                    <a16:creationId xmlns:a16="http://schemas.microsoft.com/office/drawing/2014/main" id="{0F25FAB6-0B03-4D1E-8129-F75E0D277B65}"/>
                  </a:ext>
                </a:extLst>
              </p:cNvPr>
              <p:cNvSpPr>
                <a:spLocks/>
              </p:cNvSpPr>
              <p:nvPr/>
            </p:nvSpPr>
            <p:spPr bwMode="auto">
              <a:xfrm>
                <a:off x="5972540" y="2359963"/>
                <a:ext cx="59104" cy="35463"/>
              </a:xfrm>
              <a:custGeom>
                <a:avLst/>
                <a:gdLst/>
                <a:ahLst/>
                <a:cxnLst>
                  <a:cxn ang="0">
                    <a:pos x="33" y="0"/>
                  </a:cxn>
                  <a:cxn ang="0">
                    <a:pos x="52" y="1"/>
                  </a:cxn>
                  <a:cxn ang="0">
                    <a:pos x="71" y="6"/>
                  </a:cxn>
                  <a:cxn ang="0">
                    <a:pos x="88" y="13"/>
                  </a:cxn>
                  <a:cxn ang="0">
                    <a:pos x="100" y="21"/>
                  </a:cxn>
                  <a:cxn ang="0">
                    <a:pos x="111" y="32"/>
                  </a:cxn>
                  <a:cxn ang="0">
                    <a:pos x="121" y="45"/>
                  </a:cxn>
                  <a:cxn ang="0">
                    <a:pos x="127" y="60"/>
                  </a:cxn>
                  <a:cxn ang="0">
                    <a:pos x="128" y="64"/>
                  </a:cxn>
                  <a:cxn ang="0">
                    <a:pos x="476" y="64"/>
                  </a:cxn>
                  <a:cxn ang="0">
                    <a:pos x="484" y="65"/>
                  </a:cxn>
                  <a:cxn ang="0">
                    <a:pos x="491" y="69"/>
                  </a:cxn>
                  <a:cxn ang="0">
                    <a:pos x="494" y="77"/>
                  </a:cxn>
                  <a:cxn ang="0">
                    <a:pos x="494" y="85"/>
                  </a:cxn>
                  <a:cxn ang="0">
                    <a:pos x="460" y="212"/>
                  </a:cxn>
                  <a:cxn ang="0">
                    <a:pos x="456" y="221"/>
                  </a:cxn>
                  <a:cxn ang="0">
                    <a:pos x="448" y="227"/>
                  </a:cxn>
                  <a:cxn ang="0">
                    <a:pos x="439" y="229"/>
                  </a:cxn>
                  <a:cxn ang="0">
                    <a:pos x="168" y="229"/>
                  </a:cxn>
                  <a:cxn ang="0">
                    <a:pos x="172" y="244"/>
                  </a:cxn>
                  <a:cxn ang="0">
                    <a:pos x="178" y="255"/>
                  </a:cxn>
                  <a:cxn ang="0">
                    <a:pos x="189" y="263"/>
                  </a:cxn>
                  <a:cxn ang="0">
                    <a:pos x="202" y="267"/>
                  </a:cxn>
                  <a:cxn ang="0">
                    <a:pos x="423" y="267"/>
                  </a:cxn>
                  <a:cxn ang="0">
                    <a:pos x="427" y="268"/>
                  </a:cxn>
                  <a:cxn ang="0">
                    <a:pos x="431" y="270"/>
                  </a:cxn>
                  <a:cxn ang="0">
                    <a:pos x="435" y="273"/>
                  </a:cxn>
                  <a:cxn ang="0">
                    <a:pos x="437" y="278"/>
                  </a:cxn>
                  <a:cxn ang="0">
                    <a:pos x="438" y="283"/>
                  </a:cxn>
                  <a:cxn ang="0">
                    <a:pos x="437" y="288"/>
                  </a:cxn>
                  <a:cxn ang="0">
                    <a:pos x="435" y="292"/>
                  </a:cxn>
                  <a:cxn ang="0">
                    <a:pos x="431" y="295"/>
                  </a:cxn>
                  <a:cxn ang="0">
                    <a:pos x="427" y="297"/>
                  </a:cxn>
                  <a:cxn ang="0">
                    <a:pos x="423" y="299"/>
                  </a:cxn>
                  <a:cxn ang="0">
                    <a:pos x="202" y="299"/>
                  </a:cxn>
                  <a:cxn ang="0">
                    <a:pos x="187" y="296"/>
                  </a:cxn>
                  <a:cxn ang="0">
                    <a:pos x="172" y="289"/>
                  </a:cxn>
                  <a:cxn ang="0">
                    <a:pos x="158" y="279"/>
                  </a:cxn>
                  <a:cxn ang="0">
                    <a:pos x="148" y="266"/>
                  </a:cxn>
                  <a:cxn ang="0">
                    <a:pos x="142" y="250"/>
                  </a:cxn>
                  <a:cxn ang="0">
                    <a:pos x="96" y="67"/>
                  </a:cxn>
                  <a:cxn ang="0">
                    <a:pos x="92" y="57"/>
                  </a:cxn>
                  <a:cxn ang="0">
                    <a:pos x="84" y="47"/>
                  </a:cxn>
                  <a:cxn ang="0">
                    <a:pos x="74" y="41"/>
                  </a:cxn>
                  <a:cxn ang="0">
                    <a:pos x="64" y="38"/>
                  </a:cxn>
                  <a:cxn ang="0">
                    <a:pos x="55" y="37"/>
                  </a:cxn>
                  <a:cxn ang="0">
                    <a:pos x="50" y="47"/>
                  </a:cxn>
                  <a:cxn ang="0">
                    <a:pos x="41" y="55"/>
                  </a:cxn>
                  <a:cxn ang="0">
                    <a:pos x="28" y="58"/>
                  </a:cxn>
                  <a:cxn ang="0">
                    <a:pos x="17" y="55"/>
                  </a:cxn>
                  <a:cxn ang="0">
                    <a:pos x="8" y="50"/>
                  </a:cxn>
                  <a:cxn ang="0">
                    <a:pos x="2" y="41"/>
                  </a:cxn>
                  <a:cxn ang="0">
                    <a:pos x="0" y="29"/>
                  </a:cxn>
                  <a:cxn ang="0">
                    <a:pos x="3" y="17"/>
                  </a:cxn>
                  <a:cxn ang="0">
                    <a:pos x="9" y="8"/>
                  </a:cxn>
                  <a:cxn ang="0">
                    <a:pos x="17" y="4"/>
                  </a:cxn>
                  <a:cxn ang="0">
                    <a:pos x="26" y="1"/>
                  </a:cxn>
                  <a:cxn ang="0">
                    <a:pos x="33" y="0"/>
                  </a:cxn>
                </a:cxnLst>
                <a:rect l="0" t="0" r="r" b="b"/>
                <a:pathLst>
                  <a:path w="494" h="299">
                    <a:moveTo>
                      <a:pt x="33" y="0"/>
                    </a:moveTo>
                    <a:lnTo>
                      <a:pt x="52" y="1"/>
                    </a:lnTo>
                    <a:lnTo>
                      <a:pt x="71" y="6"/>
                    </a:lnTo>
                    <a:lnTo>
                      <a:pt x="88" y="13"/>
                    </a:lnTo>
                    <a:lnTo>
                      <a:pt x="100" y="21"/>
                    </a:lnTo>
                    <a:lnTo>
                      <a:pt x="111" y="32"/>
                    </a:lnTo>
                    <a:lnTo>
                      <a:pt x="121" y="45"/>
                    </a:lnTo>
                    <a:lnTo>
                      <a:pt x="127" y="60"/>
                    </a:lnTo>
                    <a:lnTo>
                      <a:pt x="128" y="64"/>
                    </a:lnTo>
                    <a:lnTo>
                      <a:pt x="476" y="64"/>
                    </a:lnTo>
                    <a:lnTo>
                      <a:pt x="484" y="65"/>
                    </a:lnTo>
                    <a:lnTo>
                      <a:pt x="491" y="69"/>
                    </a:lnTo>
                    <a:lnTo>
                      <a:pt x="494" y="77"/>
                    </a:lnTo>
                    <a:lnTo>
                      <a:pt x="494" y="85"/>
                    </a:lnTo>
                    <a:lnTo>
                      <a:pt x="460" y="212"/>
                    </a:lnTo>
                    <a:lnTo>
                      <a:pt x="456" y="221"/>
                    </a:lnTo>
                    <a:lnTo>
                      <a:pt x="448" y="227"/>
                    </a:lnTo>
                    <a:lnTo>
                      <a:pt x="439" y="229"/>
                    </a:lnTo>
                    <a:lnTo>
                      <a:pt x="168" y="229"/>
                    </a:lnTo>
                    <a:lnTo>
                      <a:pt x="172" y="244"/>
                    </a:lnTo>
                    <a:lnTo>
                      <a:pt x="178" y="255"/>
                    </a:lnTo>
                    <a:lnTo>
                      <a:pt x="189" y="263"/>
                    </a:lnTo>
                    <a:lnTo>
                      <a:pt x="202" y="267"/>
                    </a:lnTo>
                    <a:lnTo>
                      <a:pt x="423" y="267"/>
                    </a:lnTo>
                    <a:lnTo>
                      <a:pt x="427" y="268"/>
                    </a:lnTo>
                    <a:lnTo>
                      <a:pt x="431" y="270"/>
                    </a:lnTo>
                    <a:lnTo>
                      <a:pt x="435" y="273"/>
                    </a:lnTo>
                    <a:lnTo>
                      <a:pt x="437" y="278"/>
                    </a:lnTo>
                    <a:lnTo>
                      <a:pt x="438" y="283"/>
                    </a:lnTo>
                    <a:lnTo>
                      <a:pt x="437" y="288"/>
                    </a:lnTo>
                    <a:lnTo>
                      <a:pt x="435" y="292"/>
                    </a:lnTo>
                    <a:lnTo>
                      <a:pt x="431" y="295"/>
                    </a:lnTo>
                    <a:lnTo>
                      <a:pt x="427" y="297"/>
                    </a:lnTo>
                    <a:lnTo>
                      <a:pt x="423" y="299"/>
                    </a:lnTo>
                    <a:lnTo>
                      <a:pt x="202" y="299"/>
                    </a:lnTo>
                    <a:lnTo>
                      <a:pt x="187" y="296"/>
                    </a:lnTo>
                    <a:lnTo>
                      <a:pt x="172" y="289"/>
                    </a:lnTo>
                    <a:lnTo>
                      <a:pt x="158" y="279"/>
                    </a:lnTo>
                    <a:lnTo>
                      <a:pt x="148" y="266"/>
                    </a:lnTo>
                    <a:lnTo>
                      <a:pt x="142" y="250"/>
                    </a:lnTo>
                    <a:lnTo>
                      <a:pt x="96" y="67"/>
                    </a:lnTo>
                    <a:lnTo>
                      <a:pt x="92" y="57"/>
                    </a:lnTo>
                    <a:lnTo>
                      <a:pt x="84" y="47"/>
                    </a:lnTo>
                    <a:lnTo>
                      <a:pt x="74" y="41"/>
                    </a:lnTo>
                    <a:lnTo>
                      <a:pt x="64" y="38"/>
                    </a:lnTo>
                    <a:lnTo>
                      <a:pt x="55" y="37"/>
                    </a:lnTo>
                    <a:lnTo>
                      <a:pt x="50" y="47"/>
                    </a:lnTo>
                    <a:lnTo>
                      <a:pt x="41" y="55"/>
                    </a:lnTo>
                    <a:lnTo>
                      <a:pt x="28" y="58"/>
                    </a:lnTo>
                    <a:lnTo>
                      <a:pt x="17" y="55"/>
                    </a:lnTo>
                    <a:lnTo>
                      <a:pt x="8" y="50"/>
                    </a:lnTo>
                    <a:lnTo>
                      <a:pt x="2" y="41"/>
                    </a:lnTo>
                    <a:lnTo>
                      <a:pt x="0" y="29"/>
                    </a:lnTo>
                    <a:lnTo>
                      <a:pt x="3" y="17"/>
                    </a:lnTo>
                    <a:lnTo>
                      <a:pt x="9" y="8"/>
                    </a:lnTo>
                    <a:lnTo>
                      <a:pt x="17" y="4"/>
                    </a:lnTo>
                    <a:lnTo>
                      <a:pt x="26" y="1"/>
                    </a:lnTo>
                    <a:lnTo>
                      <a:pt x="3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8" name="Freeform 395">
                <a:extLst>
                  <a:ext uri="{FF2B5EF4-FFF2-40B4-BE49-F238E27FC236}">
                    <a16:creationId xmlns:a16="http://schemas.microsoft.com/office/drawing/2014/main" id="{330CA5D6-92BB-4664-81DD-8D03A4E86042}"/>
                  </a:ext>
                </a:extLst>
              </p:cNvPr>
              <p:cNvSpPr>
                <a:spLocks/>
              </p:cNvSpPr>
              <p:nvPr/>
            </p:nvSpPr>
            <p:spPr bwMode="auto">
              <a:xfrm>
                <a:off x="6012301" y="2397575"/>
                <a:ext cx="8597" cy="8597"/>
              </a:xfrm>
              <a:custGeom>
                <a:avLst/>
                <a:gdLst/>
                <a:ahLst/>
                <a:cxnLst>
                  <a:cxn ang="0">
                    <a:pos x="35" y="0"/>
                  </a:cxn>
                  <a:cxn ang="0">
                    <a:pos x="48" y="2"/>
                  </a:cxn>
                  <a:cxn ang="0">
                    <a:pos x="59" y="10"/>
                  </a:cxn>
                  <a:cxn ang="0">
                    <a:pos x="67" y="21"/>
                  </a:cxn>
                  <a:cxn ang="0">
                    <a:pos x="70" y="35"/>
                  </a:cxn>
                  <a:cxn ang="0">
                    <a:pos x="67" y="48"/>
                  </a:cxn>
                  <a:cxn ang="0">
                    <a:pos x="59" y="59"/>
                  </a:cxn>
                  <a:cxn ang="0">
                    <a:pos x="48" y="67"/>
                  </a:cxn>
                  <a:cxn ang="0">
                    <a:pos x="35" y="70"/>
                  </a:cxn>
                  <a:cxn ang="0">
                    <a:pos x="21" y="67"/>
                  </a:cxn>
                  <a:cxn ang="0">
                    <a:pos x="10" y="59"/>
                  </a:cxn>
                  <a:cxn ang="0">
                    <a:pos x="2" y="48"/>
                  </a:cxn>
                  <a:cxn ang="0">
                    <a:pos x="0" y="35"/>
                  </a:cxn>
                  <a:cxn ang="0">
                    <a:pos x="2" y="21"/>
                  </a:cxn>
                  <a:cxn ang="0">
                    <a:pos x="10" y="10"/>
                  </a:cxn>
                  <a:cxn ang="0">
                    <a:pos x="21" y="2"/>
                  </a:cxn>
                  <a:cxn ang="0">
                    <a:pos x="35" y="0"/>
                  </a:cxn>
                </a:cxnLst>
                <a:rect l="0" t="0" r="r" b="b"/>
                <a:pathLst>
                  <a:path w="70" h="70">
                    <a:moveTo>
                      <a:pt x="35" y="0"/>
                    </a:moveTo>
                    <a:lnTo>
                      <a:pt x="48" y="2"/>
                    </a:lnTo>
                    <a:lnTo>
                      <a:pt x="59" y="10"/>
                    </a:lnTo>
                    <a:lnTo>
                      <a:pt x="67" y="21"/>
                    </a:lnTo>
                    <a:lnTo>
                      <a:pt x="70" y="35"/>
                    </a:lnTo>
                    <a:lnTo>
                      <a:pt x="67" y="48"/>
                    </a:lnTo>
                    <a:lnTo>
                      <a:pt x="59" y="59"/>
                    </a:lnTo>
                    <a:lnTo>
                      <a:pt x="48" y="67"/>
                    </a:lnTo>
                    <a:lnTo>
                      <a:pt x="35" y="70"/>
                    </a:lnTo>
                    <a:lnTo>
                      <a:pt x="21" y="67"/>
                    </a:lnTo>
                    <a:lnTo>
                      <a:pt x="10" y="59"/>
                    </a:lnTo>
                    <a:lnTo>
                      <a:pt x="2" y="48"/>
                    </a:lnTo>
                    <a:lnTo>
                      <a:pt x="0" y="35"/>
                    </a:lnTo>
                    <a:lnTo>
                      <a:pt x="2" y="21"/>
                    </a:lnTo>
                    <a:lnTo>
                      <a:pt x="10" y="10"/>
                    </a:lnTo>
                    <a:lnTo>
                      <a:pt x="21" y="2"/>
                    </a:lnTo>
                    <a:lnTo>
                      <a:pt x="3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29" name="Freeform 396">
                <a:extLst>
                  <a:ext uri="{FF2B5EF4-FFF2-40B4-BE49-F238E27FC236}">
                    <a16:creationId xmlns:a16="http://schemas.microsoft.com/office/drawing/2014/main" id="{387DABBB-2703-4A28-92D4-A3A571765E14}"/>
                  </a:ext>
                </a:extLst>
              </p:cNvPr>
              <p:cNvSpPr>
                <a:spLocks/>
              </p:cNvSpPr>
              <p:nvPr/>
            </p:nvSpPr>
            <p:spPr bwMode="auto">
              <a:xfrm>
                <a:off x="5994033" y="2397575"/>
                <a:ext cx="8597" cy="8597"/>
              </a:xfrm>
              <a:custGeom>
                <a:avLst/>
                <a:gdLst/>
                <a:ahLst/>
                <a:cxnLst>
                  <a:cxn ang="0">
                    <a:pos x="35" y="0"/>
                  </a:cxn>
                  <a:cxn ang="0">
                    <a:pos x="48" y="2"/>
                  </a:cxn>
                  <a:cxn ang="0">
                    <a:pos x="59" y="10"/>
                  </a:cxn>
                  <a:cxn ang="0">
                    <a:pos x="66" y="21"/>
                  </a:cxn>
                  <a:cxn ang="0">
                    <a:pos x="70" y="35"/>
                  </a:cxn>
                  <a:cxn ang="0">
                    <a:pos x="66" y="48"/>
                  </a:cxn>
                  <a:cxn ang="0">
                    <a:pos x="59" y="59"/>
                  </a:cxn>
                  <a:cxn ang="0">
                    <a:pos x="48" y="67"/>
                  </a:cxn>
                  <a:cxn ang="0">
                    <a:pos x="35" y="70"/>
                  </a:cxn>
                  <a:cxn ang="0">
                    <a:pos x="20" y="67"/>
                  </a:cxn>
                  <a:cxn ang="0">
                    <a:pos x="9" y="59"/>
                  </a:cxn>
                  <a:cxn ang="0">
                    <a:pos x="2" y="48"/>
                  </a:cxn>
                  <a:cxn ang="0">
                    <a:pos x="0" y="35"/>
                  </a:cxn>
                  <a:cxn ang="0">
                    <a:pos x="2" y="21"/>
                  </a:cxn>
                  <a:cxn ang="0">
                    <a:pos x="9" y="10"/>
                  </a:cxn>
                  <a:cxn ang="0">
                    <a:pos x="20" y="2"/>
                  </a:cxn>
                  <a:cxn ang="0">
                    <a:pos x="35" y="0"/>
                  </a:cxn>
                </a:cxnLst>
                <a:rect l="0" t="0" r="r" b="b"/>
                <a:pathLst>
                  <a:path w="70" h="70">
                    <a:moveTo>
                      <a:pt x="35" y="0"/>
                    </a:moveTo>
                    <a:lnTo>
                      <a:pt x="48" y="2"/>
                    </a:lnTo>
                    <a:lnTo>
                      <a:pt x="59" y="10"/>
                    </a:lnTo>
                    <a:lnTo>
                      <a:pt x="66" y="21"/>
                    </a:lnTo>
                    <a:lnTo>
                      <a:pt x="70" y="35"/>
                    </a:lnTo>
                    <a:lnTo>
                      <a:pt x="66" y="48"/>
                    </a:lnTo>
                    <a:lnTo>
                      <a:pt x="59" y="59"/>
                    </a:lnTo>
                    <a:lnTo>
                      <a:pt x="48" y="67"/>
                    </a:lnTo>
                    <a:lnTo>
                      <a:pt x="35" y="70"/>
                    </a:lnTo>
                    <a:lnTo>
                      <a:pt x="20" y="67"/>
                    </a:lnTo>
                    <a:lnTo>
                      <a:pt x="9" y="59"/>
                    </a:lnTo>
                    <a:lnTo>
                      <a:pt x="2" y="48"/>
                    </a:lnTo>
                    <a:lnTo>
                      <a:pt x="0" y="35"/>
                    </a:lnTo>
                    <a:lnTo>
                      <a:pt x="2" y="21"/>
                    </a:lnTo>
                    <a:lnTo>
                      <a:pt x="9" y="10"/>
                    </a:lnTo>
                    <a:lnTo>
                      <a:pt x="20" y="2"/>
                    </a:lnTo>
                    <a:lnTo>
                      <a:pt x="3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0" name="Freeform 397">
                <a:extLst>
                  <a:ext uri="{FF2B5EF4-FFF2-40B4-BE49-F238E27FC236}">
                    <a16:creationId xmlns:a16="http://schemas.microsoft.com/office/drawing/2014/main" id="{B2DB3BBE-2AA3-4267-97C5-720DB63ECC73}"/>
                  </a:ext>
                </a:extLst>
              </p:cNvPr>
              <p:cNvSpPr>
                <a:spLocks/>
              </p:cNvSpPr>
              <p:nvPr/>
            </p:nvSpPr>
            <p:spPr bwMode="auto">
              <a:xfrm>
                <a:off x="5896242" y="2428739"/>
                <a:ext cx="50507" cy="50507"/>
              </a:xfrm>
              <a:custGeom>
                <a:avLst/>
                <a:gdLst/>
                <a:ahLst/>
                <a:cxnLst>
                  <a:cxn ang="0">
                    <a:pos x="402" y="1"/>
                  </a:cxn>
                  <a:cxn ang="0">
                    <a:pos x="414" y="9"/>
                  </a:cxn>
                  <a:cxn ang="0">
                    <a:pos x="421" y="21"/>
                  </a:cxn>
                  <a:cxn ang="0">
                    <a:pos x="424" y="38"/>
                  </a:cxn>
                  <a:cxn ang="0">
                    <a:pos x="416" y="62"/>
                  </a:cxn>
                  <a:cxn ang="0">
                    <a:pos x="395" y="94"/>
                  </a:cxn>
                  <a:cxn ang="0">
                    <a:pos x="358" y="136"/>
                  </a:cxn>
                  <a:cxn ang="0">
                    <a:pos x="325" y="168"/>
                  </a:cxn>
                  <a:cxn ang="0">
                    <a:pos x="366" y="391"/>
                  </a:cxn>
                  <a:cxn ang="0">
                    <a:pos x="352" y="420"/>
                  </a:cxn>
                  <a:cxn ang="0">
                    <a:pos x="334" y="415"/>
                  </a:cxn>
                  <a:cxn ang="0">
                    <a:pos x="254" y="233"/>
                  </a:cxn>
                  <a:cxn ang="0">
                    <a:pos x="227" y="256"/>
                  </a:cxn>
                  <a:cxn ang="0">
                    <a:pos x="198" y="281"/>
                  </a:cxn>
                  <a:cxn ang="0">
                    <a:pos x="171" y="302"/>
                  </a:cxn>
                  <a:cxn ang="0">
                    <a:pos x="156" y="317"/>
                  </a:cxn>
                  <a:cxn ang="0">
                    <a:pos x="152" y="324"/>
                  </a:cxn>
                  <a:cxn ang="0">
                    <a:pos x="152" y="347"/>
                  </a:cxn>
                  <a:cxn ang="0">
                    <a:pos x="156" y="374"/>
                  </a:cxn>
                  <a:cxn ang="0">
                    <a:pos x="160" y="391"/>
                  </a:cxn>
                  <a:cxn ang="0">
                    <a:pos x="160" y="400"/>
                  </a:cxn>
                  <a:cxn ang="0">
                    <a:pos x="146" y="411"/>
                  </a:cxn>
                  <a:cxn ang="0">
                    <a:pos x="139" y="407"/>
                  </a:cxn>
                  <a:cxn ang="0">
                    <a:pos x="86" y="357"/>
                  </a:cxn>
                  <a:cxn ang="0">
                    <a:pos x="73" y="351"/>
                  </a:cxn>
                  <a:cxn ang="0">
                    <a:pos x="66" y="336"/>
                  </a:cxn>
                  <a:cxn ang="0">
                    <a:pos x="16" y="285"/>
                  </a:cxn>
                  <a:cxn ang="0">
                    <a:pos x="11" y="277"/>
                  </a:cxn>
                  <a:cxn ang="0">
                    <a:pos x="22" y="263"/>
                  </a:cxn>
                  <a:cxn ang="0">
                    <a:pos x="31" y="262"/>
                  </a:cxn>
                  <a:cxn ang="0">
                    <a:pos x="50" y="267"/>
                  </a:cxn>
                  <a:cxn ang="0">
                    <a:pos x="75" y="272"/>
                  </a:cxn>
                  <a:cxn ang="0">
                    <a:pos x="98" y="272"/>
                  </a:cxn>
                  <a:cxn ang="0">
                    <a:pos x="107" y="267"/>
                  </a:cxn>
                  <a:cxn ang="0">
                    <a:pos x="121" y="251"/>
                  </a:cxn>
                  <a:cxn ang="0">
                    <a:pos x="143" y="226"/>
                  </a:cxn>
                  <a:cxn ang="0">
                    <a:pos x="167" y="196"/>
                  </a:cxn>
                  <a:cxn ang="0">
                    <a:pos x="190" y="169"/>
                  </a:cxn>
                  <a:cxn ang="0">
                    <a:pos x="7" y="89"/>
                  </a:cxn>
                  <a:cxn ang="0">
                    <a:pos x="4" y="71"/>
                  </a:cxn>
                  <a:cxn ang="0">
                    <a:pos x="32" y="58"/>
                  </a:cxn>
                  <a:cxn ang="0">
                    <a:pos x="255" y="97"/>
                  </a:cxn>
                  <a:cxn ang="0">
                    <a:pos x="288" y="65"/>
                  </a:cxn>
                  <a:cxn ang="0">
                    <a:pos x="328" y="27"/>
                  </a:cxn>
                  <a:cxn ang="0">
                    <a:pos x="361" y="8"/>
                  </a:cxn>
                  <a:cxn ang="0">
                    <a:pos x="385" y="0"/>
                  </a:cxn>
                </a:cxnLst>
                <a:rect l="0" t="0" r="r" b="b"/>
                <a:pathLst>
                  <a:path w="424" h="423">
                    <a:moveTo>
                      <a:pt x="394" y="0"/>
                    </a:moveTo>
                    <a:lnTo>
                      <a:pt x="402" y="1"/>
                    </a:lnTo>
                    <a:lnTo>
                      <a:pt x="408" y="4"/>
                    </a:lnTo>
                    <a:lnTo>
                      <a:pt x="414" y="9"/>
                    </a:lnTo>
                    <a:lnTo>
                      <a:pt x="418" y="14"/>
                    </a:lnTo>
                    <a:lnTo>
                      <a:pt x="421" y="21"/>
                    </a:lnTo>
                    <a:lnTo>
                      <a:pt x="424" y="28"/>
                    </a:lnTo>
                    <a:lnTo>
                      <a:pt x="424" y="38"/>
                    </a:lnTo>
                    <a:lnTo>
                      <a:pt x="421" y="49"/>
                    </a:lnTo>
                    <a:lnTo>
                      <a:pt x="416" y="62"/>
                    </a:lnTo>
                    <a:lnTo>
                      <a:pt x="407" y="78"/>
                    </a:lnTo>
                    <a:lnTo>
                      <a:pt x="395" y="94"/>
                    </a:lnTo>
                    <a:lnTo>
                      <a:pt x="380" y="114"/>
                    </a:lnTo>
                    <a:lnTo>
                      <a:pt x="358" y="136"/>
                    </a:lnTo>
                    <a:lnTo>
                      <a:pt x="347" y="147"/>
                    </a:lnTo>
                    <a:lnTo>
                      <a:pt x="325" y="168"/>
                    </a:lnTo>
                    <a:lnTo>
                      <a:pt x="326" y="169"/>
                    </a:lnTo>
                    <a:lnTo>
                      <a:pt x="366" y="391"/>
                    </a:lnTo>
                    <a:lnTo>
                      <a:pt x="364" y="397"/>
                    </a:lnTo>
                    <a:lnTo>
                      <a:pt x="352" y="420"/>
                    </a:lnTo>
                    <a:lnTo>
                      <a:pt x="344" y="423"/>
                    </a:lnTo>
                    <a:lnTo>
                      <a:pt x="334" y="415"/>
                    </a:lnTo>
                    <a:lnTo>
                      <a:pt x="256" y="236"/>
                    </a:lnTo>
                    <a:lnTo>
                      <a:pt x="254" y="233"/>
                    </a:lnTo>
                    <a:lnTo>
                      <a:pt x="242" y="244"/>
                    </a:lnTo>
                    <a:lnTo>
                      <a:pt x="227" y="256"/>
                    </a:lnTo>
                    <a:lnTo>
                      <a:pt x="212" y="268"/>
                    </a:lnTo>
                    <a:lnTo>
                      <a:pt x="198" y="281"/>
                    </a:lnTo>
                    <a:lnTo>
                      <a:pt x="184" y="293"/>
                    </a:lnTo>
                    <a:lnTo>
                      <a:pt x="171" y="302"/>
                    </a:lnTo>
                    <a:lnTo>
                      <a:pt x="163" y="311"/>
                    </a:lnTo>
                    <a:lnTo>
                      <a:pt x="156" y="317"/>
                    </a:lnTo>
                    <a:lnTo>
                      <a:pt x="155" y="318"/>
                    </a:lnTo>
                    <a:lnTo>
                      <a:pt x="152" y="324"/>
                    </a:lnTo>
                    <a:lnTo>
                      <a:pt x="151" y="335"/>
                    </a:lnTo>
                    <a:lnTo>
                      <a:pt x="152" y="347"/>
                    </a:lnTo>
                    <a:lnTo>
                      <a:pt x="154" y="361"/>
                    </a:lnTo>
                    <a:lnTo>
                      <a:pt x="156" y="374"/>
                    </a:lnTo>
                    <a:lnTo>
                      <a:pt x="158" y="385"/>
                    </a:lnTo>
                    <a:lnTo>
                      <a:pt x="160" y="391"/>
                    </a:lnTo>
                    <a:lnTo>
                      <a:pt x="162" y="395"/>
                    </a:lnTo>
                    <a:lnTo>
                      <a:pt x="160" y="400"/>
                    </a:lnTo>
                    <a:lnTo>
                      <a:pt x="154" y="409"/>
                    </a:lnTo>
                    <a:lnTo>
                      <a:pt x="146" y="411"/>
                    </a:lnTo>
                    <a:lnTo>
                      <a:pt x="140" y="408"/>
                    </a:lnTo>
                    <a:lnTo>
                      <a:pt x="139" y="407"/>
                    </a:lnTo>
                    <a:lnTo>
                      <a:pt x="97" y="355"/>
                    </a:lnTo>
                    <a:lnTo>
                      <a:pt x="86" y="357"/>
                    </a:lnTo>
                    <a:lnTo>
                      <a:pt x="78" y="355"/>
                    </a:lnTo>
                    <a:lnTo>
                      <a:pt x="73" y="351"/>
                    </a:lnTo>
                    <a:lnTo>
                      <a:pt x="68" y="344"/>
                    </a:lnTo>
                    <a:lnTo>
                      <a:pt x="66" y="336"/>
                    </a:lnTo>
                    <a:lnTo>
                      <a:pt x="67" y="325"/>
                    </a:lnTo>
                    <a:lnTo>
                      <a:pt x="16" y="285"/>
                    </a:lnTo>
                    <a:lnTo>
                      <a:pt x="16" y="284"/>
                    </a:lnTo>
                    <a:lnTo>
                      <a:pt x="11" y="277"/>
                    </a:lnTo>
                    <a:lnTo>
                      <a:pt x="15" y="270"/>
                    </a:lnTo>
                    <a:lnTo>
                      <a:pt x="22" y="263"/>
                    </a:lnTo>
                    <a:lnTo>
                      <a:pt x="29" y="262"/>
                    </a:lnTo>
                    <a:lnTo>
                      <a:pt x="31" y="262"/>
                    </a:lnTo>
                    <a:lnTo>
                      <a:pt x="39" y="264"/>
                    </a:lnTo>
                    <a:lnTo>
                      <a:pt x="50" y="267"/>
                    </a:lnTo>
                    <a:lnTo>
                      <a:pt x="62" y="270"/>
                    </a:lnTo>
                    <a:lnTo>
                      <a:pt x="75" y="272"/>
                    </a:lnTo>
                    <a:lnTo>
                      <a:pt x="88" y="273"/>
                    </a:lnTo>
                    <a:lnTo>
                      <a:pt x="98" y="272"/>
                    </a:lnTo>
                    <a:lnTo>
                      <a:pt x="106" y="267"/>
                    </a:lnTo>
                    <a:lnTo>
                      <a:pt x="107" y="267"/>
                    </a:lnTo>
                    <a:lnTo>
                      <a:pt x="112" y="261"/>
                    </a:lnTo>
                    <a:lnTo>
                      <a:pt x="121" y="251"/>
                    </a:lnTo>
                    <a:lnTo>
                      <a:pt x="131" y="239"/>
                    </a:lnTo>
                    <a:lnTo>
                      <a:pt x="143" y="226"/>
                    </a:lnTo>
                    <a:lnTo>
                      <a:pt x="155" y="211"/>
                    </a:lnTo>
                    <a:lnTo>
                      <a:pt x="167" y="196"/>
                    </a:lnTo>
                    <a:lnTo>
                      <a:pt x="179" y="182"/>
                    </a:lnTo>
                    <a:lnTo>
                      <a:pt x="190" y="169"/>
                    </a:lnTo>
                    <a:lnTo>
                      <a:pt x="188" y="166"/>
                    </a:lnTo>
                    <a:lnTo>
                      <a:pt x="7" y="89"/>
                    </a:lnTo>
                    <a:lnTo>
                      <a:pt x="0" y="80"/>
                    </a:lnTo>
                    <a:lnTo>
                      <a:pt x="4" y="71"/>
                    </a:lnTo>
                    <a:lnTo>
                      <a:pt x="27" y="58"/>
                    </a:lnTo>
                    <a:lnTo>
                      <a:pt x="32" y="58"/>
                    </a:lnTo>
                    <a:lnTo>
                      <a:pt x="255" y="97"/>
                    </a:lnTo>
                    <a:lnTo>
                      <a:pt x="255" y="97"/>
                    </a:lnTo>
                    <a:lnTo>
                      <a:pt x="276" y="75"/>
                    </a:lnTo>
                    <a:lnTo>
                      <a:pt x="288" y="65"/>
                    </a:lnTo>
                    <a:lnTo>
                      <a:pt x="310" y="44"/>
                    </a:lnTo>
                    <a:lnTo>
                      <a:pt x="328" y="27"/>
                    </a:lnTo>
                    <a:lnTo>
                      <a:pt x="346" y="15"/>
                    </a:lnTo>
                    <a:lnTo>
                      <a:pt x="361" y="8"/>
                    </a:lnTo>
                    <a:lnTo>
                      <a:pt x="373" y="2"/>
                    </a:lnTo>
                    <a:lnTo>
                      <a:pt x="385" y="0"/>
                    </a:lnTo>
                    <a:lnTo>
                      <a:pt x="39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1" name="Freeform 398">
                <a:extLst>
                  <a:ext uri="{FF2B5EF4-FFF2-40B4-BE49-F238E27FC236}">
                    <a16:creationId xmlns:a16="http://schemas.microsoft.com/office/drawing/2014/main" id="{D5EC0C87-17B2-4ACE-83BB-2E684EB25616}"/>
                  </a:ext>
                </a:extLst>
              </p:cNvPr>
              <p:cNvSpPr>
                <a:spLocks/>
              </p:cNvSpPr>
              <p:nvPr/>
            </p:nvSpPr>
            <p:spPr bwMode="auto">
              <a:xfrm>
                <a:off x="6056361" y="2451307"/>
                <a:ext cx="18269" cy="27940"/>
              </a:xfrm>
              <a:custGeom>
                <a:avLst/>
                <a:gdLst/>
                <a:ahLst/>
                <a:cxnLst>
                  <a:cxn ang="0">
                    <a:pos x="0" y="0"/>
                  </a:cxn>
                  <a:cxn ang="0">
                    <a:pos x="152" y="0"/>
                  </a:cxn>
                  <a:cxn ang="0">
                    <a:pos x="152" y="230"/>
                  </a:cxn>
                  <a:cxn ang="0">
                    <a:pos x="26" y="230"/>
                  </a:cxn>
                  <a:cxn ang="0">
                    <a:pos x="16" y="228"/>
                  </a:cxn>
                  <a:cxn ang="0">
                    <a:pos x="7" y="222"/>
                  </a:cxn>
                  <a:cxn ang="0">
                    <a:pos x="2" y="213"/>
                  </a:cxn>
                  <a:cxn ang="0">
                    <a:pos x="0" y="204"/>
                  </a:cxn>
                  <a:cxn ang="0">
                    <a:pos x="0" y="0"/>
                  </a:cxn>
                </a:cxnLst>
                <a:rect l="0" t="0" r="r" b="b"/>
                <a:pathLst>
                  <a:path w="152" h="230">
                    <a:moveTo>
                      <a:pt x="0" y="0"/>
                    </a:moveTo>
                    <a:lnTo>
                      <a:pt x="152" y="0"/>
                    </a:lnTo>
                    <a:lnTo>
                      <a:pt x="152" y="230"/>
                    </a:lnTo>
                    <a:lnTo>
                      <a:pt x="26" y="230"/>
                    </a:lnTo>
                    <a:lnTo>
                      <a:pt x="16" y="228"/>
                    </a:lnTo>
                    <a:lnTo>
                      <a:pt x="7" y="222"/>
                    </a:lnTo>
                    <a:lnTo>
                      <a:pt x="2" y="213"/>
                    </a:lnTo>
                    <a:lnTo>
                      <a:pt x="0" y="204"/>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2" name="Freeform 399">
                <a:extLst>
                  <a:ext uri="{FF2B5EF4-FFF2-40B4-BE49-F238E27FC236}">
                    <a16:creationId xmlns:a16="http://schemas.microsoft.com/office/drawing/2014/main" id="{EEA73DE6-A2CF-44E5-BF9B-C6EF413AE9DE}"/>
                  </a:ext>
                </a:extLst>
              </p:cNvPr>
              <p:cNvSpPr>
                <a:spLocks/>
              </p:cNvSpPr>
              <p:nvPr/>
            </p:nvSpPr>
            <p:spPr bwMode="auto">
              <a:xfrm>
                <a:off x="6053137" y="2435187"/>
                <a:ext cx="21493" cy="13970"/>
              </a:xfrm>
              <a:custGeom>
                <a:avLst/>
                <a:gdLst/>
                <a:ahLst/>
                <a:cxnLst>
                  <a:cxn ang="0">
                    <a:pos x="27" y="0"/>
                  </a:cxn>
                  <a:cxn ang="0">
                    <a:pos x="182" y="0"/>
                  </a:cxn>
                  <a:cxn ang="0">
                    <a:pos x="182" y="113"/>
                  </a:cxn>
                  <a:cxn ang="0">
                    <a:pos x="0" y="113"/>
                  </a:cxn>
                  <a:cxn ang="0">
                    <a:pos x="0" y="26"/>
                  </a:cxn>
                  <a:cxn ang="0">
                    <a:pos x="2" y="16"/>
                  </a:cxn>
                  <a:cxn ang="0">
                    <a:pos x="8" y="7"/>
                  </a:cxn>
                  <a:cxn ang="0">
                    <a:pos x="16" y="2"/>
                  </a:cxn>
                  <a:cxn ang="0">
                    <a:pos x="27" y="0"/>
                  </a:cxn>
                </a:cxnLst>
                <a:rect l="0" t="0" r="r" b="b"/>
                <a:pathLst>
                  <a:path w="182" h="113">
                    <a:moveTo>
                      <a:pt x="27" y="0"/>
                    </a:moveTo>
                    <a:lnTo>
                      <a:pt x="182" y="0"/>
                    </a:lnTo>
                    <a:lnTo>
                      <a:pt x="182" y="113"/>
                    </a:lnTo>
                    <a:lnTo>
                      <a:pt x="0" y="113"/>
                    </a:lnTo>
                    <a:lnTo>
                      <a:pt x="0" y="26"/>
                    </a:lnTo>
                    <a:lnTo>
                      <a:pt x="2" y="16"/>
                    </a:lnTo>
                    <a:lnTo>
                      <a:pt x="8" y="7"/>
                    </a:lnTo>
                    <a:lnTo>
                      <a:pt x="16" y="2"/>
                    </a:lnTo>
                    <a:lnTo>
                      <a:pt x="2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3" name="Freeform 400">
                <a:extLst>
                  <a:ext uri="{FF2B5EF4-FFF2-40B4-BE49-F238E27FC236}">
                    <a16:creationId xmlns:a16="http://schemas.microsoft.com/office/drawing/2014/main" id="{8BFAB621-514A-462C-BB95-EC2CEAEED206}"/>
                  </a:ext>
                </a:extLst>
              </p:cNvPr>
              <p:cNvSpPr>
                <a:spLocks/>
              </p:cNvSpPr>
              <p:nvPr/>
            </p:nvSpPr>
            <p:spPr bwMode="auto">
              <a:xfrm>
                <a:off x="6082152" y="2451307"/>
                <a:ext cx="18269" cy="27940"/>
              </a:xfrm>
              <a:custGeom>
                <a:avLst/>
                <a:gdLst/>
                <a:ahLst/>
                <a:cxnLst>
                  <a:cxn ang="0">
                    <a:pos x="0" y="0"/>
                  </a:cxn>
                  <a:cxn ang="0">
                    <a:pos x="152" y="0"/>
                  </a:cxn>
                  <a:cxn ang="0">
                    <a:pos x="152" y="204"/>
                  </a:cxn>
                  <a:cxn ang="0">
                    <a:pos x="150" y="213"/>
                  </a:cxn>
                  <a:cxn ang="0">
                    <a:pos x="144" y="222"/>
                  </a:cxn>
                  <a:cxn ang="0">
                    <a:pos x="136" y="228"/>
                  </a:cxn>
                  <a:cxn ang="0">
                    <a:pos x="125" y="230"/>
                  </a:cxn>
                  <a:cxn ang="0">
                    <a:pos x="0" y="230"/>
                  </a:cxn>
                  <a:cxn ang="0">
                    <a:pos x="0" y="0"/>
                  </a:cxn>
                </a:cxnLst>
                <a:rect l="0" t="0" r="r" b="b"/>
                <a:pathLst>
                  <a:path w="152" h="230">
                    <a:moveTo>
                      <a:pt x="0" y="0"/>
                    </a:moveTo>
                    <a:lnTo>
                      <a:pt x="152" y="0"/>
                    </a:lnTo>
                    <a:lnTo>
                      <a:pt x="152" y="204"/>
                    </a:lnTo>
                    <a:lnTo>
                      <a:pt x="150" y="213"/>
                    </a:lnTo>
                    <a:lnTo>
                      <a:pt x="144" y="222"/>
                    </a:lnTo>
                    <a:lnTo>
                      <a:pt x="136" y="228"/>
                    </a:lnTo>
                    <a:lnTo>
                      <a:pt x="125" y="230"/>
                    </a:lnTo>
                    <a:lnTo>
                      <a:pt x="0" y="230"/>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4" name="Freeform 401">
                <a:extLst>
                  <a:ext uri="{FF2B5EF4-FFF2-40B4-BE49-F238E27FC236}">
                    <a16:creationId xmlns:a16="http://schemas.microsoft.com/office/drawing/2014/main" id="{2A78975B-76F6-4F90-99D6-0E65F4561083}"/>
                  </a:ext>
                </a:extLst>
              </p:cNvPr>
              <p:cNvSpPr>
                <a:spLocks/>
              </p:cNvSpPr>
              <p:nvPr/>
            </p:nvSpPr>
            <p:spPr bwMode="auto">
              <a:xfrm>
                <a:off x="6082152" y="2435187"/>
                <a:ext cx="22567" cy="13970"/>
              </a:xfrm>
              <a:custGeom>
                <a:avLst/>
                <a:gdLst/>
                <a:ahLst/>
                <a:cxnLst>
                  <a:cxn ang="0">
                    <a:pos x="0" y="0"/>
                  </a:cxn>
                  <a:cxn ang="0">
                    <a:pos x="154" y="0"/>
                  </a:cxn>
                  <a:cxn ang="0">
                    <a:pos x="164" y="2"/>
                  </a:cxn>
                  <a:cxn ang="0">
                    <a:pos x="173" y="7"/>
                  </a:cxn>
                  <a:cxn ang="0">
                    <a:pos x="178" y="16"/>
                  </a:cxn>
                  <a:cxn ang="0">
                    <a:pos x="181" y="26"/>
                  </a:cxn>
                  <a:cxn ang="0">
                    <a:pos x="181" y="113"/>
                  </a:cxn>
                  <a:cxn ang="0">
                    <a:pos x="0" y="113"/>
                  </a:cxn>
                  <a:cxn ang="0">
                    <a:pos x="0" y="0"/>
                  </a:cxn>
                </a:cxnLst>
                <a:rect l="0" t="0" r="r" b="b"/>
                <a:pathLst>
                  <a:path w="181" h="113">
                    <a:moveTo>
                      <a:pt x="0" y="0"/>
                    </a:moveTo>
                    <a:lnTo>
                      <a:pt x="154" y="0"/>
                    </a:lnTo>
                    <a:lnTo>
                      <a:pt x="164" y="2"/>
                    </a:lnTo>
                    <a:lnTo>
                      <a:pt x="173" y="7"/>
                    </a:lnTo>
                    <a:lnTo>
                      <a:pt x="178" y="16"/>
                    </a:lnTo>
                    <a:lnTo>
                      <a:pt x="181" y="26"/>
                    </a:lnTo>
                    <a:lnTo>
                      <a:pt x="181" y="113"/>
                    </a:lnTo>
                    <a:lnTo>
                      <a:pt x="0" y="113"/>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5" name="Freeform 402">
                <a:extLst>
                  <a:ext uri="{FF2B5EF4-FFF2-40B4-BE49-F238E27FC236}">
                    <a16:creationId xmlns:a16="http://schemas.microsoft.com/office/drawing/2014/main" id="{DC64524D-D9E7-4095-8F24-02D143EB9F5D}"/>
                  </a:ext>
                </a:extLst>
              </p:cNvPr>
              <p:cNvSpPr>
                <a:spLocks/>
              </p:cNvSpPr>
              <p:nvPr/>
            </p:nvSpPr>
            <p:spPr bwMode="auto">
              <a:xfrm>
                <a:off x="6055286" y="2420142"/>
                <a:ext cx="47284" cy="11821"/>
              </a:xfrm>
              <a:custGeom>
                <a:avLst/>
                <a:gdLst/>
                <a:ahLst/>
                <a:cxnLst>
                  <a:cxn ang="0">
                    <a:pos x="160" y="3"/>
                  </a:cxn>
                  <a:cxn ang="0">
                    <a:pos x="189" y="18"/>
                  </a:cxn>
                  <a:cxn ang="0">
                    <a:pos x="209" y="18"/>
                  </a:cxn>
                  <a:cxn ang="0">
                    <a:pos x="236" y="3"/>
                  </a:cxn>
                  <a:cxn ang="0">
                    <a:pos x="273" y="4"/>
                  </a:cxn>
                  <a:cxn ang="0">
                    <a:pos x="305" y="27"/>
                  </a:cxn>
                  <a:cxn ang="0">
                    <a:pos x="317" y="65"/>
                  </a:cxn>
                  <a:cxn ang="0">
                    <a:pos x="351" y="49"/>
                  </a:cxn>
                  <a:cxn ang="0">
                    <a:pos x="368" y="48"/>
                  </a:cxn>
                  <a:cxn ang="0">
                    <a:pos x="380" y="58"/>
                  </a:cxn>
                  <a:cxn ang="0">
                    <a:pos x="396" y="90"/>
                  </a:cxn>
                  <a:cxn ang="0">
                    <a:pos x="396" y="97"/>
                  </a:cxn>
                  <a:cxn ang="0">
                    <a:pos x="393" y="102"/>
                  </a:cxn>
                  <a:cxn ang="0">
                    <a:pos x="259" y="96"/>
                  </a:cxn>
                  <a:cxn ang="0">
                    <a:pos x="284" y="68"/>
                  </a:cxn>
                  <a:cxn ang="0">
                    <a:pos x="266" y="51"/>
                  </a:cxn>
                  <a:cxn ang="0">
                    <a:pos x="239" y="51"/>
                  </a:cxn>
                  <a:cxn ang="0">
                    <a:pos x="219" y="71"/>
                  </a:cxn>
                  <a:cxn ang="0">
                    <a:pos x="218" y="94"/>
                  </a:cxn>
                  <a:cxn ang="0">
                    <a:pos x="201" y="102"/>
                  </a:cxn>
                  <a:cxn ang="0">
                    <a:pos x="196" y="102"/>
                  </a:cxn>
                  <a:cxn ang="0">
                    <a:pos x="179" y="94"/>
                  </a:cxn>
                  <a:cxn ang="0">
                    <a:pos x="177" y="71"/>
                  </a:cxn>
                  <a:cxn ang="0">
                    <a:pos x="158" y="51"/>
                  </a:cxn>
                  <a:cxn ang="0">
                    <a:pos x="131" y="51"/>
                  </a:cxn>
                  <a:cxn ang="0">
                    <a:pos x="112" y="68"/>
                  </a:cxn>
                  <a:cxn ang="0">
                    <a:pos x="137" y="96"/>
                  </a:cxn>
                  <a:cxn ang="0">
                    <a:pos x="5" y="102"/>
                  </a:cxn>
                  <a:cxn ang="0">
                    <a:pos x="0" y="97"/>
                  </a:cxn>
                  <a:cxn ang="0">
                    <a:pos x="0" y="90"/>
                  </a:cxn>
                  <a:cxn ang="0">
                    <a:pos x="18" y="58"/>
                  </a:cxn>
                  <a:cxn ang="0">
                    <a:pos x="30" y="48"/>
                  </a:cxn>
                  <a:cxn ang="0">
                    <a:pos x="45" y="49"/>
                  </a:cxn>
                  <a:cxn ang="0">
                    <a:pos x="80" y="65"/>
                  </a:cxn>
                  <a:cxn ang="0">
                    <a:pos x="92" y="27"/>
                  </a:cxn>
                  <a:cxn ang="0">
                    <a:pos x="124" y="4"/>
                  </a:cxn>
                </a:cxnLst>
                <a:rect l="0" t="0" r="r" b="b"/>
                <a:pathLst>
                  <a:path w="397" h="102">
                    <a:moveTo>
                      <a:pt x="144" y="0"/>
                    </a:moveTo>
                    <a:lnTo>
                      <a:pt x="160" y="3"/>
                    </a:lnTo>
                    <a:lnTo>
                      <a:pt x="176" y="9"/>
                    </a:lnTo>
                    <a:lnTo>
                      <a:pt x="189" y="18"/>
                    </a:lnTo>
                    <a:lnTo>
                      <a:pt x="199" y="31"/>
                    </a:lnTo>
                    <a:lnTo>
                      <a:pt x="209" y="18"/>
                    </a:lnTo>
                    <a:lnTo>
                      <a:pt x="222" y="9"/>
                    </a:lnTo>
                    <a:lnTo>
                      <a:pt x="236" y="3"/>
                    </a:lnTo>
                    <a:lnTo>
                      <a:pt x="252" y="0"/>
                    </a:lnTo>
                    <a:lnTo>
                      <a:pt x="273" y="4"/>
                    </a:lnTo>
                    <a:lnTo>
                      <a:pt x="291" y="14"/>
                    </a:lnTo>
                    <a:lnTo>
                      <a:pt x="305" y="27"/>
                    </a:lnTo>
                    <a:lnTo>
                      <a:pt x="314" y="44"/>
                    </a:lnTo>
                    <a:lnTo>
                      <a:pt x="317" y="65"/>
                    </a:lnTo>
                    <a:lnTo>
                      <a:pt x="317" y="66"/>
                    </a:lnTo>
                    <a:lnTo>
                      <a:pt x="351" y="49"/>
                    </a:lnTo>
                    <a:lnTo>
                      <a:pt x="360" y="46"/>
                    </a:lnTo>
                    <a:lnTo>
                      <a:pt x="368" y="48"/>
                    </a:lnTo>
                    <a:lnTo>
                      <a:pt x="374" y="52"/>
                    </a:lnTo>
                    <a:lnTo>
                      <a:pt x="380" y="58"/>
                    </a:lnTo>
                    <a:lnTo>
                      <a:pt x="395" y="86"/>
                    </a:lnTo>
                    <a:lnTo>
                      <a:pt x="396" y="90"/>
                    </a:lnTo>
                    <a:lnTo>
                      <a:pt x="397" y="94"/>
                    </a:lnTo>
                    <a:lnTo>
                      <a:pt x="396" y="97"/>
                    </a:lnTo>
                    <a:lnTo>
                      <a:pt x="395" y="100"/>
                    </a:lnTo>
                    <a:lnTo>
                      <a:pt x="393" y="102"/>
                    </a:lnTo>
                    <a:lnTo>
                      <a:pt x="252" y="102"/>
                    </a:lnTo>
                    <a:lnTo>
                      <a:pt x="259" y="96"/>
                    </a:lnTo>
                    <a:lnTo>
                      <a:pt x="287" y="80"/>
                    </a:lnTo>
                    <a:lnTo>
                      <a:pt x="284" y="68"/>
                    </a:lnTo>
                    <a:lnTo>
                      <a:pt x="277" y="57"/>
                    </a:lnTo>
                    <a:lnTo>
                      <a:pt x="266" y="51"/>
                    </a:lnTo>
                    <a:lnTo>
                      <a:pt x="252" y="49"/>
                    </a:lnTo>
                    <a:lnTo>
                      <a:pt x="239" y="51"/>
                    </a:lnTo>
                    <a:lnTo>
                      <a:pt x="227" y="58"/>
                    </a:lnTo>
                    <a:lnTo>
                      <a:pt x="219" y="71"/>
                    </a:lnTo>
                    <a:lnTo>
                      <a:pt x="217" y="84"/>
                    </a:lnTo>
                    <a:lnTo>
                      <a:pt x="218" y="94"/>
                    </a:lnTo>
                    <a:lnTo>
                      <a:pt x="222" y="102"/>
                    </a:lnTo>
                    <a:lnTo>
                      <a:pt x="201" y="102"/>
                    </a:lnTo>
                    <a:lnTo>
                      <a:pt x="199" y="99"/>
                    </a:lnTo>
                    <a:lnTo>
                      <a:pt x="196" y="102"/>
                    </a:lnTo>
                    <a:lnTo>
                      <a:pt x="175" y="102"/>
                    </a:lnTo>
                    <a:lnTo>
                      <a:pt x="179" y="94"/>
                    </a:lnTo>
                    <a:lnTo>
                      <a:pt x="180" y="84"/>
                    </a:lnTo>
                    <a:lnTo>
                      <a:pt x="177" y="71"/>
                    </a:lnTo>
                    <a:lnTo>
                      <a:pt x="169" y="58"/>
                    </a:lnTo>
                    <a:lnTo>
                      <a:pt x="158" y="51"/>
                    </a:lnTo>
                    <a:lnTo>
                      <a:pt x="144" y="49"/>
                    </a:lnTo>
                    <a:lnTo>
                      <a:pt x="131" y="51"/>
                    </a:lnTo>
                    <a:lnTo>
                      <a:pt x="120" y="58"/>
                    </a:lnTo>
                    <a:lnTo>
                      <a:pt x="112" y="68"/>
                    </a:lnTo>
                    <a:lnTo>
                      <a:pt x="109" y="82"/>
                    </a:lnTo>
                    <a:lnTo>
                      <a:pt x="137" y="96"/>
                    </a:lnTo>
                    <a:lnTo>
                      <a:pt x="144" y="102"/>
                    </a:lnTo>
                    <a:lnTo>
                      <a:pt x="5" y="102"/>
                    </a:lnTo>
                    <a:lnTo>
                      <a:pt x="2" y="100"/>
                    </a:lnTo>
                    <a:lnTo>
                      <a:pt x="0" y="97"/>
                    </a:lnTo>
                    <a:lnTo>
                      <a:pt x="0" y="94"/>
                    </a:lnTo>
                    <a:lnTo>
                      <a:pt x="0" y="90"/>
                    </a:lnTo>
                    <a:lnTo>
                      <a:pt x="2" y="86"/>
                    </a:lnTo>
                    <a:lnTo>
                      <a:pt x="18" y="58"/>
                    </a:lnTo>
                    <a:lnTo>
                      <a:pt x="22" y="52"/>
                    </a:lnTo>
                    <a:lnTo>
                      <a:pt x="30" y="48"/>
                    </a:lnTo>
                    <a:lnTo>
                      <a:pt x="37" y="46"/>
                    </a:lnTo>
                    <a:lnTo>
                      <a:pt x="45" y="49"/>
                    </a:lnTo>
                    <a:lnTo>
                      <a:pt x="80" y="66"/>
                    </a:lnTo>
                    <a:lnTo>
                      <a:pt x="80" y="65"/>
                    </a:lnTo>
                    <a:lnTo>
                      <a:pt x="84" y="44"/>
                    </a:lnTo>
                    <a:lnTo>
                      <a:pt x="92" y="27"/>
                    </a:lnTo>
                    <a:lnTo>
                      <a:pt x="107" y="14"/>
                    </a:lnTo>
                    <a:lnTo>
                      <a:pt x="124" y="4"/>
                    </a:lnTo>
                    <a:lnTo>
                      <a:pt x="14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6" name="Freeform 403">
                <a:extLst>
                  <a:ext uri="{FF2B5EF4-FFF2-40B4-BE49-F238E27FC236}">
                    <a16:creationId xmlns:a16="http://schemas.microsoft.com/office/drawing/2014/main" id="{3D9EA71B-F926-41F3-8ABC-9E3A26D4E50C}"/>
                  </a:ext>
                </a:extLst>
              </p:cNvPr>
              <p:cNvSpPr>
                <a:spLocks noEditPoints="1"/>
              </p:cNvSpPr>
              <p:nvPr/>
            </p:nvSpPr>
            <p:spPr bwMode="auto">
              <a:xfrm>
                <a:off x="5839286" y="2506113"/>
                <a:ext cx="321313" cy="107463"/>
              </a:xfrm>
              <a:custGeom>
                <a:avLst/>
                <a:gdLst/>
                <a:ahLst/>
                <a:cxnLst>
                  <a:cxn ang="0">
                    <a:pos x="77" y="702"/>
                  </a:cxn>
                  <a:cxn ang="0">
                    <a:pos x="165" y="811"/>
                  </a:cxn>
                  <a:cxn ang="0">
                    <a:pos x="308" y="797"/>
                  </a:cxn>
                  <a:cxn ang="0">
                    <a:pos x="374" y="672"/>
                  </a:cxn>
                  <a:cxn ang="0">
                    <a:pos x="424" y="639"/>
                  </a:cxn>
                  <a:cxn ang="0">
                    <a:pos x="458" y="731"/>
                  </a:cxn>
                  <a:cxn ang="0">
                    <a:pos x="567" y="820"/>
                  </a:cxn>
                  <a:cxn ang="0">
                    <a:pos x="704" y="778"/>
                  </a:cxn>
                  <a:cxn ang="0">
                    <a:pos x="751" y="659"/>
                  </a:cxn>
                  <a:cxn ang="0">
                    <a:pos x="809" y="647"/>
                  </a:cxn>
                  <a:cxn ang="0">
                    <a:pos x="845" y="756"/>
                  </a:cxn>
                  <a:cxn ang="0">
                    <a:pos x="970" y="823"/>
                  </a:cxn>
                  <a:cxn ang="0">
                    <a:pos x="1095" y="756"/>
                  </a:cxn>
                  <a:cxn ang="0">
                    <a:pos x="1131" y="647"/>
                  </a:cxn>
                  <a:cxn ang="0">
                    <a:pos x="1192" y="659"/>
                  </a:cxn>
                  <a:cxn ang="0">
                    <a:pos x="1239" y="778"/>
                  </a:cxn>
                  <a:cxn ang="0">
                    <a:pos x="1375" y="820"/>
                  </a:cxn>
                  <a:cxn ang="0">
                    <a:pos x="1483" y="731"/>
                  </a:cxn>
                  <a:cxn ang="0">
                    <a:pos x="1517" y="639"/>
                  </a:cxn>
                  <a:cxn ang="0">
                    <a:pos x="1568" y="672"/>
                  </a:cxn>
                  <a:cxn ang="0">
                    <a:pos x="1633" y="797"/>
                  </a:cxn>
                  <a:cxn ang="0">
                    <a:pos x="1777" y="811"/>
                  </a:cxn>
                  <a:cxn ang="0">
                    <a:pos x="1866" y="703"/>
                  </a:cxn>
                  <a:cxn ang="0">
                    <a:pos x="1904" y="636"/>
                  </a:cxn>
                  <a:cxn ang="0">
                    <a:pos x="1944" y="703"/>
                  </a:cxn>
                  <a:cxn ang="0">
                    <a:pos x="2032" y="811"/>
                  </a:cxn>
                  <a:cxn ang="0">
                    <a:pos x="2175" y="797"/>
                  </a:cxn>
                  <a:cxn ang="0">
                    <a:pos x="2242" y="672"/>
                  </a:cxn>
                  <a:cxn ang="0">
                    <a:pos x="2292" y="639"/>
                  </a:cxn>
                  <a:cxn ang="0">
                    <a:pos x="2327" y="731"/>
                  </a:cxn>
                  <a:cxn ang="0">
                    <a:pos x="2436" y="820"/>
                  </a:cxn>
                  <a:cxn ang="0">
                    <a:pos x="2572" y="778"/>
                  </a:cxn>
                  <a:cxn ang="0">
                    <a:pos x="2615" y="663"/>
                  </a:cxn>
                  <a:cxn ang="0">
                    <a:pos x="2366" y="10"/>
                  </a:cxn>
                  <a:cxn ang="0">
                    <a:pos x="2687" y="655"/>
                  </a:cxn>
                  <a:cxn ang="0">
                    <a:pos x="2645" y="804"/>
                  </a:cxn>
                  <a:cxn ang="0">
                    <a:pos x="2502" y="892"/>
                  </a:cxn>
                  <a:cxn ang="0">
                    <a:pos x="2327" y="847"/>
                  </a:cxn>
                  <a:cxn ang="0">
                    <a:pos x="2199" y="867"/>
                  </a:cxn>
                  <a:cxn ang="0">
                    <a:pos x="2017" y="883"/>
                  </a:cxn>
                  <a:cxn ang="0">
                    <a:pos x="1882" y="822"/>
                  </a:cxn>
                  <a:cxn ang="0">
                    <a:pos x="1718" y="896"/>
                  </a:cxn>
                  <a:cxn ang="0">
                    <a:pos x="1553" y="823"/>
                  </a:cxn>
                  <a:cxn ang="0">
                    <a:pos x="1418" y="883"/>
                  </a:cxn>
                  <a:cxn ang="0">
                    <a:pos x="1236" y="867"/>
                  </a:cxn>
                  <a:cxn ang="0">
                    <a:pos x="1108" y="847"/>
                  </a:cxn>
                  <a:cxn ang="0">
                    <a:pos x="932" y="892"/>
                  </a:cxn>
                  <a:cxn ang="0">
                    <a:pos x="784" y="794"/>
                  </a:cxn>
                  <a:cxn ang="0">
                    <a:pos x="636" y="892"/>
                  </a:cxn>
                  <a:cxn ang="0">
                    <a:pos x="459" y="847"/>
                  </a:cxn>
                  <a:cxn ang="0">
                    <a:pos x="331" y="867"/>
                  </a:cxn>
                  <a:cxn ang="0">
                    <a:pos x="153" y="884"/>
                  </a:cxn>
                  <a:cxn ang="0">
                    <a:pos x="26" y="775"/>
                  </a:cxn>
                  <a:cxn ang="0">
                    <a:pos x="0" y="661"/>
                  </a:cxn>
                  <a:cxn ang="0">
                    <a:pos x="2" y="644"/>
                  </a:cxn>
                  <a:cxn ang="0">
                    <a:pos x="345" y="1"/>
                  </a:cxn>
                </a:cxnLst>
                <a:rect l="0" t="0" r="r" b="b"/>
                <a:pathLst>
                  <a:path w="2688" h="896">
                    <a:moveTo>
                      <a:pt x="2320" y="72"/>
                    </a:moveTo>
                    <a:lnTo>
                      <a:pt x="367" y="73"/>
                    </a:lnTo>
                    <a:lnTo>
                      <a:pt x="73" y="662"/>
                    </a:lnTo>
                    <a:lnTo>
                      <a:pt x="73" y="670"/>
                    </a:lnTo>
                    <a:lnTo>
                      <a:pt x="77" y="702"/>
                    </a:lnTo>
                    <a:lnTo>
                      <a:pt x="85" y="730"/>
                    </a:lnTo>
                    <a:lnTo>
                      <a:pt x="98" y="756"/>
                    </a:lnTo>
                    <a:lnTo>
                      <a:pt x="117" y="778"/>
                    </a:lnTo>
                    <a:lnTo>
                      <a:pt x="140" y="797"/>
                    </a:lnTo>
                    <a:lnTo>
                      <a:pt x="165" y="811"/>
                    </a:lnTo>
                    <a:lnTo>
                      <a:pt x="194" y="820"/>
                    </a:lnTo>
                    <a:lnTo>
                      <a:pt x="223" y="823"/>
                    </a:lnTo>
                    <a:lnTo>
                      <a:pt x="254" y="820"/>
                    </a:lnTo>
                    <a:lnTo>
                      <a:pt x="283" y="811"/>
                    </a:lnTo>
                    <a:lnTo>
                      <a:pt x="308" y="797"/>
                    </a:lnTo>
                    <a:lnTo>
                      <a:pt x="330" y="778"/>
                    </a:lnTo>
                    <a:lnTo>
                      <a:pt x="348" y="756"/>
                    </a:lnTo>
                    <a:lnTo>
                      <a:pt x="363" y="731"/>
                    </a:lnTo>
                    <a:lnTo>
                      <a:pt x="371" y="703"/>
                    </a:lnTo>
                    <a:lnTo>
                      <a:pt x="374" y="672"/>
                    </a:lnTo>
                    <a:lnTo>
                      <a:pt x="377" y="659"/>
                    </a:lnTo>
                    <a:lnTo>
                      <a:pt x="385" y="647"/>
                    </a:lnTo>
                    <a:lnTo>
                      <a:pt x="397" y="639"/>
                    </a:lnTo>
                    <a:lnTo>
                      <a:pt x="410" y="636"/>
                    </a:lnTo>
                    <a:lnTo>
                      <a:pt x="424" y="639"/>
                    </a:lnTo>
                    <a:lnTo>
                      <a:pt x="436" y="647"/>
                    </a:lnTo>
                    <a:lnTo>
                      <a:pt x="444" y="659"/>
                    </a:lnTo>
                    <a:lnTo>
                      <a:pt x="446" y="672"/>
                    </a:lnTo>
                    <a:lnTo>
                      <a:pt x="449" y="703"/>
                    </a:lnTo>
                    <a:lnTo>
                      <a:pt x="458" y="731"/>
                    </a:lnTo>
                    <a:lnTo>
                      <a:pt x="472" y="756"/>
                    </a:lnTo>
                    <a:lnTo>
                      <a:pt x="491" y="778"/>
                    </a:lnTo>
                    <a:lnTo>
                      <a:pt x="513" y="797"/>
                    </a:lnTo>
                    <a:lnTo>
                      <a:pt x="538" y="811"/>
                    </a:lnTo>
                    <a:lnTo>
                      <a:pt x="567" y="820"/>
                    </a:lnTo>
                    <a:lnTo>
                      <a:pt x="597" y="823"/>
                    </a:lnTo>
                    <a:lnTo>
                      <a:pt x="627" y="820"/>
                    </a:lnTo>
                    <a:lnTo>
                      <a:pt x="655" y="811"/>
                    </a:lnTo>
                    <a:lnTo>
                      <a:pt x="681" y="797"/>
                    </a:lnTo>
                    <a:lnTo>
                      <a:pt x="704" y="778"/>
                    </a:lnTo>
                    <a:lnTo>
                      <a:pt x="721" y="756"/>
                    </a:lnTo>
                    <a:lnTo>
                      <a:pt x="735" y="731"/>
                    </a:lnTo>
                    <a:lnTo>
                      <a:pt x="744" y="703"/>
                    </a:lnTo>
                    <a:lnTo>
                      <a:pt x="748" y="672"/>
                    </a:lnTo>
                    <a:lnTo>
                      <a:pt x="751" y="659"/>
                    </a:lnTo>
                    <a:lnTo>
                      <a:pt x="758" y="647"/>
                    </a:lnTo>
                    <a:lnTo>
                      <a:pt x="769" y="639"/>
                    </a:lnTo>
                    <a:lnTo>
                      <a:pt x="784" y="636"/>
                    </a:lnTo>
                    <a:lnTo>
                      <a:pt x="798" y="639"/>
                    </a:lnTo>
                    <a:lnTo>
                      <a:pt x="809" y="647"/>
                    </a:lnTo>
                    <a:lnTo>
                      <a:pt x="817" y="659"/>
                    </a:lnTo>
                    <a:lnTo>
                      <a:pt x="820" y="672"/>
                    </a:lnTo>
                    <a:lnTo>
                      <a:pt x="823" y="703"/>
                    </a:lnTo>
                    <a:lnTo>
                      <a:pt x="832" y="731"/>
                    </a:lnTo>
                    <a:lnTo>
                      <a:pt x="845" y="756"/>
                    </a:lnTo>
                    <a:lnTo>
                      <a:pt x="864" y="778"/>
                    </a:lnTo>
                    <a:lnTo>
                      <a:pt x="887" y="797"/>
                    </a:lnTo>
                    <a:lnTo>
                      <a:pt x="912" y="811"/>
                    </a:lnTo>
                    <a:lnTo>
                      <a:pt x="940" y="820"/>
                    </a:lnTo>
                    <a:lnTo>
                      <a:pt x="970" y="823"/>
                    </a:lnTo>
                    <a:lnTo>
                      <a:pt x="1001" y="820"/>
                    </a:lnTo>
                    <a:lnTo>
                      <a:pt x="1029" y="811"/>
                    </a:lnTo>
                    <a:lnTo>
                      <a:pt x="1055" y="797"/>
                    </a:lnTo>
                    <a:lnTo>
                      <a:pt x="1076" y="778"/>
                    </a:lnTo>
                    <a:lnTo>
                      <a:pt x="1095" y="756"/>
                    </a:lnTo>
                    <a:lnTo>
                      <a:pt x="1109" y="731"/>
                    </a:lnTo>
                    <a:lnTo>
                      <a:pt x="1118" y="703"/>
                    </a:lnTo>
                    <a:lnTo>
                      <a:pt x="1120" y="672"/>
                    </a:lnTo>
                    <a:lnTo>
                      <a:pt x="1124" y="659"/>
                    </a:lnTo>
                    <a:lnTo>
                      <a:pt x="1131" y="647"/>
                    </a:lnTo>
                    <a:lnTo>
                      <a:pt x="1143" y="639"/>
                    </a:lnTo>
                    <a:lnTo>
                      <a:pt x="1156" y="636"/>
                    </a:lnTo>
                    <a:lnTo>
                      <a:pt x="1171" y="639"/>
                    </a:lnTo>
                    <a:lnTo>
                      <a:pt x="1183" y="647"/>
                    </a:lnTo>
                    <a:lnTo>
                      <a:pt x="1192" y="659"/>
                    </a:lnTo>
                    <a:lnTo>
                      <a:pt x="1194" y="672"/>
                    </a:lnTo>
                    <a:lnTo>
                      <a:pt x="1197" y="703"/>
                    </a:lnTo>
                    <a:lnTo>
                      <a:pt x="1206" y="731"/>
                    </a:lnTo>
                    <a:lnTo>
                      <a:pt x="1220" y="756"/>
                    </a:lnTo>
                    <a:lnTo>
                      <a:pt x="1239" y="778"/>
                    </a:lnTo>
                    <a:lnTo>
                      <a:pt x="1261" y="797"/>
                    </a:lnTo>
                    <a:lnTo>
                      <a:pt x="1286" y="811"/>
                    </a:lnTo>
                    <a:lnTo>
                      <a:pt x="1314" y="820"/>
                    </a:lnTo>
                    <a:lnTo>
                      <a:pt x="1345" y="823"/>
                    </a:lnTo>
                    <a:lnTo>
                      <a:pt x="1375" y="820"/>
                    </a:lnTo>
                    <a:lnTo>
                      <a:pt x="1403" y="811"/>
                    </a:lnTo>
                    <a:lnTo>
                      <a:pt x="1428" y="797"/>
                    </a:lnTo>
                    <a:lnTo>
                      <a:pt x="1451" y="778"/>
                    </a:lnTo>
                    <a:lnTo>
                      <a:pt x="1469" y="756"/>
                    </a:lnTo>
                    <a:lnTo>
                      <a:pt x="1483" y="731"/>
                    </a:lnTo>
                    <a:lnTo>
                      <a:pt x="1492" y="703"/>
                    </a:lnTo>
                    <a:lnTo>
                      <a:pt x="1495" y="672"/>
                    </a:lnTo>
                    <a:lnTo>
                      <a:pt x="1499" y="659"/>
                    </a:lnTo>
                    <a:lnTo>
                      <a:pt x="1506" y="647"/>
                    </a:lnTo>
                    <a:lnTo>
                      <a:pt x="1517" y="639"/>
                    </a:lnTo>
                    <a:lnTo>
                      <a:pt x="1531" y="636"/>
                    </a:lnTo>
                    <a:lnTo>
                      <a:pt x="1546" y="639"/>
                    </a:lnTo>
                    <a:lnTo>
                      <a:pt x="1557" y="647"/>
                    </a:lnTo>
                    <a:lnTo>
                      <a:pt x="1564" y="659"/>
                    </a:lnTo>
                    <a:lnTo>
                      <a:pt x="1568" y="672"/>
                    </a:lnTo>
                    <a:lnTo>
                      <a:pt x="1571" y="703"/>
                    </a:lnTo>
                    <a:lnTo>
                      <a:pt x="1580" y="731"/>
                    </a:lnTo>
                    <a:lnTo>
                      <a:pt x="1593" y="756"/>
                    </a:lnTo>
                    <a:lnTo>
                      <a:pt x="1611" y="778"/>
                    </a:lnTo>
                    <a:lnTo>
                      <a:pt x="1633" y="797"/>
                    </a:lnTo>
                    <a:lnTo>
                      <a:pt x="1660" y="811"/>
                    </a:lnTo>
                    <a:lnTo>
                      <a:pt x="1687" y="820"/>
                    </a:lnTo>
                    <a:lnTo>
                      <a:pt x="1718" y="823"/>
                    </a:lnTo>
                    <a:lnTo>
                      <a:pt x="1748" y="820"/>
                    </a:lnTo>
                    <a:lnTo>
                      <a:pt x="1777" y="811"/>
                    </a:lnTo>
                    <a:lnTo>
                      <a:pt x="1802" y="797"/>
                    </a:lnTo>
                    <a:lnTo>
                      <a:pt x="1824" y="778"/>
                    </a:lnTo>
                    <a:lnTo>
                      <a:pt x="1843" y="756"/>
                    </a:lnTo>
                    <a:lnTo>
                      <a:pt x="1857" y="731"/>
                    </a:lnTo>
                    <a:lnTo>
                      <a:pt x="1866" y="703"/>
                    </a:lnTo>
                    <a:lnTo>
                      <a:pt x="1868" y="672"/>
                    </a:lnTo>
                    <a:lnTo>
                      <a:pt x="1871" y="659"/>
                    </a:lnTo>
                    <a:lnTo>
                      <a:pt x="1879" y="647"/>
                    </a:lnTo>
                    <a:lnTo>
                      <a:pt x="1891" y="639"/>
                    </a:lnTo>
                    <a:lnTo>
                      <a:pt x="1904" y="636"/>
                    </a:lnTo>
                    <a:lnTo>
                      <a:pt x="1918" y="639"/>
                    </a:lnTo>
                    <a:lnTo>
                      <a:pt x="1930" y="647"/>
                    </a:lnTo>
                    <a:lnTo>
                      <a:pt x="1938" y="659"/>
                    </a:lnTo>
                    <a:lnTo>
                      <a:pt x="1940" y="672"/>
                    </a:lnTo>
                    <a:lnTo>
                      <a:pt x="1944" y="703"/>
                    </a:lnTo>
                    <a:lnTo>
                      <a:pt x="1952" y="731"/>
                    </a:lnTo>
                    <a:lnTo>
                      <a:pt x="1967" y="756"/>
                    </a:lnTo>
                    <a:lnTo>
                      <a:pt x="1985" y="778"/>
                    </a:lnTo>
                    <a:lnTo>
                      <a:pt x="2007" y="797"/>
                    </a:lnTo>
                    <a:lnTo>
                      <a:pt x="2032" y="811"/>
                    </a:lnTo>
                    <a:lnTo>
                      <a:pt x="2061" y="820"/>
                    </a:lnTo>
                    <a:lnTo>
                      <a:pt x="2092" y="823"/>
                    </a:lnTo>
                    <a:lnTo>
                      <a:pt x="2121" y="820"/>
                    </a:lnTo>
                    <a:lnTo>
                      <a:pt x="2150" y="811"/>
                    </a:lnTo>
                    <a:lnTo>
                      <a:pt x="2175" y="797"/>
                    </a:lnTo>
                    <a:lnTo>
                      <a:pt x="2198" y="778"/>
                    </a:lnTo>
                    <a:lnTo>
                      <a:pt x="2216" y="756"/>
                    </a:lnTo>
                    <a:lnTo>
                      <a:pt x="2230" y="731"/>
                    </a:lnTo>
                    <a:lnTo>
                      <a:pt x="2239" y="703"/>
                    </a:lnTo>
                    <a:lnTo>
                      <a:pt x="2242" y="672"/>
                    </a:lnTo>
                    <a:lnTo>
                      <a:pt x="2244" y="659"/>
                    </a:lnTo>
                    <a:lnTo>
                      <a:pt x="2252" y="647"/>
                    </a:lnTo>
                    <a:lnTo>
                      <a:pt x="2264" y="639"/>
                    </a:lnTo>
                    <a:lnTo>
                      <a:pt x="2278" y="636"/>
                    </a:lnTo>
                    <a:lnTo>
                      <a:pt x="2292" y="639"/>
                    </a:lnTo>
                    <a:lnTo>
                      <a:pt x="2304" y="647"/>
                    </a:lnTo>
                    <a:lnTo>
                      <a:pt x="2312" y="659"/>
                    </a:lnTo>
                    <a:lnTo>
                      <a:pt x="2315" y="672"/>
                    </a:lnTo>
                    <a:lnTo>
                      <a:pt x="2319" y="703"/>
                    </a:lnTo>
                    <a:lnTo>
                      <a:pt x="2327" y="731"/>
                    </a:lnTo>
                    <a:lnTo>
                      <a:pt x="2341" y="756"/>
                    </a:lnTo>
                    <a:lnTo>
                      <a:pt x="2359" y="778"/>
                    </a:lnTo>
                    <a:lnTo>
                      <a:pt x="2381" y="797"/>
                    </a:lnTo>
                    <a:lnTo>
                      <a:pt x="2407" y="811"/>
                    </a:lnTo>
                    <a:lnTo>
                      <a:pt x="2436" y="820"/>
                    </a:lnTo>
                    <a:lnTo>
                      <a:pt x="2466" y="823"/>
                    </a:lnTo>
                    <a:lnTo>
                      <a:pt x="2496" y="820"/>
                    </a:lnTo>
                    <a:lnTo>
                      <a:pt x="2525" y="811"/>
                    </a:lnTo>
                    <a:lnTo>
                      <a:pt x="2550" y="797"/>
                    </a:lnTo>
                    <a:lnTo>
                      <a:pt x="2572" y="778"/>
                    </a:lnTo>
                    <a:lnTo>
                      <a:pt x="2591" y="756"/>
                    </a:lnTo>
                    <a:lnTo>
                      <a:pt x="2605" y="731"/>
                    </a:lnTo>
                    <a:lnTo>
                      <a:pt x="2614" y="703"/>
                    </a:lnTo>
                    <a:lnTo>
                      <a:pt x="2616" y="672"/>
                    </a:lnTo>
                    <a:lnTo>
                      <a:pt x="2615" y="663"/>
                    </a:lnTo>
                    <a:lnTo>
                      <a:pt x="2615" y="663"/>
                    </a:lnTo>
                    <a:lnTo>
                      <a:pt x="2320" y="72"/>
                    </a:lnTo>
                    <a:close/>
                    <a:moveTo>
                      <a:pt x="2342" y="0"/>
                    </a:moveTo>
                    <a:lnTo>
                      <a:pt x="2355" y="3"/>
                    </a:lnTo>
                    <a:lnTo>
                      <a:pt x="2366" y="10"/>
                    </a:lnTo>
                    <a:lnTo>
                      <a:pt x="2375" y="21"/>
                    </a:lnTo>
                    <a:lnTo>
                      <a:pt x="2684" y="638"/>
                    </a:lnTo>
                    <a:lnTo>
                      <a:pt x="2686" y="644"/>
                    </a:lnTo>
                    <a:lnTo>
                      <a:pt x="2687" y="649"/>
                    </a:lnTo>
                    <a:lnTo>
                      <a:pt x="2687" y="655"/>
                    </a:lnTo>
                    <a:lnTo>
                      <a:pt x="2688" y="669"/>
                    </a:lnTo>
                    <a:lnTo>
                      <a:pt x="2686" y="706"/>
                    </a:lnTo>
                    <a:lnTo>
                      <a:pt x="2677" y="741"/>
                    </a:lnTo>
                    <a:lnTo>
                      <a:pt x="2664" y="774"/>
                    </a:lnTo>
                    <a:lnTo>
                      <a:pt x="2645" y="804"/>
                    </a:lnTo>
                    <a:lnTo>
                      <a:pt x="2623" y="830"/>
                    </a:lnTo>
                    <a:lnTo>
                      <a:pt x="2597" y="852"/>
                    </a:lnTo>
                    <a:lnTo>
                      <a:pt x="2567" y="870"/>
                    </a:lnTo>
                    <a:lnTo>
                      <a:pt x="2536" y="884"/>
                    </a:lnTo>
                    <a:lnTo>
                      <a:pt x="2502" y="892"/>
                    </a:lnTo>
                    <a:lnTo>
                      <a:pt x="2466" y="896"/>
                    </a:lnTo>
                    <a:lnTo>
                      <a:pt x="2427" y="892"/>
                    </a:lnTo>
                    <a:lnTo>
                      <a:pt x="2391" y="883"/>
                    </a:lnTo>
                    <a:lnTo>
                      <a:pt x="2358" y="867"/>
                    </a:lnTo>
                    <a:lnTo>
                      <a:pt x="2327" y="847"/>
                    </a:lnTo>
                    <a:lnTo>
                      <a:pt x="2301" y="822"/>
                    </a:lnTo>
                    <a:lnTo>
                      <a:pt x="2278" y="794"/>
                    </a:lnTo>
                    <a:lnTo>
                      <a:pt x="2256" y="822"/>
                    </a:lnTo>
                    <a:lnTo>
                      <a:pt x="2230" y="847"/>
                    </a:lnTo>
                    <a:lnTo>
                      <a:pt x="2199" y="867"/>
                    </a:lnTo>
                    <a:lnTo>
                      <a:pt x="2166" y="883"/>
                    </a:lnTo>
                    <a:lnTo>
                      <a:pt x="2130" y="892"/>
                    </a:lnTo>
                    <a:lnTo>
                      <a:pt x="2092" y="896"/>
                    </a:lnTo>
                    <a:lnTo>
                      <a:pt x="2053" y="892"/>
                    </a:lnTo>
                    <a:lnTo>
                      <a:pt x="2017" y="883"/>
                    </a:lnTo>
                    <a:lnTo>
                      <a:pt x="1984" y="867"/>
                    </a:lnTo>
                    <a:lnTo>
                      <a:pt x="1954" y="847"/>
                    </a:lnTo>
                    <a:lnTo>
                      <a:pt x="1927" y="822"/>
                    </a:lnTo>
                    <a:lnTo>
                      <a:pt x="1904" y="794"/>
                    </a:lnTo>
                    <a:lnTo>
                      <a:pt x="1882" y="822"/>
                    </a:lnTo>
                    <a:lnTo>
                      <a:pt x="1856" y="847"/>
                    </a:lnTo>
                    <a:lnTo>
                      <a:pt x="1825" y="867"/>
                    </a:lnTo>
                    <a:lnTo>
                      <a:pt x="1792" y="883"/>
                    </a:lnTo>
                    <a:lnTo>
                      <a:pt x="1756" y="892"/>
                    </a:lnTo>
                    <a:lnTo>
                      <a:pt x="1718" y="896"/>
                    </a:lnTo>
                    <a:lnTo>
                      <a:pt x="1679" y="892"/>
                    </a:lnTo>
                    <a:lnTo>
                      <a:pt x="1643" y="883"/>
                    </a:lnTo>
                    <a:lnTo>
                      <a:pt x="1610" y="867"/>
                    </a:lnTo>
                    <a:lnTo>
                      <a:pt x="1580" y="847"/>
                    </a:lnTo>
                    <a:lnTo>
                      <a:pt x="1553" y="823"/>
                    </a:lnTo>
                    <a:lnTo>
                      <a:pt x="1531" y="794"/>
                    </a:lnTo>
                    <a:lnTo>
                      <a:pt x="1509" y="823"/>
                    </a:lnTo>
                    <a:lnTo>
                      <a:pt x="1482" y="847"/>
                    </a:lnTo>
                    <a:lnTo>
                      <a:pt x="1452" y="867"/>
                    </a:lnTo>
                    <a:lnTo>
                      <a:pt x="1418" y="883"/>
                    </a:lnTo>
                    <a:lnTo>
                      <a:pt x="1383" y="892"/>
                    </a:lnTo>
                    <a:lnTo>
                      <a:pt x="1345" y="896"/>
                    </a:lnTo>
                    <a:lnTo>
                      <a:pt x="1307" y="892"/>
                    </a:lnTo>
                    <a:lnTo>
                      <a:pt x="1270" y="883"/>
                    </a:lnTo>
                    <a:lnTo>
                      <a:pt x="1236" y="867"/>
                    </a:lnTo>
                    <a:lnTo>
                      <a:pt x="1206" y="847"/>
                    </a:lnTo>
                    <a:lnTo>
                      <a:pt x="1179" y="822"/>
                    </a:lnTo>
                    <a:lnTo>
                      <a:pt x="1158" y="794"/>
                    </a:lnTo>
                    <a:lnTo>
                      <a:pt x="1136" y="822"/>
                    </a:lnTo>
                    <a:lnTo>
                      <a:pt x="1108" y="847"/>
                    </a:lnTo>
                    <a:lnTo>
                      <a:pt x="1079" y="867"/>
                    </a:lnTo>
                    <a:lnTo>
                      <a:pt x="1045" y="883"/>
                    </a:lnTo>
                    <a:lnTo>
                      <a:pt x="1008" y="892"/>
                    </a:lnTo>
                    <a:lnTo>
                      <a:pt x="970" y="896"/>
                    </a:lnTo>
                    <a:lnTo>
                      <a:pt x="932" y="892"/>
                    </a:lnTo>
                    <a:lnTo>
                      <a:pt x="896" y="883"/>
                    </a:lnTo>
                    <a:lnTo>
                      <a:pt x="863" y="867"/>
                    </a:lnTo>
                    <a:lnTo>
                      <a:pt x="832" y="847"/>
                    </a:lnTo>
                    <a:lnTo>
                      <a:pt x="806" y="823"/>
                    </a:lnTo>
                    <a:lnTo>
                      <a:pt x="784" y="794"/>
                    </a:lnTo>
                    <a:lnTo>
                      <a:pt x="762" y="823"/>
                    </a:lnTo>
                    <a:lnTo>
                      <a:pt x="734" y="847"/>
                    </a:lnTo>
                    <a:lnTo>
                      <a:pt x="705" y="867"/>
                    </a:lnTo>
                    <a:lnTo>
                      <a:pt x="671" y="883"/>
                    </a:lnTo>
                    <a:lnTo>
                      <a:pt x="636" y="892"/>
                    </a:lnTo>
                    <a:lnTo>
                      <a:pt x="597" y="896"/>
                    </a:lnTo>
                    <a:lnTo>
                      <a:pt x="559" y="892"/>
                    </a:lnTo>
                    <a:lnTo>
                      <a:pt x="523" y="883"/>
                    </a:lnTo>
                    <a:lnTo>
                      <a:pt x="490" y="867"/>
                    </a:lnTo>
                    <a:lnTo>
                      <a:pt x="459" y="847"/>
                    </a:lnTo>
                    <a:lnTo>
                      <a:pt x="433" y="822"/>
                    </a:lnTo>
                    <a:lnTo>
                      <a:pt x="410" y="794"/>
                    </a:lnTo>
                    <a:lnTo>
                      <a:pt x="388" y="822"/>
                    </a:lnTo>
                    <a:lnTo>
                      <a:pt x="362" y="847"/>
                    </a:lnTo>
                    <a:lnTo>
                      <a:pt x="331" y="867"/>
                    </a:lnTo>
                    <a:lnTo>
                      <a:pt x="298" y="883"/>
                    </a:lnTo>
                    <a:lnTo>
                      <a:pt x="262" y="892"/>
                    </a:lnTo>
                    <a:lnTo>
                      <a:pt x="223" y="896"/>
                    </a:lnTo>
                    <a:lnTo>
                      <a:pt x="187" y="892"/>
                    </a:lnTo>
                    <a:lnTo>
                      <a:pt x="153" y="884"/>
                    </a:lnTo>
                    <a:lnTo>
                      <a:pt x="121" y="870"/>
                    </a:lnTo>
                    <a:lnTo>
                      <a:pt x="92" y="852"/>
                    </a:lnTo>
                    <a:lnTo>
                      <a:pt x="67" y="830"/>
                    </a:lnTo>
                    <a:lnTo>
                      <a:pt x="44" y="804"/>
                    </a:lnTo>
                    <a:lnTo>
                      <a:pt x="26" y="775"/>
                    </a:lnTo>
                    <a:lnTo>
                      <a:pt x="12" y="743"/>
                    </a:lnTo>
                    <a:lnTo>
                      <a:pt x="4" y="708"/>
                    </a:lnTo>
                    <a:lnTo>
                      <a:pt x="1" y="672"/>
                    </a:lnTo>
                    <a:lnTo>
                      <a:pt x="0" y="662"/>
                    </a:lnTo>
                    <a:lnTo>
                      <a:pt x="0" y="661"/>
                    </a:lnTo>
                    <a:lnTo>
                      <a:pt x="0" y="659"/>
                    </a:lnTo>
                    <a:lnTo>
                      <a:pt x="0" y="656"/>
                    </a:lnTo>
                    <a:lnTo>
                      <a:pt x="0" y="655"/>
                    </a:lnTo>
                    <a:lnTo>
                      <a:pt x="1" y="649"/>
                    </a:lnTo>
                    <a:lnTo>
                      <a:pt x="2" y="644"/>
                    </a:lnTo>
                    <a:lnTo>
                      <a:pt x="4" y="638"/>
                    </a:lnTo>
                    <a:lnTo>
                      <a:pt x="313" y="21"/>
                    </a:lnTo>
                    <a:lnTo>
                      <a:pt x="321" y="10"/>
                    </a:lnTo>
                    <a:lnTo>
                      <a:pt x="332" y="3"/>
                    </a:lnTo>
                    <a:lnTo>
                      <a:pt x="345" y="1"/>
                    </a:lnTo>
                    <a:lnTo>
                      <a:pt x="234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7" name="Freeform 404">
                <a:extLst>
                  <a:ext uri="{FF2B5EF4-FFF2-40B4-BE49-F238E27FC236}">
                    <a16:creationId xmlns:a16="http://schemas.microsoft.com/office/drawing/2014/main" id="{4F46360D-8B96-4E3B-9B88-51CDCCF1D500}"/>
                  </a:ext>
                </a:extLst>
              </p:cNvPr>
              <p:cNvSpPr>
                <a:spLocks/>
              </p:cNvSpPr>
              <p:nvPr/>
            </p:nvSpPr>
            <p:spPr bwMode="auto">
              <a:xfrm>
                <a:off x="5861854" y="2611426"/>
                <a:ext cx="277254" cy="114985"/>
              </a:xfrm>
              <a:custGeom>
                <a:avLst/>
                <a:gdLst/>
                <a:ahLst/>
                <a:cxnLst>
                  <a:cxn ang="0">
                    <a:pos x="0" y="0"/>
                  </a:cxn>
                  <a:cxn ang="0">
                    <a:pos x="72" y="0"/>
                  </a:cxn>
                  <a:cxn ang="0">
                    <a:pos x="72" y="889"/>
                  </a:cxn>
                  <a:cxn ang="0">
                    <a:pos x="2249" y="889"/>
                  </a:cxn>
                  <a:cxn ang="0">
                    <a:pos x="2249" y="0"/>
                  </a:cxn>
                  <a:cxn ang="0">
                    <a:pos x="2321" y="0"/>
                  </a:cxn>
                  <a:cxn ang="0">
                    <a:pos x="2321" y="925"/>
                  </a:cxn>
                  <a:cxn ang="0">
                    <a:pos x="2318" y="940"/>
                  </a:cxn>
                  <a:cxn ang="0">
                    <a:pos x="2310" y="952"/>
                  </a:cxn>
                  <a:cxn ang="0">
                    <a:pos x="2299" y="959"/>
                  </a:cxn>
                  <a:cxn ang="0">
                    <a:pos x="2285" y="962"/>
                  </a:cxn>
                  <a:cxn ang="0">
                    <a:pos x="36" y="962"/>
                  </a:cxn>
                  <a:cxn ang="0">
                    <a:pos x="23" y="959"/>
                  </a:cxn>
                  <a:cxn ang="0">
                    <a:pos x="11" y="952"/>
                  </a:cxn>
                  <a:cxn ang="0">
                    <a:pos x="3" y="940"/>
                  </a:cxn>
                  <a:cxn ang="0">
                    <a:pos x="0" y="925"/>
                  </a:cxn>
                  <a:cxn ang="0">
                    <a:pos x="0" y="0"/>
                  </a:cxn>
                </a:cxnLst>
                <a:rect l="0" t="0" r="r" b="b"/>
                <a:pathLst>
                  <a:path w="2321" h="962">
                    <a:moveTo>
                      <a:pt x="0" y="0"/>
                    </a:moveTo>
                    <a:lnTo>
                      <a:pt x="72" y="0"/>
                    </a:lnTo>
                    <a:lnTo>
                      <a:pt x="72" y="889"/>
                    </a:lnTo>
                    <a:lnTo>
                      <a:pt x="2249" y="889"/>
                    </a:lnTo>
                    <a:lnTo>
                      <a:pt x="2249" y="0"/>
                    </a:lnTo>
                    <a:lnTo>
                      <a:pt x="2321" y="0"/>
                    </a:lnTo>
                    <a:lnTo>
                      <a:pt x="2321" y="925"/>
                    </a:lnTo>
                    <a:lnTo>
                      <a:pt x="2318" y="940"/>
                    </a:lnTo>
                    <a:lnTo>
                      <a:pt x="2310" y="952"/>
                    </a:lnTo>
                    <a:lnTo>
                      <a:pt x="2299" y="959"/>
                    </a:lnTo>
                    <a:lnTo>
                      <a:pt x="2285" y="962"/>
                    </a:lnTo>
                    <a:lnTo>
                      <a:pt x="36" y="962"/>
                    </a:lnTo>
                    <a:lnTo>
                      <a:pt x="23" y="959"/>
                    </a:lnTo>
                    <a:lnTo>
                      <a:pt x="11" y="952"/>
                    </a:lnTo>
                    <a:lnTo>
                      <a:pt x="3" y="940"/>
                    </a:lnTo>
                    <a:lnTo>
                      <a:pt x="0" y="925"/>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8" name="Freeform 405">
                <a:extLst>
                  <a:ext uri="{FF2B5EF4-FFF2-40B4-BE49-F238E27FC236}">
                    <a16:creationId xmlns:a16="http://schemas.microsoft.com/office/drawing/2014/main" id="{D12277F4-299C-42A0-81B2-8108D28E5F5A}"/>
                  </a:ext>
                </a:extLst>
              </p:cNvPr>
              <p:cNvSpPr>
                <a:spLocks noEditPoints="1"/>
              </p:cNvSpPr>
              <p:nvPr/>
            </p:nvSpPr>
            <p:spPr bwMode="auto">
              <a:xfrm>
                <a:off x="5901615" y="2620023"/>
                <a:ext cx="76299" cy="106388"/>
              </a:xfrm>
              <a:custGeom>
                <a:avLst/>
                <a:gdLst/>
                <a:ahLst/>
                <a:cxnLst>
                  <a:cxn ang="0">
                    <a:pos x="73" y="72"/>
                  </a:cxn>
                  <a:cxn ang="0">
                    <a:pos x="73" y="810"/>
                  </a:cxn>
                  <a:cxn ang="0">
                    <a:pos x="570" y="810"/>
                  </a:cxn>
                  <a:cxn ang="0">
                    <a:pos x="570" y="72"/>
                  </a:cxn>
                  <a:cxn ang="0">
                    <a:pos x="73" y="72"/>
                  </a:cxn>
                  <a:cxn ang="0">
                    <a:pos x="36" y="0"/>
                  </a:cxn>
                  <a:cxn ang="0">
                    <a:pos x="607" y="0"/>
                  </a:cxn>
                  <a:cxn ang="0">
                    <a:pos x="621" y="2"/>
                  </a:cxn>
                  <a:cxn ang="0">
                    <a:pos x="632" y="10"/>
                  </a:cxn>
                  <a:cxn ang="0">
                    <a:pos x="639" y="22"/>
                  </a:cxn>
                  <a:cxn ang="0">
                    <a:pos x="643" y="36"/>
                  </a:cxn>
                  <a:cxn ang="0">
                    <a:pos x="643" y="846"/>
                  </a:cxn>
                  <a:cxn ang="0">
                    <a:pos x="639" y="861"/>
                  </a:cxn>
                  <a:cxn ang="0">
                    <a:pos x="632" y="873"/>
                  </a:cxn>
                  <a:cxn ang="0">
                    <a:pos x="621" y="880"/>
                  </a:cxn>
                  <a:cxn ang="0">
                    <a:pos x="607" y="883"/>
                  </a:cxn>
                  <a:cxn ang="0">
                    <a:pos x="36" y="883"/>
                  </a:cxn>
                  <a:cxn ang="0">
                    <a:pos x="22" y="880"/>
                  </a:cxn>
                  <a:cxn ang="0">
                    <a:pos x="10" y="873"/>
                  </a:cxn>
                  <a:cxn ang="0">
                    <a:pos x="2" y="861"/>
                  </a:cxn>
                  <a:cxn ang="0">
                    <a:pos x="0" y="846"/>
                  </a:cxn>
                  <a:cxn ang="0">
                    <a:pos x="0" y="36"/>
                  </a:cxn>
                  <a:cxn ang="0">
                    <a:pos x="2" y="22"/>
                  </a:cxn>
                  <a:cxn ang="0">
                    <a:pos x="10" y="10"/>
                  </a:cxn>
                  <a:cxn ang="0">
                    <a:pos x="22" y="2"/>
                  </a:cxn>
                  <a:cxn ang="0">
                    <a:pos x="36" y="0"/>
                  </a:cxn>
                </a:cxnLst>
                <a:rect l="0" t="0" r="r" b="b"/>
                <a:pathLst>
                  <a:path w="643" h="883">
                    <a:moveTo>
                      <a:pt x="73" y="72"/>
                    </a:moveTo>
                    <a:lnTo>
                      <a:pt x="73" y="810"/>
                    </a:lnTo>
                    <a:lnTo>
                      <a:pt x="570" y="810"/>
                    </a:lnTo>
                    <a:lnTo>
                      <a:pt x="570" y="72"/>
                    </a:lnTo>
                    <a:lnTo>
                      <a:pt x="73" y="72"/>
                    </a:lnTo>
                    <a:close/>
                    <a:moveTo>
                      <a:pt x="36" y="0"/>
                    </a:moveTo>
                    <a:lnTo>
                      <a:pt x="607" y="0"/>
                    </a:lnTo>
                    <a:lnTo>
                      <a:pt x="621" y="2"/>
                    </a:lnTo>
                    <a:lnTo>
                      <a:pt x="632" y="10"/>
                    </a:lnTo>
                    <a:lnTo>
                      <a:pt x="639" y="22"/>
                    </a:lnTo>
                    <a:lnTo>
                      <a:pt x="643" y="36"/>
                    </a:lnTo>
                    <a:lnTo>
                      <a:pt x="643" y="846"/>
                    </a:lnTo>
                    <a:lnTo>
                      <a:pt x="639" y="861"/>
                    </a:lnTo>
                    <a:lnTo>
                      <a:pt x="632" y="873"/>
                    </a:lnTo>
                    <a:lnTo>
                      <a:pt x="621" y="880"/>
                    </a:lnTo>
                    <a:lnTo>
                      <a:pt x="607" y="883"/>
                    </a:lnTo>
                    <a:lnTo>
                      <a:pt x="36" y="883"/>
                    </a:lnTo>
                    <a:lnTo>
                      <a:pt x="22" y="880"/>
                    </a:lnTo>
                    <a:lnTo>
                      <a:pt x="10" y="873"/>
                    </a:lnTo>
                    <a:lnTo>
                      <a:pt x="2" y="861"/>
                    </a:lnTo>
                    <a:lnTo>
                      <a:pt x="0" y="846"/>
                    </a:lnTo>
                    <a:lnTo>
                      <a:pt x="0" y="36"/>
                    </a:lnTo>
                    <a:lnTo>
                      <a:pt x="2" y="22"/>
                    </a:lnTo>
                    <a:lnTo>
                      <a:pt x="10" y="10"/>
                    </a:lnTo>
                    <a:lnTo>
                      <a:pt x="22" y="2"/>
                    </a:lnTo>
                    <a:lnTo>
                      <a:pt x="3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39" name="Freeform 406">
                <a:extLst>
                  <a:ext uri="{FF2B5EF4-FFF2-40B4-BE49-F238E27FC236}">
                    <a16:creationId xmlns:a16="http://schemas.microsoft.com/office/drawing/2014/main" id="{2E6E52FC-F85B-4068-9F81-6389F932E949}"/>
                  </a:ext>
                </a:extLst>
              </p:cNvPr>
              <p:cNvSpPr>
                <a:spLocks noEditPoints="1"/>
              </p:cNvSpPr>
              <p:nvPr/>
            </p:nvSpPr>
            <p:spPr bwMode="auto">
              <a:xfrm>
                <a:off x="5992958" y="2620023"/>
                <a:ext cx="121433" cy="84896"/>
              </a:xfrm>
              <a:custGeom>
                <a:avLst/>
                <a:gdLst/>
                <a:ahLst/>
                <a:cxnLst>
                  <a:cxn ang="0">
                    <a:pos x="72" y="72"/>
                  </a:cxn>
                  <a:cxn ang="0">
                    <a:pos x="72" y="639"/>
                  </a:cxn>
                  <a:cxn ang="0">
                    <a:pos x="945" y="639"/>
                  </a:cxn>
                  <a:cxn ang="0">
                    <a:pos x="945" y="72"/>
                  </a:cxn>
                  <a:cxn ang="0">
                    <a:pos x="72" y="72"/>
                  </a:cxn>
                  <a:cxn ang="0">
                    <a:pos x="36" y="0"/>
                  </a:cxn>
                  <a:cxn ang="0">
                    <a:pos x="981" y="0"/>
                  </a:cxn>
                  <a:cxn ang="0">
                    <a:pos x="995" y="2"/>
                  </a:cxn>
                  <a:cxn ang="0">
                    <a:pos x="1006" y="9"/>
                  </a:cxn>
                  <a:cxn ang="0">
                    <a:pos x="1015" y="22"/>
                  </a:cxn>
                  <a:cxn ang="0">
                    <a:pos x="1017" y="36"/>
                  </a:cxn>
                  <a:cxn ang="0">
                    <a:pos x="1017" y="675"/>
                  </a:cxn>
                  <a:cxn ang="0">
                    <a:pos x="1015" y="689"/>
                  </a:cxn>
                  <a:cxn ang="0">
                    <a:pos x="1006" y="700"/>
                  </a:cxn>
                  <a:cxn ang="0">
                    <a:pos x="995" y="708"/>
                  </a:cxn>
                  <a:cxn ang="0">
                    <a:pos x="981" y="711"/>
                  </a:cxn>
                  <a:cxn ang="0">
                    <a:pos x="36" y="711"/>
                  </a:cxn>
                  <a:cxn ang="0">
                    <a:pos x="22" y="708"/>
                  </a:cxn>
                  <a:cxn ang="0">
                    <a:pos x="11" y="700"/>
                  </a:cxn>
                  <a:cxn ang="0">
                    <a:pos x="3" y="689"/>
                  </a:cxn>
                  <a:cxn ang="0">
                    <a:pos x="0" y="675"/>
                  </a:cxn>
                  <a:cxn ang="0">
                    <a:pos x="0" y="36"/>
                  </a:cxn>
                  <a:cxn ang="0">
                    <a:pos x="3" y="22"/>
                  </a:cxn>
                  <a:cxn ang="0">
                    <a:pos x="11" y="9"/>
                  </a:cxn>
                  <a:cxn ang="0">
                    <a:pos x="22" y="2"/>
                  </a:cxn>
                  <a:cxn ang="0">
                    <a:pos x="36" y="0"/>
                  </a:cxn>
                </a:cxnLst>
                <a:rect l="0" t="0" r="r" b="b"/>
                <a:pathLst>
                  <a:path w="1017" h="711">
                    <a:moveTo>
                      <a:pt x="72" y="72"/>
                    </a:moveTo>
                    <a:lnTo>
                      <a:pt x="72" y="639"/>
                    </a:lnTo>
                    <a:lnTo>
                      <a:pt x="945" y="639"/>
                    </a:lnTo>
                    <a:lnTo>
                      <a:pt x="945" y="72"/>
                    </a:lnTo>
                    <a:lnTo>
                      <a:pt x="72" y="72"/>
                    </a:lnTo>
                    <a:close/>
                    <a:moveTo>
                      <a:pt x="36" y="0"/>
                    </a:moveTo>
                    <a:lnTo>
                      <a:pt x="981" y="0"/>
                    </a:lnTo>
                    <a:lnTo>
                      <a:pt x="995" y="2"/>
                    </a:lnTo>
                    <a:lnTo>
                      <a:pt x="1006" y="9"/>
                    </a:lnTo>
                    <a:lnTo>
                      <a:pt x="1015" y="22"/>
                    </a:lnTo>
                    <a:lnTo>
                      <a:pt x="1017" y="36"/>
                    </a:lnTo>
                    <a:lnTo>
                      <a:pt x="1017" y="675"/>
                    </a:lnTo>
                    <a:lnTo>
                      <a:pt x="1015" y="689"/>
                    </a:lnTo>
                    <a:lnTo>
                      <a:pt x="1006" y="700"/>
                    </a:lnTo>
                    <a:lnTo>
                      <a:pt x="995" y="708"/>
                    </a:lnTo>
                    <a:lnTo>
                      <a:pt x="981" y="711"/>
                    </a:lnTo>
                    <a:lnTo>
                      <a:pt x="36" y="711"/>
                    </a:lnTo>
                    <a:lnTo>
                      <a:pt x="22" y="708"/>
                    </a:lnTo>
                    <a:lnTo>
                      <a:pt x="11" y="700"/>
                    </a:lnTo>
                    <a:lnTo>
                      <a:pt x="3" y="689"/>
                    </a:lnTo>
                    <a:lnTo>
                      <a:pt x="0" y="675"/>
                    </a:lnTo>
                    <a:lnTo>
                      <a:pt x="0" y="36"/>
                    </a:lnTo>
                    <a:lnTo>
                      <a:pt x="3" y="22"/>
                    </a:lnTo>
                    <a:lnTo>
                      <a:pt x="11" y="9"/>
                    </a:lnTo>
                    <a:lnTo>
                      <a:pt x="22" y="2"/>
                    </a:lnTo>
                    <a:lnTo>
                      <a:pt x="3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0" name="Freeform 407">
                <a:extLst>
                  <a:ext uri="{FF2B5EF4-FFF2-40B4-BE49-F238E27FC236}">
                    <a16:creationId xmlns:a16="http://schemas.microsoft.com/office/drawing/2014/main" id="{E0837700-50F1-4DC0-961A-890231D3E3D6}"/>
                  </a:ext>
                </a:extLst>
              </p:cNvPr>
              <p:cNvSpPr>
                <a:spLocks/>
              </p:cNvSpPr>
              <p:nvPr/>
            </p:nvSpPr>
            <p:spPr bwMode="auto">
              <a:xfrm>
                <a:off x="5912361" y="2659784"/>
                <a:ext cx="11821" cy="11821"/>
              </a:xfrm>
              <a:custGeom>
                <a:avLst/>
                <a:gdLst/>
                <a:ahLst/>
                <a:cxnLst>
                  <a:cxn ang="0">
                    <a:pos x="49" y="0"/>
                  </a:cxn>
                  <a:cxn ang="0">
                    <a:pos x="64" y="2"/>
                  </a:cxn>
                  <a:cxn ang="0">
                    <a:pos x="78" y="9"/>
                  </a:cxn>
                  <a:cxn ang="0">
                    <a:pos x="88" y="20"/>
                  </a:cxn>
                  <a:cxn ang="0">
                    <a:pos x="95" y="33"/>
                  </a:cxn>
                  <a:cxn ang="0">
                    <a:pos x="98" y="48"/>
                  </a:cxn>
                  <a:cxn ang="0">
                    <a:pos x="95" y="65"/>
                  </a:cxn>
                  <a:cxn ang="0">
                    <a:pos x="88" y="78"/>
                  </a:cxn>
                  <a:cxn ang="0">
                    <a:pos x="78" y="88"/>
                  </a:cxn>
                  <a:cxn ang="0">
                    <a:pos x="64" y="96"/>
                  </a:cxn>
                  <a:cxn ang="0">
                    <a:pos x="49" y="98"/>
                  </a:cxn>
                  <a:cxn ang="0">
                    <a:pos x="34" y="96"/>
                  </a:cxn>
                  <a:cxn ang="0">
                    <a:pos x="19" y="88"/>
                  </a:cxn>
                  <a:cxn ang="0">
                    <a:pos x="10" y="78"/>
                  </a:cxn>
                  <a:cxn ang="0">
                    <a:pos x="2" y="65"/>
                  </a:cxn>
                  <a:cxn ang="0">
                    <a:pos x="0" y="48"/>
                  </a:cxn>
                  <a:cxn ang="0">
                    <a:pos x="2" y="33"/>
                  </a:cxn>
                  <a:cxn ang="0">
                    <a:pos x="10" y="20"/>
                  </a:cxn>
                  <a:cxn ang="0">
                    <a:pos x="19" y="9"/>
                  </a:cxn>
                  <a:cxn ang="0">
                    <a:pos x="34" y="2"/>
                  </a:cxn>
                  <a:cxn ang="0">
                    <a:pos x="49" y="0"/>
                  </a:cxn>
                </a:cxnLst>
                <a:rect l="0" t="0" r="r" b="b"/>
                <a:pathLst>
                  <a:path w="98" h="98">
                    <a:moveTo>
                      <a:pt x="49" y="0"/>
                    </a:moveTo>
                    <a:lnTo>
                      <a:pt x="64" y="2"/>
                    </a:lnTo>
                    <a:lnTo>
                      <a:pt x="78" y="9"/>
                    </a:lnTo>
                    <a:lnTo>
                      <a:pt x="88" y="20"/>
                    </a:lnTo>
                    <a:lnTo>
                      <a:pt x="95" y="33"/>
                    </a:lnTo>
                    <a:lnTo>
                      <a:pt x="98" y="48"/>
                    </a:lnTo>
                    <a:lnTo>
                      <a:pt x="95" y="65"/>
                    </a:lnTo>
                    <a:lnTo>
                      <a:pt x="88" y="78"/>
                    </a:lnTo>
                    <a:lnTo>
                      <a:pt x="78" y="88"/>
                    </a:lnTo>
                    <a:lnTo>
                      <a:pt x="64" y="96"/>
                    </a:lnTo>
                    <a:lnTo>
                      <a:pt x="49" y="98"/>
                    </a:lnTo>
                    <a:lnTo>
                      <a:pt x="34" y="96"/>
                    </a:lnTo>
                    <a:lnTo>
                      <a:pt x="19" y="88"/>
                    </a:lnTo>
                    <a:lnTo>
                      <a:pt x="10" y="78"/>
                    </a:lnTo>
                    <a:lnTo>
                      <a:pt x="2" y="65"/>
                    </a:lnTo>
                    <a:lnTo>
                      <a:pt x="0" y="48"/>
                    </a:lnTo>
                    <a:lnTo>
                      <a:pt x="2" y="33"/>
                    </a:lnTo>
                    <a:lnTo>
                      <a:pt x="10" y="20"/>
                    </a:lnTo>
                    <a:lnTo>
                      <a:pt x="19" y="9"/>
                    </a:lnTo>
                    <a:lnTo>
                      <a:pt x="34" y="2"/>
                    </a:lnTo>
                    <a:lnTo>
                      <a:pt x="4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1" name="Freeform 408">
                <a:extLst>
                  <a:ext uri="{FF2B5EF4-FFF2-40B4-BE49-F238E27FC236}">
                    <a16:creationId xmlns:a16="http://schemas.microsoft.com/office/drawing/2014/main" id="{4FCC7E64-5E51-4D94-A1AA-DD450BD5BA2E}"/>
                  </a:ext>
                </a:extLst>
              </p:cNvPr>
              <p:cNvSpPr>
                <a:spLocks/>
              </p:cNvSpPr>
              <p:nvPr/>
            </p:nvSpPr>
            <p:spPr bwMode="auto">
              <a:xfrm>
                <a:off x="5973615" y="2521157"/>
                <a:ext cx="8597" cy="69851"/>
              </a:xfrm>
              <a:custGeom>
                <a:avLst/>
                <a:gdLst/>
                <a:ahLst/>
                <a:cxnLst>
                  <a:cxn ang="0">
                    <a:pos x="36" y="0"/>
                  </a:cxn>
                  <a:cxn ang="0">
                    <a:pos x="51" y="3"/>
                  </a:cxn>
                  <a:cxn ang="0">
                    <a:pos x="63" y="11"/>
                  </a:cxn>
                  <a:cxn ang="0">
                    <a:pos x="70" y="23"/>
                  </a:cxn>
                  <a:cxn ang="0">
                    <a:pos x="73" y="36"/>
                  </a:cxn>
                  <a:cxn ang="0">
                    <a:pos x="73" y="550"/>
                  </a:cxn>
                  <a:cxn ang="0">
                    <a:pos x="70" y="564"/>
                  </a:cxn>
                  <a:cxn ang="0">
                    <a:pos x="63" y="576"/>
                  </a:cxn>
                  <a:cxn ang="0">
                    <a:pos x="51" y="584"/>
                  </a:cxn>
                  <a:cxn ang="0">
                    <a:pos x="36" y="586"/>
                  </a:cxn>
                  <a:cxn ang="0">
                    <a:pos x="23" y="584"/>
                  </a:cxn>
                  <a:cxn ang="0">
                    <a:pos x="11" y="576"/>
                  </a:cxn>
                  <a:cxn ang="0">
                    <a:pos x="4" y="564"/>
                  </a:cxn>
                  <a:cxn ang="0">
                    <a:pos x="0" y="550"/>
                  </a:cxn>
                  <a:cxn ang="0">
                    <a:pos x="0" y="36"/>
                  </a:cxn>
                  <a:cxn ang="0">
                    <a:pos x="4" y="23"/>
                  </a:cxn>
                  <a:cxn ang="0">
                    <a:pos x="11" y="11"/>
                  </a:cxn>
                  <a:cxn ang="0">
                    <a:pos x="23" y="3"/>
                  </a:cxn>
                  <a:cxn ang="0">
                    <a:pos x="36" y="0"/>
                  </a:cxn>
                </a:cxnLst>
                <a:rect l="0" t="0" r="r" b="b"/>
                <a:pathLst>
                  <a:path w="73" h="586">
                    <a:moveTo>
                      <a:pt x="36" y="0"/>
                    </a:moveTo>
                    <a:lnTo>
                      <a:pt x="51" y="3"/>
                    </a:lnTo>
                    <a:lnTo>
                      <a:pt x="63" y="11"/>
                    </a:lnTo>
                    <a:lnTo>
                      <a:pt x="70" y="23"/>
                    </a:lnTo>
                    <a:lnTo>
                      <a:pt x="73" y="36"/>
                    </a:lnTo>
                    <a:lnTo>
                      <a:pt x="73" y="550"/>
                    </a:lnTo>
                    <a:lnTo>
                      <a:pt x="70" y="564"/>
                    </a:lnTo>
                    <a:lnTo>
                      <a:pt x="63" y="576"/>
                    </a:lnTo>
                    <a:lnTo>
                      <a:pt x="51" y="584"/>
                    </a:lnTo>
                    <a:lnTo>
                      <a:pt x="36" y="586"/>
                    </a:lnTo>
                    <a:lnTo>
                      <a:pt x="23" y="584"/>
                    </a:lnTo>
                    <a:lnTo>
                      <a:pt x="11" y="576"/>
                    </a:lnTo>
                    <a:lnTo>
                      <a:pt x="4" y="564"/>
                    </a:lnTo>
                    <a:lnTo>
                      <a:pt x="0" y="550"/>
                    </a:lnTo>
                    <a:lnTo>
                      <a:pt x="0" y="36"/>
                    </a:lnTo>
                    <a:lnTo>
                      <a:pt x="4" y="23"/>
                    </a:lnTo>
                    <a:lnTo>
                      <a:pt x="11" y="11"/>
                    </a:lnTo>
                    <a:lnTo>
                      <a:pt x="23" y="3"/>
                    </a:lnTo>
                    <a:lnTo>
                      <a:pt x="3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2" name="Freeform 409">
                <a:extLst>
                  <a:ext uri="{FF2B5EF4-FFF2-40B4-BE49-F238E27FC236}">
                    <a16:creationId xmlns:a16="http://schemas.microsoft.com/office/drawing/2014/main" id="{1DAC6FE1-BB86-4A83-B813-4C343E979C5D}"/>
                  </a:ext>
                </a:extLst>
              </p:cNvPr>
              <p:cNvSpPr>
                <a:spLocks/>
              </p:cNvSpPr>
              <p:nvPr/>
            </p:nvSpPr>
            <p:spPr bwMode="auto">
              <a:xfrm>
                <a:off x="6017674" y="2521157"/>
                <a:ext cx="9672" cy="69851"/>
              </a:xfrm>
              <a:custGeom>
                <a:avLst/>
                <a:gdLst/>
                <a:ahLst/>
                <a:cxnLst>
                  <a:cxn ang="0">
                    <a:pos x="36" y="0"/>
                  </a:cxn>
                  <a:cxn ang="0">
                    <a:pos x="51" y="3"/>
                  </a:cxn>
                  <a:cxn ang="0">
                    <a:pos x="62" y="11"/>
                  </a:cxn>
                  <a:cxn ang="0">
                    <a:pos x="69" y="23"/>
                  </a:cxn>
                  <a:cxn ang="0">
                    <a:pos x="73" y="36"/>
                  </a:cxn>
                  <a:cxn ang="0">
                    <a:pos x="73" y="550"/>
                  </a:cxn>
                  <a:cxn ang="0">
                    <a:pos x="69" y="564"/>
                  </a:cxn>
                  <a:cxn ang="0">
                    <a:pos x="62" y="576"/>
                  </a:cxn>
                  <a:cxn ang="0">
                    <a:pos x="51" y="584"/>
                  </a:cxn>
                  <a:cxn ang="0">
                    <a:pos x="36" y="586"/>
                  </a:cxn>
                  <a:cxn ang="0">
                    <a:pos x="22" y="584"/>
                  </a:cxn>
                  <a:cxn ang="0">
                    <a:pos x="11" y="576"/>
                  </a:cxn>
                  <a:cxn ang="0">
                    <a:pos x="4" y="564"/>
                  </a:cxn>
                  <a:cxn ang="0">
                    <a:pos x="0" y="550"/>
                  </a:cxn>
                  <a:cxn ang="0">
                    <a:pos x="0" y="36"/>
                  </a:cxn>
                  <a:cxn ang="0">
                    <a:pos x="4" y="23"/>
                  </a:cxn>
                  <a:cxn ang="0">
                    <a:pos x="11" y="11"/>
                  </a:cxn>
                  <a:cxn ang="0">
                    <a:pos x="22" y="3"/>
                  </a:cxn>
                  <a:cxn ang="0">
                    <a:pos x="36" y="0"/>
                  </a:cxn>
                </a:cxnLst>
                <a:rect l="0" t="0" r="r" b="b"/>
                <a:pathLst>
                  <a:path w="73" h="586">
                    <a:moveTo>
                      <a:pt x="36" y="0"/>
                    </a:moveTo>
                    <a:lnTo>
                      <a:pt x="51" y="3"/>
                    </a:lnTo>
                    <a:lnTo>
                      <a:pt x="62" y="11"/>
                    </a:lnTo>
                    <a:lnTo>
                      <a:pt x="69" y="23"/>
                    </a:lnTo>
                    <a:lnTo>
                      <a:pt x="73" y="36"/>
                    </a:lnTo>
                    <a:lnTo>
                      <a:pt x="73" y="550"/>
                    </a:lnTo>
                    <a:lnTo>
                      <a:pt x="69" y="564"/>
                    </a:lnTo>
                    <a:lnTo>
                      <a:pt x="62" y="576"/>
                    </a:lnTo>
                    <a:lnTo>
                      <a:pt x="51" y="584"/>
                    </a:lnTo>
                    <a:lnTo>
                      <a:pt x="36" y="586"/>
                    </a:lnTo>
                    <a:lnTo>
                      <a:pt x="22" y="584"/>
                    </a:lnTo>
                    <a:lnTo>
                      <a:pt x="11" y="576"/>
                    </a:lnTo>
                    <a:lnTo>
                      <a:pt x="4" y="564"/>
                    </a:lnTo>
                    <a:lnTo>
                      <a:pt x="0" y="550"/>
                    </a:lnTo>
                    <a:lnTo>
                      <a:pt x="0" y="36"/>
                    </a:lnTo>
                    <a:lnTo>
                      <a:pt x="4" y="23"/>
                    </a:lnTo>
                    <a:lnTo>
                      <a:pt x="11" y="11"/>
                    </a:lnTo>
                    <a:lnTo>
                      <a:pt x="22" y="3"/>
                    </a:lnTo>
                    <a:lnTo>
                      <a:pt x="3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3" name="Freeform 410">
                <a:extLst>
                  <a:ext uri="{FF2B5EF4-FFF2-40B4-BE49-F238E27FC236}">
                    <a16:creationId xmlns:a16="http://schemas.microsoft.com/office/drawing/2014/main" id="{F344F0B2-E18E-42A8-A730-C8DC8D0CD345}"/>
                  </a:ext>
                </a:extLst>
              </p:cNvPr>
              <p:cNvSpPr>
                <a:spLocks/>
              </p:cNvSpPr>
              <p:nvPr/>
            </p:nvSpPr>
            <p:spPr bwMode="auto">
              <a:xfrm>
                <a:off x="6058510" y="2521157"/>
                <a:ext cx="12896" cy="69851"/>
              </a:xfrm>
              <a:custGeom>
                <a:avLst/>
                <a:gdLst/>
                <a:ahLst/>
                <a:cxnLst>
                  <a:cxn ang="0">
                    <a:pos x="34" y="0"/>
                  </a:cxn>
                  <a:cxn ang="0">
                    <a:pos x="50" y="2"/>
                  </a:cxn>
                  <a:cxn ang="0">
                    <a:pos x="61" y="9"/>
                  </a:cxn>
                  <a:cxn ang="0">
                    <a:pos x="69" y="20"/>
                  </a:cxn>
                  <a:cxn ang="0">
                    <a:pos x="73" y="33"/>
                  </a:cxn>
                  <a:cxn ang="0">
                    <a:pos x="104" y="547"/>
                  </a:cxn>
                  <a:cxn ang="0">
                    <a:pos x="103" y="561"/>
                  </a:cxn>
                  <a:cxn ang="0">
                    <a:pos x="96" y="573"/>
                  </a:cxn>
                  <a:cxn ang="0">
                    <a:pos x="85" y="582"/>
                  </a:cxn>
                  <a:cxn ang="0">
                    <a:pos x="71" y="585"/>
                  </a:cxn>
                  <a:cxn ang="0">
                    <a:pos x="68" y="585"/>
                  </a:cxn>
                  <a:cxn ang="0">
                    <a:pos x="55" y="583"/>
                  </a:cxn>
                  <a:cxn ang="0">
                    <a:pos x="44" y="576"/>
                  </a:cxn>
                  <a:cxn ang="0">
                    <a:pos x="36" y="565"/>
                  </a:cxn>
                  <a:cxn ang="0">
                    <a:pos x="33" y="552"/>
                  </a:cxn>
                  <a:cxn ang="0">
                    <a:pos x="0" y="38"/>
                  </a:cxn>
                  <a:cxn ang="0">
                    <a:pos x="2" y="24"/>
                  </a:cxn>
                  <a:cxn ang="0">
                    <a:pos x="9" y="12"/>
                  </a:cxn>
                  <a:cxn ang="0">
                    <a:pos x="20" y="3"/>
                  </a:cxn>
                  <a:cxn ang="0">
                    <a:pos x="34" y="0"/>
                  </a:cxn>
                </a:cxnLst>
                <a:rect l="0" t="0" r="r" b="b"/>
                <a:pathLst>
                  <a:path w="104" h="585">
                    <a:moveTo>
                      <a:pt x="34" y="0"/>
                    </a:moveTo>
                    <a:lnTo>
                      <a:pt x="50" y="2"/>
                    </a:lnTo>
                    <a:lnTo>
                      <a:pt x="61" y="9"/>
                    </a:lnTo>
                    <a:lnTo>
                      <a:pt x="69" y="20"/>
                    </a:lnTo>
                    <a:lnTo>
                      <a:pt x="73" y="33"/>
                    </a:lnTo>
                    <a:lnTo>
                      <a:pt x="104" y="547"/>
                    </a:lnTo>
                    <a:lnTo>
                      <a:pt x="103" y="561"/>
                    </a:lnTo>
                    <a:lnTo>
                      <a:pt x="96" y="573"/>
                    </a:lnTo>
                    <a:lnTo>
                      <a:pt x="85" y="582"/>
                    </a:lnTo>
                    <a:lnTo>
                      <a:pt x="71" y="585"/>
                    </a:lnTo>
                    <a:lnTo>
                      <a:pt x="68" y="585"/>
                    </a:lnTo>
                    <a:lnTo>
                      <a:pt x="55" y="583"/>
                    </a:lnTo>
                    <a:lnTo>
                      <a:pt x="44" y="576"/>
                    </a:lnTo>
                    <a:lnTo>
                      <a:pt x="36" y="565"/>
                    </a:lnTo>
                    <a:lnTo>
                      <a:pt x="33" y="552"/>
                    </a:lnTo>
                    <a:lnTo>
                      <a:pt x="0" y="38"/>
                    </a:lnTo>
                    <a:lnTo>
                      <a:pt x="2" y="24"/>
                    </a:lnTo>
                    <a:lnTo>
                      <a:pt x="9" y="12"/>
                    </a:lnTo>
                    <a:lnTo>
                      <a:pt x="20" y="3"/>
                    </a:lnTo>
                    <a:lnTo>
                      <a:pt x="3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4" name="Freeform 411">
                <a:extLst>
                  <a:ext uri="{FF2B5EF4-FFF2-40B4-BE49-F238E27FC236}">
                    <a16:creationId xmlns:a16="http://schemas.microsoft.com/office/drawing/2014/main" id="{A9670145-7962-4F72-BDC8-C1772EB246FC}"/>
                  </a:ext>
                </a:extLst>
              </p:cNvPr>
              <p:cNvSpPr>
                <a:spLocks/>
              </p:cNvSpPr>
              <p:nvPr/>
            </p:nvSpPr>
            <p:spPr bwMode="auto">
              <a:xfrm>
                <a:off x="5928480" y="2521157"/>
                <a:ext cx="12896" cy="70925"/>
              </a:xfrm>
              <a:custGeom>
                <a:avLst/>
                <a:gdLst/>
                <a:ahLst/>
                <a:cxnLst>
                  <a:cxn ang="0">
                    <a:pos x="72" y="0"/>
                  </a:cxn>
                  <a:cxn ang="0">
                    <a:pos x="85" y="3"/>
                  </a:cxn>
                  <a:cxn ang="0">
                    <a:pos x="96" y="12"/>
                  </a:cxn>
                  <a:cxn ang="0">
                    <a:pos x="103" y="23"/>
                  </a:cxn>
                  <a:cxn ang="0">
                    <a:pos x="106" y="37"/>
                  </a:cxn>
                  <a:cxn ang="0">
                    <a:pos x="73" y="563"/>
                  </a:cxn>
                  <a:cxn ang="0">
                    <a:pos x="69" y="576"/>
                  </a:cxn>
                  <a:cxn ang="0">
                    <a:pos x="62" y="587"/>
                  </a:cxn>
                  <a:cxn ang="0">
                    <a:pos x="51" y="595"/>
                  </a:cxn>
                  <a:cxn ang="0">
                    <a:pos x="37" y="597"/>
                  </a:cxn>
                  <a:cxn ang="0">
                    <a:pos x="34" y="597"/>
                  </a:cxn>
                  <a:cxn ang="0">
                    <a:pos x="21" y="594"/>
                  </a:cxn>
                  <a:cxn ang="0">
                    <a:pos x="10" y="585"/>
                  </a:cxn>
                  <a:cxn ang="0">
                    <a:pos x="3" y="573"/>
                  </a:cxn>
                  <a:cxn ang="0">
                    <a:pos x="0" y="559"/>
                  </a:cxn>
                  <a:cxn ang="0">
                    <a:pos x="33" y="33"/>
                  </a:cxn>
                  <a:cxn ang="0">
                    <a:pos x="37" y="20"/>
                  </a:cxn>
                  <a:cxn ang="0">
                    <a:pos x="45" y="9"/>
                  </a:cxn>
                  <a:cxn ang="0">
                    <a:pos x="57" y="2"/>
                  </a:cxn>
                  <a:cxn ang="0">
                    <a:pos x="72" y="0"/>
                  </a:cxn>
                </a:cxnLst>
                <a:rect l="0" t="0" r="r" b="b"/>
                <a:pathLst>
                  <a:path w="106" h="597">
                    <a:moveTo>
                      <a:pt x="72" y="0"/>
                    </a:moveTo>
                    <a:lnTo>
                      <a:pt x="85" y="3"/>
                    </a:lnTo>
                    <a:lnTo>
                      <a:pt x="96" y="12"/>
                    </a:lnTo>
                    <a:lnTo>
                      <a:pt x="103" y="23"/>
                    </a:lnTo>
                    <a:lnTo>
                      <a:pt x="106" y="37"/>
                    </a:lnTo>
                    <a:lnTo>
                      <a:pt x="73" y="563"/>
                    </a:lnTo>
                    <a:lnTo>
                      <a:pt x="69" y="576"/>
                    </a:lnTo>
                    <a:lnTo>
                      <a:pt x="62" y="587"/>
                    </a:lnTo>
                    <a:lnTo>
                      <a:pt x="51" y="595"/>
                    </a:lnTo>
                    <a:lnTo>
                      <a:pt x="37" y="597"/>
                    </a:lnTo>
                    <a:lnTo>
                      <a:pt x="34" y="597"/>
                    </a:lnTo>
                    <a:lnTo>
                      <a:pt x="21" y="594"/>
                    </a:lnTo>
                    <a:lnTo>
                      <a:pt x="10" y="585"/>
                    </a:lnTo>
                    <a:lnTo>
                      <a:pt x="3" y="573"/>
                    </a:lnTo>
                    <a:lnTo>
                      <a:pt x="0" y="559"/>
                    </a:lnTo>
                    <a:lnTo>
                      <a:pt x="33" y="33"/>
                    </a:lnTo>
                    <a:lnTo>
                      <a:pt x="37" y="20"/>
                    </a:lnTo>
                    <a:lnTo>
                      <a:pt x="45" y="9"/>
                    </a:lnTo>
                    <a:lnTo>
                      <a:pt x="57" y="2"/>
                    </a:lnTo>
                    <a:lnTo>
                      <a:pt x="7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5" name="Freeform 412">
                <a:extLst>
                  <a:ext uri="{FF2B5EF4-FFF2-40B4-BE49-F238E27FC236}">
                    <a16:creationId xmlns:a16="http://schemas.microsoft.com/office/drawing/2014/main" id="{4624C769-A2FF-441C-A902-2BE63A0E8BE0}"/>
                  </a:ext>
                </a:extLst>
              </p:cNvPr>
              <p:cNvSpPr>
                <a:spLocks/>
              </p:cNvSpPr>
              <p:nvPr/>
            </p:nvSpPr>
            <p:spPr bwMode="auto">
              <a:xfrm>
                <a:off x="5884421" y="2521157"/>
                <a:ext cx="21493" cy="69851"/>
              </a:xfrm>
              <a:custGeom>
                <a:avLst/>
                <a:gdLst/>
                <a:ahLst/>
                <a:cxnLst>
                  <a:cxn ang="0">
                    <a:pos x="149" y="0"/>
                  </a:cxn>
                  <a:cxn ang="0">
                    <a:pos x="162" y="5"/>
                  </a:cxn>
                  <a:cxn ang="0">
                    <a:pos x="172" y="15"/>
                  </a:cxn>
                  <a:cxn ang="0">
                    <a:pos x="177" y="28"/>
                  </a:cxn>
                  <a:cxn ang="0">
                    <a:pos x="177" y="43"/>
                  </a:cxn>
                  <a:cxn ang="0">
                    <a:pos x="71" y="557"/>
                  </a:cxn>
                  <a:cxn ang="0">
                    <a:pos x="67" y="569"/>
                  </a:cxn>
                  <a:cxn ang="0">
                    <a:pos x="58" y="578"/>
                  </a:cxn>
                  <a:cxn ang="0">
                    <a:pos x="48" y="584"/>
                  </a:cxn>
                  <a:cxn ang="0">
                    <a:pos x="36" y="585"/>
                  </a:cxn>
                  <a:cxn ang="0">
                    <a:pos x="28" y="585"/>
                  </a:cxn>
                  <a:cxn ang="0">
                    <a:pos x="15" y="580"/>
                  </a:cxn>
                  <a:cxn ang="0">
                    <a:pos x="5" y="570"/>
                  </a:cxn>
                  <a:cxn ang="0">
                    <a:pos x="0" y="557"/>
                  </a:cxn>
                  <a:cxn ang="0">
                    <a:pos x="0" y="542"/>
                  </a:cxn>
                  <a:cxn ang="0">
                    <a:pos x="106" y="28"/>
                  </a:cxn>
                  <a:cxn ang="0">
                    <a:pos x="113" y="15"/>
                  </a:cxn>
                  <a:cxn ang="0">
                    <a:pos x="123" y="5"/>
                  </a:cxn>
                  <a:cxn ang="0">
                    <a:pos x="135" y="0"/>
                  </a:cxn>
                  <a:cxn ang="0">
                    <a:pos x="149" y="0"/>
                  </a:cxn>
                </a:cxnLst>
                <a:rect l="0" t="0" r="r" b="b"/>
                <a:pathLst>
                  <a:path w="177" h="585">
                    <a:moveTo>
                      <a:pt x="149" y="0"/>
                    </a:moveTo>
                    <a:lnTo>
                      <a:pt x="162" y="5"/>
                    </a:lnTo>
                    <a:lnTo>
                      <a:pt x="172" y="15"/>
                    </a:lnTo>
                    <a:lnTo>
                      <a:pt x="177" y="28"/>
                    </a:lnTo>
                    <a:lnTo>
                      <a:pt x="177" y="43"/>
                    </a:lnTo>
                    <a:lnTo>
                      <a:pt x="71" y="557"/>
                    </a:lnTo>
                    <a:lnTo>
                      <a:pt x="67" y="569"/>
                    </a:lnTo>
                    <a:lnTo>
                      <a:pt x="58" y="578"/>
                    </a:lnTo>
                    <a:lnTo>
                      <a:pt x="48" y="584"/>
                    </a:lnTo>
                    <a:lnTo>
                      <a:pt x="36" y="585"/>
                    </a:lnTo>
                    <a:lnTo>
                      <a:pt x="28" y="585"/>
                    </a:lnTo>
                    <a:lnTo>
                      <a:pt x="15" y="580"/>
                    </a:lnTo>
                    <a:lnTo>
                      <a:pt x="5" y="570"/>
                    </a:lnTo>
                    <a:lnTo>
                      <a:pt x="0" y="557"/>
                    </a:lnTo>
                    <a:lnTo>
                      <a:pt x="0" y="542"/>
                    </a:lnTo>
                    <a:lnTo>
                      <a:pt x="106" y="28"/>
                    </a:lnTo>
                    <a:lnTo>
                      <a:pt x="113" y="15"/>
                    </a:lnTo>
                    <a:lnTo>
                      <a:pt x="123" y="5"/>
                    </a:lnTo>
                    <a:lnTo>
                      <a:pt x="135" y="0"/>
                    </a:lnTo>
                    <a:lnTo>
                      <a:pt x="14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6" name="Freeform 413">
                <a:extLst>
                  <a:ext uri="{FF2B5EF4-FFF2-40B4-BE49-F238E27FC236}">
                    <a16:creationId xmlns:a16="http://schemas.microsoft.com/office/drawing/2014/main" id="{EC9D0973-4D4E-430D-9149-6BFAA455956F}"/>
                  </a:ext>
                </a:extLst>
              </p:cNvPr>
              <p:cNvSpPr>
                <a:spLocks/>
              </p:cNvSpPr>
              <p:nvPr/>
            </p:nvSpPr>
            <p:spPr bwMode="auto">
              <a:xfrm>
                <a:off x="6093973" y="2521157"/>
                <a:ext cx="21493" cy="69851"/>
              </a:xfrm>
              <a:custGeom>
                <a:avLst/>
                <a:gdLst/>
                <a:ahLst/>
                <a:cxnLst>
                  <a:cxn ang="0">
                    <a:pos x="42" y="0"/>
                  </a:cxn>
                  <a:cxn ang="0">
                    <a:pos x="55" y="5"/>
                  </a:cxn>
                  <a:cxn ang="0">
                    <a:pos x="65" y="14"/>
                  </a:cxn>
                  <a:cxn ang="0">
                    <a:pos x="70" y="27"/>
                  </a:cxn>
                  <a:cxn ang="0">
                    <a:pos x="182" y="542"/>
                  </a:cxn>
                  <a:cxn ang="0">
                    <a:pos x="182" y="557"/>
                  </a:cxn>
                  <a:cxn ang="0">
                    <a:pos x="178" y="569"/>
                  </a:cxn>
                  <a:cxn ang="0">
                    <a:pos x="168" y="579"/>
                  </a:cxn>
                  <a:cxn ang="0">
                    <a:pos x="155" y="585"/>
                  </a:cxn>
                  <a:cxn ang="0">
                    <a:pos x="150" y="585"/>
                  </a:cxn>
                  <a:cxn ang="0">
                    <a:pos x="147" y="585"/>
                  </a:cxn>
                  <a:cxn ang="0">
                    <a:pos x="135" y="584"/>
                  </a:cxn>
                  <a:cxn ang="0">
                    <a:pos x="124" y="578"/>
                  </a:cxn>
                  <a:cxn ang="0">
                    <a:pos x="116" y="569"/>
                  </a:cxn>
                  <a:cxn ang="0">
                    <a:pos x="112" y="557"/>
                  </a:cxn>
                  <a:cxn ang="0">
                    <a:pos x="0" y="43"/>
                  </a:cxn>
                  <a:cxn ang="0">
                    <a:pos x="0" y="28"/>
                  </a:cxn>
                  <a:cxn ang="0">
                    <a:pos x="6" y="16"/>
                  </a:cxn>
                  <a:cxn ang="0">
                    <a:pos x="14" y="5"/>
                  </a:cxn>
                  <a:cxn ang="0">
                    <a:pos x="28" y="0"/>
                  </a:cxn>
                  <a:cxn ang="0">
                    <a:pos x="42" y="0"/>
                  </a:cxn>
                </a:cxnLst>
                <a:rect l="0" t="0" r="r" b="b"/>
                <a:pathLst>
                  <a:path w="182" h="585">
                    <a:moveTo>
                      <a:pt x="42" y="0"/>
                    </a:moveTo>
                    <a:lnTo>
                      <a:pt x="55" y="5"/>
                    </a:lnTo>
                    <a:lnTo>
                      <a:pt x="65" y="14"/>
                    </a:lnTo>
                    <a:lnTo>
                      <a:pt x="70" y="27"/>
                    </a:lnTo>
                    <a:lnTo>
                      <a:pt x="182" y="542"/>
                    </a:lnTo>
                    <a:lnTo>
                      <a:pt x="182" y="557"/>
                    </a:lnTo>
                    <a:lnTo>
                      <a:pt x="178" y="569"/>
                    </a:lnTo>
                    <a:lnTo>
                      <a:pt x="168" y="579"/>
                    </a:lnTo>
                    <a:lnTo>
                      <a:pt x="155" y="585"/>
                    </a:lnTo>
                    <a:lnTo>
                      <a:pt x="150" y="585"/>
                    </a:lnTo>
                    <a:lnTo>
                      <a:pt x="147" y="585"/>
                    </a:lnTo>
                    <a:lnTo>
                      <a:pt x="135" y="584"/>
                    </a:lnTo>
                    <a:lnTo>
                      <a:pt x="124" y="578"/>
                    </a:lnTo>
                    <a:lnTo>
                      <a:pt x="116" y="569"/>
                    </a:lnTo>
                    <a:lnTo>
                      <a:pt x="112" y="557"/>
                    </a:lnTo>
                    <a:lnTo>
                      <a:pt x="0" y="43"/>
                    </a:lnTo>
                    <a:lnTo>
                      <a:pt x="0" y="28"/>
                    </a:lnTo>
                    <a:lnTo>
                      <a:pt x="6" y="16"/>
                    </a:lnTo>
                    <a:lnTo>
                      <a:pt x="14" y="5"/>
                    </a:lnTo>
                    <a:lnTo>
                      <a:pt x="28" y="0"/>
                    </a:lnTo>
                    <a:lnTo>
                      <a:pt x="4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7" name="Rectangle 414">
                <a:extLst>
                  <a:ext uri="{FF2B5EF4-FFF2-40B4-BE49-F238E27FC236}">
                    <a16:creationId xmlns:a16="http://schemas.microsoft.com/office/drawing/2014/main" id="{276AF381-F756-411A-B678-FED7A3E10019}"/>
                  </a:ext>
                </a:extLst>
              </p:cNvPr>
              <p:cNvSpPr>
                <a:spLocks noChangeArrowheads="1"/>
              </p:cNvSpPr>
              <p:nvPr/>
            </p:nvSpPr>
            <p:spPr bwMode="auto">
              <a:xfrm>
                <a:off x="5919883" y="2390053"/>
                <a:ext cx="8597" cy="21493"/>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48" name="Rectangle 415">
                <a:extLst>
                  <a:ext uri="{FF2B5EF4-FFF2-40B4-BE49-F238E27FC236}">
                    <a16:creationId xmlns:a16="http://schemas.microsoft.com/office/drawing/2014/main" id="{73B2D0C9-435D-4657-B32C-8289DBD1C43C}"/>
                  </a:ext>
                </a:extLst>
              </p:cNvPr>
              <p:cNvSpPr>
                <a:spLocks noChangeArrowheads="1"/>
              </p:cNvSpPr>
              <p:nvPr/>
            </p:nvSpPr>
            <p:spPr bwMode="auto">
              <a:xfrm>
                <a:off x="6074630" y="2390053"/>
                <a:ext cx="8597" cy="21493"/>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grpSp>
      </p:grpSp>
      <p:pic>
        <p:nvPicPr>
          <p:cNvPr id="2" name="Picture 1">
            <a:extLst>
              <a:ext uri="{FF2B5EF4-FFF2-40B4-BE49-F238E27FC236}">
                <a16:creationId xmlns:a16="http://schemas.microsoft.com/office/drawing/2014/main" id="{5EF7AC84-199E-4DD4-AB50-701DF7075801}"/>
              </a:ext>
            </a:extLst>
          </p:cNvPr>
          <p:cNvPicPr>
            <a:picLocks noChangeAspect="1"/>
          </p:cNvPicPr>
          <p:nvPr/>
        </p:nvPicPr>
        <p:blipFill>
          <a:blip r:embed="rId5"/>
          <a:stretch>
            <a:fillRect/>
          </a:stretch>
        </p:blipFill>
        <p:spPr>
          <a:xfrm>
            <a:off x="6391305" y="3280255"/>
            <a:ext cx="764099" cy="764099"/>
          </a:xfrm>
          <a:prstGeom prst="rect">
            <a:avLst/>
          </a:prstGeom>
        </p:spPr>
      </p:pic>
      <p:pic>
        <p:nvPicPr>
          <p:cNvPr id="3" name="Picture 2">
            <a:extLst>
              <a:ext uri="{FF2B5EF4-FFF2-40B4-BE49-F238E27FC236}">
                <a16:creationId xmlns:a16="http://schemas.microsoft.com/office/drawing/2014/main" id="{46C9835B-2567-4B5D-87C7-42E4D21924F0}"/>
              </a:ext>
            </a:extLst>
          </p:cNvPr>
          <p:cNvPicPr>
            <a:picLocks noChangeAspect="1"/>
          </p:cNvPicPr>
          <p:nvPr/>
        </p:nvPicPr>
        <p:blipFill>
          <a:blip r:embed="rId6"/>
          <a:stretch>
            <a:fillRect/>
          </a:stretch>
        </p:blipFill>
        <p:spPr>
          <a:xfrm>
            <a:off x="7181817" y="4859599"/>
            <a:ext cx="772227" cy="772227"/>
          </a:xfrm>
          <a:prstGeom prst="rect">
            <a:avLst/>
          </a:prstGeom>
        </p:spPr>
      </p:pic>
      <p:grpSp>
        <p:nvGrpSpPr>
          <p:cNvPr id="161" name="Grouper 13">
            <a:extLst>
              <a:ext uri="{FF2B5EF4-FFF2-40B4-BE49-F238E27FC236}">
                <a16:creationId xmlns:a16="http://schemas.microsoft.com/office/drawing/2014/main" id="{72F718C0-2D85-48DC-9128-9F3138A4C31A}"/>
              </a:ext>
            </a:extLst>
          </p:cNvPr>
          <p:cNvGrpSpPr/>
          <p:nvPr/>
        </p:nvGrpSpPr>
        <p:grpSpPr>
          <a:xfrm>
            <a:off x="9222243" y="1706056"/>
            <a:ext cx="768000" cy="768000"/>
            <a:chOff x="1670560" y="2339017"/>
            <a:chExt cx="576000" cy="576000"/>
          </a:xfrm>
          <a:solidFill>
            <a:schemeClr val="tx2"/>
          </a:solidFill>
        </p:grpSpPr>
        <p:pic>
          <p:nvPicPr>
            <p:cNvPr id="162" name="Graphique 60">
              <a:extLst>
                <a:ext uri="{FF2B5EF4-FFF2-40B4-BE49-F238E27FC236}">
                  <a16:creationId xmlns:a16="http://schemas.microsoft.com/office/drawing/2014/main" id="{E6160F68-69F4-4A9A-AAE6-121702DE397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70560" y="2339017"/>
              <a:ext cx="576000" cy="576000"/>
            </a:xfrm>
            <a:prstGeom prst="rect">
              <a:avLst/>
            </a:prstGeom>
            <a:ln>
              <a:noFill/>
            </a:ln>
          </p:spPr>
        </p:pic>
        <p:grpSp>
          <p:nvGrpSpPr>
            <p:cNvPr id="163" name="Grouper 198">
              <a:extLst>
                <a:ext uri="{FF2B5EF4-FFF2-40B4-BE49-F238E27FC236}">
                  <a16:creationId xmlns:a16="http://schemas.microsoft.com/office/drawing/2014/main" id="{61174B3D-C269-4A6B-8B5F-97A75DF21181}"/>
                </a:ext>
              </a:extLst>
            </p:cNvPr>
            <p:cNvGrpSpPr/>
            <p:nvPr/>
          </p:nvGrpSpPr>
          <p:grpSpPr>
            <a:xfrm>
              <a:off x="1762556" y="2399462"/>
              <a:ext cx="397612" cy="384716"/>
              <a:chOff x="1726271" y="2341406"/>
              <a:chExt cx="397612" cy="384716"/>
            </a:xfrm>
            <a:grpFill/>
          </p:grpSpPr>
          <p:sp>
            <p:nvSpPr>
              <p:cNvPr id="164" name="Freeform 500">
                <a:extLst>
                  <a:ext uri="{FF2B5EF4-FFF2-40B4-BE49-F238E27FC236}">
                    <a16:creationId xmlns:a16="http://schemas.microsoft.com/office/drawing/2014/main" id="{4FFAE19E-2C57-44CC-95B7-97907F62325B}"/>
                  </a:ext>
                </a:extLst>
              </p:cNvPr>
              <p:cNvSpPr>
                <a:spLocks noEditPoints="1"/>
              </p:cNvSpPr>
              <p:nvPr/>
            </p:nvSpPr>
            <p:spPr bwMode="auto">
              <a:xfrm>
                <a:off x="1814390" y="2478958"/>
                <a:ext cx="207403" cy="32239"/>
              </a:xfrm>
              <a:custGeom>
                <a:avLst/>
                <a:gdLst/>
                <a:ahLst/>
                <a:cxnLst>
                  <a:cxn ang="0">
                    <a:pos x="73" y="72"/>
                  </a:cxn>
                  <a:cxn ang="0">
                    <a:pos x="73" y="198"/>
                  </a:cxn>
                  <a:cxn ang="0">
                    <a:pos x="1666" y="198"/>
                  </a:cxn>
                  <a:cxn ang="0">
                    <a:pos x="1666" y="72"/>
                  </a:cxn>
                  <a:cxn ang="0">
                    <a:pos x="73" y="72"/>
                  </a:cxn>
                  <a:cxn ang="0">
                    <a:pos x="36" y="0"/>
                  </a:cxn>
                  <a:cxn ang="0">
                    <a:pos x="1702" y="0"/>
                  </a:cxn>
                  <a:cxn ang="0">
                    <a:pos x="1716" y="3"/>
                  </a:cxn>
                  <a:cxn ang="0">
                    <a:pos x="1727" y="11"/>
                  </a:cxn>
                  <a:cxn ang="0">
                    <a:pos x="1735" y="22"/>
                  </a:cxn>
                  <a:cxn ang="0">
                    <a:pos x="1738" y="36"/>
                  </a:cxn>
                  <a:cxn ang="0">
                    <a:pos x="1738" y="235"/>
                  </a:cxn>
                  <a:cxn ang="0">
                    <a:pos x="1735" y="249"/>
                  </a:cxn>
                  <a:cxn ang="0">
                    <a:pos x="1727" y="260"/>
                  </a:cxn>
                  <a:cxn ang="0">
                    <a:pos x="1716" y="267"/>
                  </a:cxn>
                  <a:cxn ang="0">
                    <a:pos x="1702" y="271"/>
                  </a:cxn>
                  <a:cxn ang="0">
                    <a:pos x="36" y="271"/>
                  </a:cxn>
                  <a:cxn ang="0">
                    <a:pos x="22" y="267"/>
                  </a:cxn>
                  <a:cxn ang="0">
                    <a:pos x="10" y="260"/>
                  </a:cxn>
                  <a:cxn ang="0">
                    <a:pos x="2" y="249"/>
                  </a:cxn>
                  <a:cxn ang="0">
                    <a:pos x="0" y="235"/>
                  </a:cxn>
                  <a:cxn ang="0">
                    <a:pos x="0" y="36"/>
                  </a:cxn>
                  <a:cxn ang="0">
                    <a:pos x="2" y="22"/>
                  </a:cxn>
                  <a:cxn ang="0">
                    <a:pos x="10" y="11"/>
                  </a:cxn>
                  <a:cxn ang="0">
                    <a:pos x="22" y="3"/>
                  </a:cxn>
                  <a:cxn ang="0">
                    <a:pos x="36" y="0"/>
                  </a:cxn>
                </a:cxnLst>
                <a:rect l="0" t="0" r="r" b="b"/>
                <a:pathLst>
                  <a:path w="1738" h="271">
                    <a:moveTo>
                      <a:pt x="73" y="72"/>
                    </a:moveTo>
                    <a:lnTo>
                      <a:pt x="73" y="198"/>
                    </a:lnTo>
                    <a:lnTo>
                      <a:pt x="1666" y="198"/>
                    </a:lnTo>
                    <a:lnTo>
                      <a:pt x="1666" y="72"/>
                    </a:lnTo>
                    <a:lnTo>
                      <a:pt x="73" y="72"/>
                    </a:lnTo>
                    <a:close/>
                    <a:moveTo>
                      <a:pt x="36" y="0"/>
                    </a:moveTo>
                    <a:lnTo>
                      <a:pt x="1702" y="0"/>
                    </a:lnTo>
                    <a:lnTo>
                      <a:pt x="1716" y="3"/>
                    </a:lnTo>
                    <a:lnTo>
                      <a:pt x="1727" y="11"/>
                    </a:lnTo>
                    <a:lnTo>
                      <a:pt x="1735" y="22"/>
                    </a:lnTo>
                    <a:lnTo>
                      <a:pt x="1738" y="36"/>
                    </a:lnTo>
                    <a:lnTo>
                      <a:pt x="1738" y="235"/>
                    </a:lnTo>
                    <a:lnTo>
                      <a:pt x="1735" y="249"/>
                    </a:lnTo>
                    <a:lnTo>
                      <a:pt x="1727" y="260"/>
                    </a:lnTo>
                    <a:lnTo>
                      <a:pt x="1716" y="267"/>
                    </a:lnTo>
                    <a:lnTo>
                      <a:pt x="1702" y="271"/>
                    </a:lnTo>
                    <a:lnTo>
                      <a:pt x="36" y="271"/>
                    </a:lnTo>
                    <a:lnTo>
                      <a:pt x="22" y="267"/>
                    </a:lnTo>
                    <a:lnTo>
                      <a:pt x="10" y="260"/>
                    </a:lnTo>
                    <a:lnTo>
                      <a:pt x="2" y="249"/>
                    </a:lnTo>
                    <a:lnTo>
                      <a:pt x="0" y="235"/>
                    </a:lnTo>
                    <a:lnTo>
                      <a:pt x="0" y="36"/>
                    </a:lnTo>
                    <a:lnTo>
                      <a:pt x="2" y="22"/>
                    </a:lnTo>
                    <a:lnTo>
                      <a:pt x="10" y="11"/>
                    </a:lnTo>
                    <a:lnTo>
                      <a:pt x="22" y="3"/>
                    </a:lnTo>
                    <a:lnTo>
                      <a:pt x="3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65" name="Freeform 501">
                <a:extLst>
                  <a:ext uri="{FF2B5EF4-FFF2-40B4-BE49-F238E27FC236}">
                    <a16:creationId xmlns:a16="http://schemas.microsoft.com/office/drawing/2014/main" id="{8F941CFC-270C-4763-AFF7-8181A927550A}"/>
                  </a:ext>
                </a:extLst>
              </p:cNvPr>
              <p:cNvSpPr>
                <a:spLocks noEditPoints="1"/>
              </p:cNvSpPr>
              <p:nvPr/>
            </p:nvSpPr>
            <p:spPr bwMode="auto">
              <a:xfrm>
                <a:off x="1890689" y="2341406"/>
                <a:ext cx="52657" cy="60179"/>
              </a:xfrm>
              <a:custGeom>
                <a:avLst/>
                <a:gdLst/>
                <a:ahLst/>
                <a:cxnLst>
                  <a:cxn ang="0">
                    <a:pos x="213" y="72"/>
                  </a:cxn>
                  <a:cxn ang="0">
                    <a:pos x="189" y="75"/>
                  </a:cxn>
                  <a:cxn ang="0">
                    <a:pos x="160" y="82"/>
                  </a:cxn>
                  <a:cxn ang="0">
                    <a:pos x="132" y="100"/>
                  </a:cxn>
                  <a:cxn ang="0">
                    <a:pos x="106" y="129"/>
                  </a:cxn>
                  <a:cxn ang="0">
                    <a:pos x="88" y="174"/>
                  </a:cxn>
                  <a:cxn ang="0">
                    <a:pos x="89" y="211"/>
                  </a:cxn>
                  <a:cxn ang="0">
                    <a:pos x="82" y="214"/>
                  </a:cxn>
                  <a:cxn ang="0">
                    <a:pos x="73" y="238"/>
                  </a:cxn>
                  <a:cxn ang="0">
                    <a:pos x="72" y="272"/>
                  </a:cxn>
                  <a:cxn ang="0">
                    <a:pos x="77" y="290"/>
                  </a:cxn>
                  <a:cxn ang="0">
                    <a:pos x="93" y="298"/>
                  </a:cxn>
                  <a:cxn ang="0">
                    <a:pos x="115" y="355"/>
                  </a:cxn>
                  <a:cxn ang="0">
                    <a:pos x="150" y="399"/>
                  </a:cxn>
                  <a:cxn ang="0">
                    <a:pos x="196" y="422"/>
                  </a:cxn>
                  <a:cxn ang="0">
                    <a:pos x="247" y="422"/>
                  </a:cxn>
                  <a:cxn ang="0">
                    <a:pos x="292" y="399"/>
                  </a:cxn>
                  <a:cxn ang="0">
                    <a:pos x="328" y="355"/>
                  </a:cxn>
                  <a:cxn ang="0">
                    <a:pos x="350" y="298"/>
                  </a:cxn>
                  <a:cxn ang="0">
                    <a:pos x="361" y="290"/>
                  </a:cxn>
                  <a:cxn ang="0">
                    <a:pos x="365" y="272"/>
                  </a:cxn>
                  <a:cxn ang="0">
                    <a:pos x="364" y="238"/>
                  </a:cxn>
                  <a:cxn ang="0">
                    <a:pos x="355" y="214"/>
                  </a:cxn>
                  <a:cxn ang="0">
                    <a:pos x="354" y="180"/>
                  </a:cxn>
                  <a:cxn ang="0">
                    <a:pos x="331" y="132"/>
                  </a:cxn>
                  <a:cxn ang="0">
                    <a:pos x="303" y="100"/>
                  </a:cxn>
                  <a:cxn ang="0">
                    <a:pos x="272" y="82"/>
                  </a:cxn>
                  <a:cxn ang="0">
                    <a:pos x="243" y="74"/>
                  </a:cxn>
                  <a:cxn ang="0">
                    <a:pos x="222" y="72"/>
                  </a:cxn>
                  <a:cxn ang="0">
                    <a:pos x="243" y="1"/>
                  </a:cxn>
                  <a:cxn ang="0">
                    <a:pos x="289" y="12"/>
                  </a:cxn>
                  <a:cxn ang="0">
                    <a:pos x="336" y="35"/>
                  </a:cxn>
                  <a:cxn ang="0">
                    <a:pos x="377" y="71"/>
                  </a:cxn>
                  <a:cxn ang="0">
                    <a:pos x="410" y="125"/>
                  </a:cxn>
                  <a:cxn ang="0">
                    <a:pos x="429" y="180"/>
                  </a:cxn>
                  <a:cxn ang="0">
                    <a:pos x="434" y="223"/>
                  </a:cxn>
                  <a:cxn ang="0">
                    <a:pos x="437" y="258"/>
                  </a:cxn>
                  <a:cxn ang="0">
                    <a:pos x="436" y="288"/>
                  </a:cxn>
                  <a:cxn ang="0">
                    <a:pos x="425" y="324"/>
                  </a:cxn>
                  <a:cxn ang="0">
                    <a:pos x="399" y="374"/>
                  </a:cxn>
                  <a:cxn ang="0">
                    <a:pos x="362" y="431"/>
                  </a:cxn>
                  <a:cxn ang="0">
                    <a:pos x="311" y="473"/>
                  </a:cxn>
                  <a:cxn ang="0">
                    <a:pos x="253" y="496"/>
                  </a:cxn>
                  <a:cxn ang="0">
                    <a:pos x="191" y="496"/>
                  </a:cxn>
                  <a:cxn ang="0">
                    <a:pos x="133" y="475"/>
                  </a:cxn>
                  <a:cxn ang="0">
                    <a:pos x="84" y="435"/>
                  </a:cxn>
                  <a:cxn ang="0">
                    <a:pos x="46" y="379"/>
                  </a:cxn>
                  <a:cxn ang="0">
                    <a:pos x="19" y="332"/>
                  </a:cxn>
                  <a:cxn ang="0">
                    <a:pos x="3" y="300"/>
                  </a:cxn>
                  <a:cxn ang="0">
                    <a:pos x="0" y="270"/>
                  </a:cxn>
                  <a:cxn ang="0">
                    <a:pos x="1" y="229"/>
                  </a:cxn>
                  <a:cxn ang="0">
                    <a:pos x="13" y="188"/>
                  </a:cxn>
                  <a:cxn ang="0">
                    <a:pos x="18" y="157"/>
                  </a:cxn>
                  <a:cxn ang="0">
                    <a:pos x="45" y="90"/>
                  </a:cxn>
                  <a:cxn ang="0">
                    <a:pos x="90" y="41"/>
                  </a:cxn>
                  <a:cxn ang="0">
                    <a:pos x="149" y="10"/>
                  </a:cxn>
                  <a:cxn ang="0">
                    <a:pos x="222" y="0"/>
                  </a:cxn>
                </a:cxnLst>
                <a:rect l="0" t="0" r="r" b="b"/>
                <a:pathLst>
                  <a:path w="437" h="498">
                    <a:moveTo>
                      <a:pt x="222" y="72"/>
                    </a:moveTo>
                    <a:lnTo>
                      <a:pt x="213" y="72"/>
                    </a:lnTo>
                    <a:lnTo>
                      <a:pt x="201" y="72"/>
                    </a:lnTo>
                    <a:lnTo>
                      <a:pt x="189" y="75"/>
                    </a:lnTo>
                    <a:lnTo>
                      <a:pt x="174" y="78"/>
                    </a:lnTo>
                    <a:lnTo>
                      <a:pt x="160" y="82"/>
                    </a:lnTo>
                    <a:lnTo>
                      <a:pt x="146" y="90"/>
                    </a:lnTo>
                    <a:lnTo>
                      <a:pt x="132" y="100"/>
                    </a:lnTo>
                    <a:lnTo>
                      <a:pt x="118" y="113"/>
                    </a:lnTo>
                    <a:lnTo>
                      <a:pt x="106" y="129"/>
                    </a:lnTo>
                    <a:lnTo>
                      <a:pt x="95" y="150"/>
                    </a:lnTo>
                    <a:lnTo>
                      <a:pt x="88" y="174"/>
                    </a:lnTo>
                    <a:lnTo>
                      <a:pt x="86" y="194"/>
                    </a:lnTo>
                    <a:lnTo>
                      <a:pt x="89" y="211"/>
                    </a:lnTo>
                    <a:lnTo>
                      <a:pt x="88" y="211"/>
                    </a:lnTo>
                    <a:lnTo>
                      <a:pt x="82" y="214"/>
                    </a:lnTo>
                    <a:lnTo>
                      <a:pt x="77" y="224"/>
                    </a:lnTo>
                    <a:lnTo>
                      <a:pt x="73" y="238"/>
                    </a:lnTo>
                    <a:lnTo>
                      <a:pt x="72" y="256"/>
                    </a:lnTo>
                    <a:lnTo>
                      <a:pt x="72" y="272"/>
                    </a:lnTo>
                    <a:lnTo>
                      <a:pt x="73" y="282"/>
                    </a:lnTo>
                    <a:lnTo>
                      <a:pt x="77" y="290"/>
                    </a:lnTo>
                    <a:lnTo>
                      <a:pt x="83" y="296"/>
                    </a:lnTo>
                    <a:lnTo>
                      <a:pt x="93" y="298"/>
                    </a:lnTo>
                    <a:lnTo>
                      <a:pt x="102" y="328"/>
                    </a:lnTo>
                    <a:lnTo>
                      <a:pt x="115" y="355"/>
                    </a:lnTo>
                    <a:lnTo>
                      <a:pt x="132" y="379"/>
                    </a:lnTo>
                    <a:lnTo>
                      <a:pt x="150" y="399"/>
                    </a:lnTo>
                    <a:lnTo>
                      <a:pt x="172" y="413"/>
                    </a:lnTo>
                    <a:lnTo>
                      <a:pt x="196" y="422"/>
                    </a:lnTo>
                    <a:lnTo>
                      <a:pt x="222" y="425"/>
                    </a:lnTo>
                    <a:lnTo>
                      <a:pt x="247" y="422"/>
                    </a:lnTo>
                    <a:lnTo>
                      <a:pt x="271" y="413"/>
                    </a:lnTo>
                    <a:lnTo>
                      <a:pt x="292" y="399"/>
                    </a:lnTo>
                    <a:lnTo>
                      <a:pt x="311" y="379"/>
                    </a:lnTo>
                    <a:lnTo>
                      <a:pt x="328" y="355"/>
                    </a:lnTo>
                    <a:lnTo>
                      <a:pt x="340" y="328"/>
                    </a:lnTo>
                    <a:lnTo>
                      <a:pt x="350" y="298"/>
                    </a:lnTo>
                    <a:lnTo>
                      <a:pt x="353" y="296"/>
                    </a:lnTo>
                    <a:lnTo>
                      <a:pt x="361" y="290"/>
                    </a:lnTo>
                    <a:lnTo>
                      <a:pt x="364" y="282"/>
                    </a:lnTo>
                    <a:lnTo>
                      <a:pt x="365" y="272"/>
                    </a:lnTo>
                    <a:lnTo>
                      <a:pt x="365" y="256"/>
                    </a:lnTo>
                    <a:lnTo>
                      <a:pt x="364" y="238"/>
                    </a:lnTo>
                    <a:lnTo>
                      <a:pt x="361" y="223"/>
                    </a:lnTo>
                    <a:lnTo>
                      <a:pt x="355" y="214"/>
                    </a:lnTo>
                    <a:lnTo>
                      <a:pt x="357" y="197"/>
                    </a:lnTo>
                    <a:lnTo>
                      <a:pt x="354" y="180"/>
                    </a:lnTo>
                    <a:lnTo>
                      <a:pt x="344" y="154"/>
                    </a:lnTo>
                    <a:lnTo>
                      <a:pt x="331" y="132"/>
                    </a:lnTo>
                    <a:lnTo>
                      <a:pt x="318" y="114"/>
                    </a:lnTo>
                    <a:lnTo>
                      <a:pt x="303" y="100"/>
                    </a:lnTo>
                    <a:lnTo>
                      <a:pt x="287" y="90"/>
                    </a:lnTo>
                    <a:lnTo>
                      <a:pt x="272" y="82"/>
                    </a:lnTo>
                    <a:lnTo>
                      <a:pt x="257" y="77"/>
                    </a:lnTo>
                    <a:lnTo>
                      <a:pt x="243" y="74"/>
                    </a:lnTo>
                    <a:lnTo>
                      <a:pt x="231" y="72"/>
                    </a:lnTo>
                    <a:lnTo>
                      <a:pt x="222" y="72"/>
                    </a:lnTo>
                    <a:close/>
                    <a:moveTo>
                      <a:pt x="222" y="0"/>
                    </a:moveTo>
                    <a:lnTo>
                      <a:pt x="243" y="1"/>
                    </a:lnTo>
                    <a:lnTo>
                      <a:pt x="266" y="4"/>
                    </a:lnTo>
                    <a:lnTo>
                      <a:pt x="289" y="12"/>
                    </a:lnTo>
                    <a:lnTo>
                      <a:pt x="314" y="22"/>
                    </a:lnTo>
                    <a:lnTo>
                      <a:pt x="336" y="35"/>
                    </a:lnTo>
                    <a:lnTo>
                      <a:pt x="357" y="52"/>
                    </a:lnTo>
                    <a:lnTo>
                      <a:pt x="377" y="71"/>
                    </a:lnTo>
                    <a:lnTo>
                      <a:pt x="395" y="97"/>
                    </a:lnTo>
                    <a:lnTo>
                      <a:pt x="410" y="125"/>
                    </a:lnTo>
                    <a:lnTo>
                      <a:pt x="423" y="157"/>
                    </a:lnTo>
                    <a:lnTo>
                      <a:pt x="429" y="180"/>
                    </a:lnTo>
                    <a:lnTo>
                      <a:pt x="430" y="203"/>
                    </a:lnTo>
                    <a:lnTo>
                      <a:pt x="434" y="223"/>
                    </a:lnTo>
                    <a:lnTo>
                      <a:pt x="436" y="241"/>
                    </a:lnTo>
                    <a:lnTo>
                      <a:pt x="437" y="258"/>
                    </a:lnTo>
                    <a:lnTo>
                      <a:pt x="437" y="272"/>
                    </a:lnTo>
                    <a:lnTo>
                      <a:pt x="436" y="288"/>
                    </a:lnTo>
                    <a:lnTo>
                      <a:pt x="432" y="306"/>
                    </a:lnTo>
                    <a:lnTo>
                      <a:pt x="425" y="324"/>
                    </a:lnTo>
                    <a:lnTo>
                      <a:pt x="413" y="340"/>
                    </a:lnTo>
                    <a:lnTo>
                      <a:pt x="399" y="374"/>
                    </a:lnTo>
                    <a:lnTo>
                      <a:pt x="383" y="405"/>
                    </a:lnTo>
                    <a:lnTo>
                      <a:pt x="362" y="431"/>
                    </a:lnTo>
                    <a:lnTo>
                      <a:pt x="338" y="454"/>
                    </a:lnTo>
                    <a:lnTo>
                      <a:pt x="311" y="473"/>
                    </a:lnTo>
                    <a:lnTo>
                      <a:pt x="283" y="487"/>
                    </a:lnTo>
                    <a:lnTo>
                      <a:pt x="253" y="496"/>
                    </a:lnTo>
                    <a:lnTo>
                      <a:pt x="222" y="498"/>
                    </a:lnTo>
                    <a:lnTo>
                      <a:pt x="191" y="496"/>
                    </a:lnTo>
                    <a:lnTo>
                      <a:pt x="161" y="487"/>
                    </a:lnTo>
                    <a:lnTo>
                      <a:pt x="133" y="475"/>
                    </a:lnTo>
                    <a:lnTo>
                      <a:pt x="107" y="456"/>
                    </a:lnTo>
                    <a:lnTo>
                      <a:pt x="84" y="435"/>
                    </a:lnTo>
                    <a:lnTo>
                      <a:pt x="64" y="409"/>
                    </a:lnTo>
                    <a:lnTo>
                      <a:pt x="46" y="379"/>
                    </a:lnTo>
                    <a:lnTo>
                      <a:pt x="32" y="348"/>
                    </a:lnTo>
                    <a:lnTo>
                      <a:pt x="19" y="332"/>
                    </a:lnTo>
                    <a:lnTo>
                      <a:pt x="9" y="317"/>
                    </a:lnTo>
                    <a:lnTo>
                      <a:pt x="3" y="300"/>
                    </a:lnTo>
                    <a:lnTo>
                      <a:pt x="1" y="285"/>
                    </a:lnTo>
                    <a:lnTo>
                      <a:pt x="0" y="270"/>
                    </a:lnTo>
                    <a:lnTo>
                      <a:pt x="0" y="256"/>
                    </a:lnTo>
                    <a:lnTo>
                      <a:pt x="1" y="229"/>
                    </a:lnTo>
                    <a:lnTo>
                      <a:pt x="7" y="207"/>
                    </a:lnTo>
                    <a:lnTo>
                      <a:pt x="13" y="188"/>
                    </a:lnTo>
                    <a:lnTo>
                      <a:pt x="14" y="173"/>
                    </a:lnTo>
                    <a:lnTo>
                      <a:pt x="18" y="157"/>
                    </a:lnTo>
                    <a:lnTo>
                      <a:pt x="30" y="122"/>
                    </a:lnTo>
                    <a:lnTo>
                      <a:pt x="45" y="90"/>
                    </a:lnTo>
                    <a:lnTo>
                      <a:pt x="66" y="64"/>
                    </a:lnTo>
                    <a:lnTo>
                      <a:pt x="90" y="41"/>
                    </a:lnTo>
                    <a:lnTo>
                      <a:pt x="117" y="23"/>
                    </a:lnTo>
                    <a:lnTo>
                      <a:pt x="149" y="10"/>
                    </a:lnTo>
                    <a:lnTo>
                      <a:pt x="183" y="2"/>
                    </a:lnTo>
                    <a:lnTo>
                      <a:pt x="22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66" name="Freeform 502">
                <a:extLst>
                  <a:ext uri="{FF2B5EF4-FFF2-40B4-BE49-F238E27FC236}">
                    <a16:creationId xmlns:a16="http://schemas.microsoft.com/office/drawing/2014/main" id="{BDEFBAEA-AAAE-4AB7-BA1F-D40B1C42DC3E}"/>
                  </a:ext>
                </a:extLst>
              </p:cNvPr>
              <p:cNvSpPr>
                <a:spLocks noEditPoints="1"/>
              </p:cNvSpPr>
              <p:nvPr/>
            </p:nvSpPr>
            <p:spPr bwMode="auto">
              <a:xfrm>
                <a:off x="1894987" y="2576749"/>
                <a:ext cx="60179" cy="67701"/>
              </a:xfrm>
              <a:custGeom>
                <a:avLst/>
                <a:gdLst/>
                <a:ahLst/>
                <a:cxnLst>
                  <a:cxn ang="0">
                    <a:pos x="196" y="79"/>
                  </a:cxn>
                  <a:cxn ang="0">
                    <a:pos x="133" y="115"/>
                  </a:cxn>
                  <a:cxn ang="0">
                    <a:pos x="98" y="183"/>
                  </a:cxn>
                  <a:cxn ang="0">
                    <a:pos x="96" y="196"/>
                  </a:cxn>
                  <a:cxn ang="0">
                    <a:pos x="101" y="219"/>
                  </a:cxn>
                  <a:cxn ang="0">
                    <a:pos x="81" y="272"/>
                  </a:cxn>
                  <a:cxn ang="0">
                    <a:pos x="73" y="288"/>
                  </a:cxn>
                  <a:cxn ang="0">
                    <a:pos x="88" y="312"/>
                  </a:cxn>
                  <a:cxn ang="0">
                    <a:pos x="118" y="383"/>
                  </a:cxn>
                  <a:cxn ang="0">
                    <a:pos x="175" y="465"/>
                  </a:cxn>
                  <a:cxn ang="0">
                    <a:pos x="255" y="495"/>
                  </a:cxn>
                  <a:cxn ang="0">
                    <a:pos x="335" y="465"/>
                  </a:cxn>
                  <a:cxn ang="0">
                    <a:pos x="394" y="383"/>
                  </a:cxn>
                  <a:cxn ang="0">
                    <a:pos x="418" y="318"/>
                  </a:cxn>
                  <a:cxn ang="0">
                    <a:pos x="429" y="285"/>
                  </a:cxn>
                  <a:cxn ang="0">
                    <a:pos x="418" y="255"/>
                  </a:cxn>
                  <a:cxn ang="0">
                    <a:pos x="415" y="206"/>
                  </a:cxn>
                  <a:cxn ang="0">
                    <a:pos x="415" y="196"/>
                  </a:cxn>
                  <a:cxn ang="0">
                    <a:pos x="375" y="126"/>
                  </a:cxn>
                  <a:cxn ang="0">
                    <a:pos x="326" y="89"/>
                  </a:cxn>
                  <a:cxn ang="0">
                    <a:pos x="280" y="74"/>
                  </a:cxn>
                  <a:cxn ang="0">
                    <a:pos x="255" y="0"/>
                  </a:cxn>
                  <a:cxn ang="0">
                    <a:pos x="305" y="5"/>
                  </a:cxn>
                  <a:cxn ang="0">
                    <a:pos x="368" y="29"/>
                  </a:cxn>
                  <a:cxn ang="0">
                    <a:pos x="432" y="81"/>
                  </a:cxn>
                  <a:cxn ang="0">
                    <a:pos x="483" y="173"/>
                  </a:cxn>
                  <a:cxn ang="0">
                    <a:pos x="485" y="227"/>
                  </a:cxn>
                  <a:cxn ang="0">
                    <a:pos x="500" y="273"/>
                  </a:cxn>
                  <a:cxn ang="0">
                    <a:pos x="501" y="331"/>
                  </a:cxn>
                  <a:cxn ang="0">
                    <a:pos x="482" y="359"/>
                  </a:cxn>
                  <a:cxn ang="0">
                    <a:pos x="448" y="436"/>
                  </a:cxn>
                  <a:cxn ang="0">
                    <a:pos x="380" y="521"/>
                  </a:cxn>
                  <a:cxn ang="0">
                    <a:pos x="289" y="565"/>
                  </a:cxn>
                  <a:cxn ang="0">
                    <a:pos x="189" y="556"/>
                  </a:cxn>
                  <a:cxn ang="0">
                    <a:pos x="105" y="497"/>
                  </a:cxn>
                  <a:cxn ang="0">
                    <a:pos x="48" y="401"/>
                  </a:cxn>
                  <a:cxn ang="0">
                    <a:pos x="10" y="352"/>
                  </a:cxn>
                  <a:cxn ang="0">
                    <a:pos x="1" y="316"/>
                  </a:cxn>
                  <a:cxn ang="0">
                    <a:pos x="5" y="252"/>
                  </a:cxn>
                  <a:cxn ang="0">
                    <a:pos x="27" y="221"/>
                  </a:cxn>
                  <a:cxn ang="0">
                    <a:pos x="24" y="186"/>
                  </a:cxn>
                  <a:cxn ang="0">
                    <a:pos x="50" y="105"/>
                  </a:cxn>
                  <a:cxn ang="0">
                    <a:pos x="100" y="47"/>
                  </a:cxn>
                  <a:cxn ang="0">
                    <a:pos x="158" y="15"/>
                  </a:cxn>
                  <a:cxn ang="0">
                    <a:pos x="214" y="3"/>
                  </a:cxn>
                  <a:cxn ang="0">
                    <a:pos x="255" y="0"/>
                  </a:cxn>
                </a:cxnLst>
                <a:rect l="0" t="0" r="r" b="b"/>
                <a:pathLst>
                  <a:path w="502" h="568">
                    <a:moveTo>
                      <a:pt x="255" y="72"/>
                    </a:moveTo>
                    <a:lnTo>
                      <a:pt x="224" y="74"/>
                    </a:lnTo>
                    <a:lnTo>
                      <a:pt x="196" y="79"/>
                    </a:lnTo>
                    <a:lnTo>
                      <a:pt x="172" y="88"/>
                    </a:lnTo>
                    <a:lnTo>
                      <a:pt x="150" y="100"/>
                    </a:lnTo>
                    <a:lnTo>
                      <a:pt x="133" y="115"/>
                    </a:lnTo>
                    <a:lnTo>
                      <a:pt x="118" y="134"/>
                    </a:lnTo>
                    <a:lnTo>
                      <a:pt x="106" y="157"/>
                    </a:lnTo>
                    <a:lnTo>
                      <a:pt x="98" y="183"/>
                    </a:lnTo>
                    <a:lnTo>
                      <a:pt x="96" y="188"/>
                    </a:lnTo>
                    <a:lnTo>
                      <a:pt x="96" y="192"/>
                    </a:lnTo>
                    <a:lnTo>
                      <a:pt x="96" y="196"/>
                    </a:lnTo>
                    <a:lnTo>
                      <a:pt x="96" y="198"/>
                    </a:lnTo>
                    <a:lnTo>
                      <a:pt x="98" y="201"/>
                    </a:lnTo>
                    <a:lnTo>
                      <a:pt x="101" y="219"/>
                    </a:lnTo>
                    <a:lnTo>
                      <a:pt x="99" y="239"/>
                    </a:lnTo>
                    <a:lnTo>
                      <a:pt x="92" y="256"/>
                    </a:lnTo>
                    <a:lnTo>
                      <a:pt x="81" y="272"/>
                    </a:lnTo>
                    <a:lnTo>
                      <a:pt x="73" y="278"/>
                    </a:lnTo>
                    <a:lnTo>
                      <a:pt x="73" y="283"/>
                    </a:lnTo>
                    <a:lnTo>
                      <a:pt x="73" y="288"/>
                    </a:lnTo>
                    <a:lnTo>
                      <a:pt x="72" y="295"/>
                    </a:lnTo>
                    <a:lnTo>
                      <a:pt x="72" y="300"/>
                    </a:lnTo>
                    <a:lnTo>
                      <a:pt x="88" y="312"/>
                    </a:lnTo>
                    <a:lnTo>
                      <a:pt x="100" y="328"/>
                    </a:lnTo>
                    <a:lnTo>
                      <a:pt x="106" y="346"/>
                    </a:lnTo>
                    <a:lnTo>
                      <a:pt x="118" y="383"/>
                    </a:lnTo>
                    <a:lnTo>
                      <a:pt x="134" y="414"/>
                    </a:lnTo>
                    <a:lnTo>
                      <a:pt x="152" y="442"/>
                    </a:lnTo>
                    <a:lnTo>
                      <a:pt x="175" y="465"/>
                    </a:lnTo>
                    <a:lnTo>
                      <a:pt x="201" y="481"/>
                    </a:lnTo>
                    <a:lnTo>
                      <a:pt x="227" y="492"/>
                    </a:lnTo>
                    <a:lnTo>
                      <a:pt x="255" y="495"/>
                    </a:lnTo>
                    <a:lnTo>
                      <a:pt x="284" y="492"/>
                    </a:lnTo>
                    <a:lnTo>
                      <a:pt x="311" y="481"/>
                    </a:lnTo>
                    <a:lnTo>
                      <a:pt x="335" y="465"/>
                    </a:lnTo>
                    <a:lnTo>
                      <a:pt x="358" y="442"/>
                    </a:lnTo>
                    <a:lnTo>
                      <a:pt x="377" y="414"/>
                    </a:lnTo>
                    <a:lnTo>
                      <a:pt x="394" y="383"/>
                    </a:lnTo>
                    <a:lnTo>
                      <a:pt x="404" y="346"/>
                    </a:lnTo>
                    <a:lnTo>
                      <a:pt x="410" y="331"/>
                    </a:lnTo>
                    <a:lnTo>
                      <a:pt x="418" y="318"/>
                    </a:lnTo>
                    <a:lnTo>
                      <a:pt x="430" y="306"/>
                    </a:lnTo>
                    <a:lnTo>
                      <a:pt x="430" y="298"/>
                    </a:lnTo>
                    <a:lnTo>
                      <a:pt x="429" y="285"/>
                    </a:lnTo>
                    <a:lnTo>
                      <a:pt x="428" y="276"/>
                    </a:lnTo>
                    <a:lnTo>
                      <a:pt x="426" y="270"/>
                    </a:lnTo>
                    <a:lnTo>
                      <a:pt x="418" y="255"/>
                    </a:lnTo>
                    <a:lnTo>
                      <a:pt x="413" y="240"/>
                    </a:lnTo>
                    <a:lnTo>
                      <a:pt x="412" y="222"/>
                    </a:lnTo>
                    <a:lnTo>
                      <a:pt x="415" y="206"/>
                    </a:lnTo>
                    <a:lnTo>
                      <a:pt x="415" y="204"/>
                    </a:lnTo>
                    <a:lnTo>
                      <a:pt x="415" y="201"/>
                    </a:lnTo>
                    <a:lnTo>
                      <a:pt x="415" y="196"/>
                    </a:lnTo>
                    <a:lnTo>
                      <a:pt x="403" y="169"/>
                    </a:lnTo>
                    <a:lnTo>
                      <a:pt x="390" y="145"/>
                    </a:lnTo>
                    <a:lnTo>
                      <a:pt x="375" y="126"/>
                    </a:lnTo>
                    <a:lnTo>
                      <a:pt x="358" y="110"/>
                    </a:lnTo>
                    <a:lnTo>
                      <a:pt x="342" y="97"/>
                    </a:lnTo>
                    <a:lnTo>
                      <a:pt x="326" y="89"/>
                    </a:lnTo>
                    <a:lnTo>
                      <a:pt x="309" y="82"/>
                    </a:lnTo>
                    <a:lnTo>
                      <a:pt x="294" y="78"/>
                    </a:lnTo>
                    <a:lnTo>
                      <a:pt x="280" y="74"/>
                    </a:lnTo>
                    <a:lnTo>
                      <a:pt x="266" y="73"/>
                    </a:lnTo>
                    <a:lnTo>
                      <a:pt x="255" y="72"/>
                    </a:lnTo>
                    <a:close/>
                    <a:moveTo>
                      <a:pt x="255" y="0"/>
                    </a:moveTo>
                    <a:lnTo>
                      <a:pt x="270" y="1"/>
                    </a:lnTo>
                    <a:lnTo>
                      <a:pt x="286" y="2"/>
                    </a:lnTo>
                    <a:lnTo>
                      <a:pt x="305" y="5"/>
                    </a:lnTo>
                    <a:lnTo>
                      <a:pt x="324" y="11"/>
                    </a:lnTo>
                    <a:lnTo>
                      <a:pt x="346" y="19"/>
                    </a:lnTo>
                    <a:lnTo>
                      <a:pt x="368" y="29"/>
                    </a:lnTo>
                    <a:lnTo>
                      <a:pt x="390" y="43"/>
                    </a:lnTo>
                    <a:lnTo>
                      <a:pt x="412" y="60"/>
                    </a:lnTo>
                    <a:lnTo>
                      <a:pt x="432" y="81"/>
                    </a:lnTo>
                    <a:lnTo>
                      <a:pt x="452" y="106"/>
                    </a:lnTo>
                    <a:lnTo>
                      <a:pt x="469" y="137"/>
                    </a:lnTo>
                    <a:lnTo>
                      <a:pt x="483" y="173"/>
                    </a:lnTo>
                    <a:lnTo>
                      <a:pt x="488" y="193"/>
                    </a:lnTo>
                    <a:lnTo>
                      <a:pt x="488" y="210"/>
                    </a:lnTo>
                    <a:lnTo>
                      <a:pt x="485" y="227"/>
                    </a:lnTo>
                    <a:lnTo>
                      <a:pt x="491" y="238"/>
                    </a:lnTo>
                    <a:lnTo>
                      <a:pt x="497" y="253"/>
                    </a:lnTo>
                    <a:lnTo>
                      <a:pt x="500" y="273"/>
                    </a:lnTo>
                    <a:lnTo>
                      <a:pt x="502" y="295"/>
                    </a:lnTo>
                    <a:lnTo>
                      <a:pt x="501" y="316"/>
                    </a:lnTo>
                    <a:lnTo>
                      <a:pt x="501" y="331"/>
                    </a:lnTo>
                    <a:lnTo>
                      <a:pt x="498" y="343"/>
                    </a:lnTo>
                    <a:lnTo>
                      <a:pt x="492" y="352"/>
                    </a:lnTo>
                    <a:lnTo>
                      <a:pt x="482" y="359"/>
                    </a:lnTo>
                    <a:lnTo>
                      <a:pt x="475" y="363"/>
                    </a:lnTo>
                    <a:lnTo>
                      <a:pt x="464" y="401"/>
                    </a:lnTo>
                    <a:lnTo>
                      <a:pt x="448" y="436"/>
                    </a:lnTo>
                    <a:lnTo>
                      <a:pt x="429" y="468"/>
                    </a:lnTo>
                    <a:lnTo>
                      <a:pt x="407" y="497"/>
                    </a:lnTo>
                    <a:lnTo>
                      <a:pt x="380" y="521"/>
                    </a:lnTo>
                    <a:lnTo>
                      <a:pt x="353" y="540"/>
                    </a:lnTo>
                    <a:lnTo>
                      <a:pt x="322" y="556"/>
                    </a:lnTo>
                    <a:lnTo>
                      <a:pt x="289" y="565"/>
                    </a:lnTo>
                    <a:lnTo>
                      <a:pt x="255" y="568"/>
                    </a:lnTo>
                    <a:lnTo>
                      <a:pt x="221" y="565"/>
                    </a:lnTo>
                    <a:lnTo>
                      <a:pt x="189" y="556"/>
                    </a:lnTo>
                    <a:lnTo>
                      <a:pt x="159" y="540"/>
                    </a:lnTo>
                    <a:lnTo>
                      <a:pt x="130" y="522"/>
                    </a:lnTo>
                    <a:lnTo>
                      <a:pt x="105" y="497"/>
                    </a:lnTo>
                    <a:lnTo>
                      <a:pt x="82" y="468"/>
                    </a:lnTo>
                    <a:lnTo>
                      <a:pt x="64" y="436"/>
                    </a:lnTo>
                    <a:lnTo>
                      <a:pt x="48" y="401"/>
                    </a:lnTo>
                    <a:lnTo>
                      <a:pt x="36" y="363"/>
                    </a:lnTo>
                    <a:lnTo>
                      <a:pt x="20" y="359"/>
                    </a:lnTo>
                    <a:lnTo>
                      <a:pt x="10" y="352"/>
                    </a:lnTo>
                    <a:lnTo>
                      <a:pt x="4" y="343"/>
                    </a:lnTo>
                    <a:lnTo>
                      <a:pt x="1" y="331"/>
                    </a:lnTo>
                    <a:lnTo>
                      <a:pt x="1" y="316"/>
                    </a:lnTo>
                    <a:lnTo>
                      <a:pt x="0" y="295"/>
                    </a:lnTo>
                    <a:lnTo>
                      <a:pt x="2" y="272"/>
                    </a:lnTo>
                    <a:lnTo>
                      <a:pt x="5" y="252"/>
                    </a:lnTo>
                    <a:lnTo>
                      <a:pt x="12" y="236"/>
                    </a:lnTo>
                    <a:lnTo>
                      <a:pt x="19" y="226"/>
                    </a:lnTo>
                    <a:lnTo>
                      <a:pt x="27" y="221"/>
                    </a:lnTo>
                    <a:lnTo>
                      <a:pt x="28" y="222"/>
                    </a:lnTo>
                    <a:lnTo>
                      <a:pt x="25" y="206"/>
                    </a:lnTo>
                    <a:lnTo>
                      <a:pt x="24" y="186"/>
                    </a:lnTo>
                    <a:lnTo>
                      <a:pt x="27" y="164"/>
                    </a:lnTo>
                    <a:lnTo>
                      <a:pt x="37" y="133"/>
                    </a:lnTo>
                    <a:lnTo>
                      <a:pt x="50" y="105"/>
                    </a:lnTo>
                    <a:lnTo>
                      <a:pt x="66" y="82"/>
                    </a:lnTo>
                    <a:lnTo>
                      <a:pt x="82" y="62"/>
                    </a:lnTo>
                    <a:lnTo>
                      <a:pt x="100" y="47"/>
                    </a:lnTo>
                    <a:lnTo>
                      <a:pt x="119" y="34"/>
                    </a:lnTo>
                    <a:lnTo>
                      <a:pt x="138" y="23"/>
                    </a:lnTo>
                    <a:lnTo>
                      <a:pt x="158" y="15"/>
                    </a:lnTo>
                    <a:lnTo>
                      <a:pt x="178" y="10"/>
                    </a:lnTo>
                    <a:lnTo>
                      <a:pt x="196" y="5"/>
                    </a:lnTo>
                    <a:lnTo>
                      <a:pt x="214" y="3"/>
                    </a:lnTo>
                    <a:lnTo>
                      <a:pt x="229" y="1"/>
                    </a:lnTo>
                    <a:lnTo>
                      <a:pt x="243" y="1"/>
                    </a:lnTo>
                    <a:lnTo>
                      <a:pt x="25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67" name="Freeform 503">
                <a:extLst>
                  <a:ext uri="{FF2B5EF4-FFF2-40B4-BE49-F238E27FC236}">
                    <a16:creationId xmlns:a16="http://schemas.microsoft.com/office/drawing/2014/main" id="{66661108-785F-4ACE-B3A0-227EC0D43010}"/>
                  </a:ext>
                </a:extLst>
              </p:cNvPr>
              <p:cNvSpPr>
                <a:spLocks noEditPoints="1"/>
              </p:cNvSpPr>
              <p:nvPr/>
            </p:nvSpPr>
            <p:spPr bwMode="auto">
              <a:xfrm>
                <a:off x="2037913" y="2574600"/>
                <a:ext cx="60179" cy="67701"/>
              </a:xfrm>
              <a:custGeom>
                <a:avLst/>
                <a:gdLst/>
                <a:ahLst/>
                <a:cxnLst>
                  <a:cxn ang="0">
                    <a:pos x="196" y="79"/>
                  </a:cxn>
                  <a:cxn ang="0">
                    <a:pos x="133" y="114"/>
                  </a:cxn>
                  <a:cxn ang="0">
                    <a:pos x="97" y="183"/>
                  </a:cxn>
                  <a:cxn ang="0">
                    <a:pos x="97" y="196"/>
                  </a:cxn>
                  <a:cxn ang="0">
                    <a:pos x="101" y="219"/>
                  </a:cxn>
                  <a:cxn ang="0">
                    <a:pos x="80" y="272"/>
                  </a:cxn>
                  <a:cxn ang="0">
                    <a:pos x="73" y="288"/>
                  </a:cxn>
                  <a:cxn ang="0">
                    <a:pos x="88" y="313"/>
                  </a:cxn>
                  <a:cxn ang="0">
                    <a:pos x="118" y="382"/>
                  </a:cxn>
                  <a:cxn ang="0">
                    <a:pos x="175" y="464"/>
                  </a:cxn>
                  <a:cxn ang="0">
                    <a:pos x="256" y="496"/>
                  </a:cxn>
                  <a:cxn ang="0">
                    <a:pos x="336" y="464"/>
                  </a:cxn>
                  <a:cxn ang="0">
                    <a:pos x="393" y="382"/>
                  </a:cxn>
                  <a:cxn ang="0">
                    <a:pos x="418" y="317"/>
                  </a:cxn>
                  <a:cxn ang="0">
                    <a:pos x="429" y="285"/>
                  </a:cxn>
                  <a:cxn ang="0">
                    <a:pos x="418" y="256"/>
                  </a:cxn>
                  <a:cxn ang="0">
                    <a:pos x="416" y="206"/>
                  </a:cxn>
                  <a:cxn ang="0">
                    <a:pos x="415" y="196"/>
                  </a:cxn>
                  <a:cxn ang="0">
                    <a:pos x="375" y="125"/>
                  </a:cxn>
                  <a:cxn ang="0">
                    <a:pos x="326" y="88"/>
                  </a:cxn>
                  <a:cxn ang="0">
                    <a:pos x="279" y="75"/>
                  </a:cxn>
                  <a:cxn ang="0">
                    <a:pos x="256" y="0"/>
                  </a:cxn>
                  <a:cxn ang="0">
                    <a:pos x="304" y="6"/>
                  </a:cxn>
                  <a:cxn ang="0">
                    <a:pos x="368" y="29"/>
                  </a:cxn>
                  <a:cxn ang="0">
                    <a:pos x="432" y="81"/>
                  </a:cxn>
                  <a:cxn ang="0">
                    <a:pos x="484" y="172"/>
                  </a:cxn>
                  <a:cxn ang="0">
                    <a:pos x="485" y="227"/>
                  </a:cxn>
                  <a:cxn ang="0">
                    <a:pos x="500" y="273"/>
                  </a:cxn>
                  <a:cxn ang="0">
                    <a:pos x="500" y="331"/>
                  </a:cxn>
                  <a:cxn ang="0">
                    <a:pos x="482" y="360"/>
                  </a:cxn>
                  <a:cxn ang="0">
                    <a:pos x="448" y="436"/>
                  </a:cxn>
                  <a:cxn ang="0">
                    <a:pos x="381" y="521"/>
                  </a:cxn>
                  <a:cxn ang="0">
                    <a:pos x="290" y="565"/>
                  </a:cxn>
                  <a:cxn ang="0">
                    <a:pos x="189" y="555"/>
                  </a:cxn>
                  <a:cxn ang="0">
                    <a:pos x="105" y="497"/>
                  </a:cxn>
                  <a:cxn ang="0">
                    <a:pos x="48" y="401"/>
                  </a:cxn>
                  <a:cxn ang="0">
                    <a:pos x="10" y="352"/>
                  </a:cxn>
                  <a:cxn ang="0">
                    <a:pos x="0" y="316"/>
                  </a:cxn>
                  <a:cxn ang="0">
                    <a:pos x="6" y="251"/>
                  </a:cxn>
                  <a:cxn ang="0">
                    <a:pos x="28" y="222"/>
                  </a:cxn>
                  <a:cxn ang="0">
                    <a:pos x="25" y="185"/>
                  </a:cxn>
                  <a:cxn ang="0">
                    <a:pos x="51" y="105"/>
                  </a:cxn>
                  <a:cxn ang="0">
                    <a:pos x="100" y="46"/>
                  </a:cxn>
                  <a:cxn ang="0">
                    <a:pos x="158" y="15"/>
                  </a:cxn>
                  <a:cxn ang="0">
                    <a:pos x="213" y="2"/>
                  </a:cxn>
                  <a:cxn ang="0">
                    <a:pos x="256" y="0"/>
                  </a:cxn>
                </a:cxnLst>
                <a:rect l="0" t="0" r="r" b="b"/>
                <a:pathLst>
                  <a:path w="501" h="568">
                    <a:moveTo>
                      <a:pt x="256" y="72"/>
                    </a:moveTo>
                    <a:lnTo>
                      <a:pt x="224" y="75"/>
                    </a:lnTo>
                    <a:lnTo>
                      <a:pt x="196" y="79"/>
                    </a:lnTo>
                    <a:lnTo>
                      <a:pt x="171" y="88"/>
                    </a:lnTo>
                    <a:lnTo>
                      <a:pt x="151" y="99"/>
                    </a:lnTo>
                    <a:lnTo>
                      <a:pt x="133" y="114"/>
                    </a:lnTo>
                    <a:lnTo>
                      <a:pt x="118" y="134"/>
                    </a:lnTo>
                    <a:lnTo>
                      <a:pt x="107" y="156"/>
                    </a:lnTo>
                    <a:lnTo>
                      <a:pt x="97" y="183"/>
                    </a:lnTo>
                    <a:lnTo>
                      <a:pt x="97" y="188"/>
                    </a:lnTo>
                    <a:lnTo>
                      <a:pt x="96" y="192"/>
                    </a:lnTo>
                    <a:lnTo>
                      <a:pt x="97" y="196"/>
                    </a:lnTo>
                    <a:lnTo>
                      <a:pt x="97" y="199"/>
                    </a:lnTo>
                    <a:lnTo>
                      <a:pt x="98" y="201"/>
                    </a:lnTo>
                    <a:lnTo>
                      <a:pt x="101" y="219"/>
                    </a:lnTo>
                    <a:lnTo>
                      <a:pt x="99" y="238"/>
                    </a:lnTo>
                    <a:lnTo>
                      <a:pt x="93" y="257"/>
                    </a:lnTo>
                    <a:lnTo>
                      <a:pt x="80" y="272"/>
                    </a:lnTo>
                    <a:lnTo>
                      <a:pt x="74" y="279"/>
                    </a:lnTo>
                    <a:lnTo>
                      <a:pt x="74" y="283"/>
                    </a:lnTo>
                    <a:lnTo>
                      <a:pt x="73" y="288"/>
                    </a:lnTo>
                    <a:lnTo>
                      <a:pt x="73" y="295"/>
                    </a:lnTo>
                    <a:lnTo>
                      <a:pt x="73" y="301"/>
                    </a:lnTo>
                    <a:lnTo>
                      <a:pt x="88" y="313"/>
                    </a:lnTo>
                    <a:lnTo>
                      <a:pt x="100" y="328"/>
                    </a:lnTo>
                    <a:lnTo>
                      <a:pt x="107" y="347"/>
                    </a:lnTo>
                    <a:lnTo>
                      <a:pt x="118" y="382"/>
                    </a:lnTo>
                    <a:lnTo>
                      <a:pt x="133" y="415"/>
                    </a:lnTo>
                    <a:lnTo>
                      <a:pt x="153" y="442"/>
                    </a:lnTo>
                    <a:lnTo>
                      <a:pt x="175" y="464"/>
                    </a:lnTo>
                    <a:lnTo>
                      <a:pt x="200" y="481"/>
                    </a:lnTo>
                    <a:lnTo>
                      <a:pt x="227" y="491"/>
                    </a:lnTo>
                    <a:lnTo>
                      <a:pt x="256" y="496"/>
                    </a:lnTo>
                    <a:lnTo>
                      <a:pt x="284" y="491"/>
                    </a:lnTo>
                    <a:lnTo>
                      <a:pt x="311" y="481"/>
                    </a:lnTo>
                    <a:lnTo>
                      <a:pt x="336" y="464"/>
                    </a:lnTo>
                    <a:lnTo>
                      <a:pt x="358" y="442"/>
                    </a:lnTo>
                    <a:lnTo>
                      <a:pt x="378" y="415"/>
                    </a:lnTo>
                    <a:lnTo>
                      <a:pt x="393" y="382"/>
                    </a:lnTo>
                    <a:lnTo>
                      <a:pt x="404" y="347"/>
                    </a:lnTo>
                    <a:lnTo>
                      <a:pt x="409" y="331"/>
                    </a:lnTo>
                    <a:lnTo>
                      <a:pt x="418" y="317"/>
                    </a:lnTo>
                    <a:lnTo>
                      <a:pt x="429" y="306"/>
                    </a:lnTo>
                    <a:lnTo>
                      <a:pt x="429" y="298"/>
                    </a:lnTo>
                    <a:lnTo>
                      <a:pt x="429" y="285"/>
                    </a:lnTo>
                    <a:lnTo>
                      <a:pt x="428" y="275"/>
                    </a:lnTo>
                    <a:lnTo>
                      <a:pt x="427" y="270"/>
                    </a:lnTo>
                    <a:lnTo>
                      <a:pt x="418" y="256"/>
                    </a:lnTo>
                    <a:lnTo>
                      <a:pt x="414" y="239"/>
                    </a:lnTo>
                    <a:lnTo>
                      <a:pt x="413" y="223"/>
                    </a:lnTo>
                    <a:lnTo>
                      <a:pt x="416" y="206"/>
                    </a:lnTo>
                    <a:lnTo>
                      <a:pt x="416" y="203"/>
                    </a:lnTo>
                    <a:lnTo>
                      <a:pt x="416" y="200"/>
                    </a:lnTo>
                    <a:lnTo>
                      <a:pt x="415" y="196"/>
                    </a:lnTo>
                    <a:lnTo>
                      <a:pt x="404" y="168"/>
                    </a:lnTo>
                    <a:lnTo>
                      <a:pt x="390" y="145"/>
                    </a:lnTo>
                    <a:lnTo>
                      <a:pt x="375" y="125"/>
                    </a:lnTo>
                    <a:lnTo>
                      <a:pt x="359" y="110"/>
                    </a:lnTo>
                    <a:lnTo>
                      <a:pt x="343" y="98"/>
                    </a:lnTo>
                    <a:lnTo>
                      <a:pt x="326" y="88"/>
                    </a:lnTo>
                    <a:lnTo>
                      <a:pt x="310" y="81"/>
                    </a:lnTo>
                    <a:lnTo>
                      <a:pt x="293" y="77"/>
                    </a:lnTo>
                    <a:lnTo>
                      <a:pt x="279" y="75"/>
                    </a:lnTo>
                    <a:lnTo>
                      <a:pt x="267" y="72"/>
                    </a:lnTo>
                    <a:lnTo>
                      <a:pt x="256" y="72"/>
                    </a:lnTo>
                    <a:close/>
                    <a:moveTo>
                      <a:pt x="256" y="0"/>
                    </a:moveTo>
                    <a:lnTo>
                      <a:pt x="269" y="1"/>
                    </a:lnTo>
                    <a:lnTo>
                      <a:pt x="286" y="2"/>
                    </a:lnTo>
                    <a:lnTo>
                      <a:pt x="304" y="6"/>
                    </a:lnTo>
                    <a:lnTo>
                      <a:pt x="325" y="11"/>
                    </a:lnTo>
                    <a:lnTo>
                      <a:pt x="346" y="19"/>
                    </a:lnTo>
                    <a:lnTo>
                      <a:pt x="368" y="29"/>
                    </a:lnTo>
                    <a:lnTo>
                      <a:pt x="390" y="43"/>
                    </a:lnTo>
                    <a:lnTo>
                      <a:pt x="412" y="59"/>
                    </a:lnTo>
                    <a:lnTo>
                      <a:pt x="432" y="81"/>
                    </a:lnTo>
                    <a:lnTo>
                      <a:pt x="452" y="106"/>
                    </a:lnTo>
                    <a:lnTo>
                      <a:pt x="469" y="137"/>
                    </a:lnTo>
                    <a:lnTo>
                      <a:pt x="484" y="172"/>
                    </a:lnTo>
                    <a:lnTo>
                      <a:pt x="488" y="192"/>
                    </a:lnTo>
                    <a:lnTo>
                      <a:pt x="488" y="211"/>
                    </a:lnTo>
                    <a:lnTo>
                      <a:pt x="485" y="227"/>
                    </a:lnTo>
                    <a:lnTo>
                      <a:pt x="492" y="238"/>
                    </a:lnTo>
                    <a:lnTo>
                      <a:pt x="497" y="253"/>
                    </a:lnTo>
                    <a:lnTo>
                      <a:pt x="500" y="273"/>
                    </a:lnTo>
                    <a:lnTo>
                      <a:pt x="501" y="295"/>
                    </a:lnTo>
                    <a:lnTo>
                      <a:pt x="501" y="316"/>
                    </a:lnTo>
                    <a:lnTo>
                      <a:pt x="500" y="331"/>
                    </a:lnTo>
                    <a:lnTo>
                      <a:pt x="498" y="342"/>
                    </a:lnTo>
                    <a:lnTo>
                      <a:pt x="492" y="352"/>
                    </a:lnTo>
                    <a:lnTo>
                      <a:pt x="482" y="360"/>
                    </a:lnTo>
                    <a:lnTo>
                      <a:pt x="475" y="363"/>
                    </a:lnTo>
                    <a:lnTo>
                      <a:pt x="463" y="400"/>
                    </a:lnTo>
                    <a:lnTo>
                      <a:pt x="448" y="436"/>
                    </a:lnTo>
                    <a:lnTo>
                      <a:pt x="429" y="468"/>
                    </a:lnTo>
                    <a:lnTo>
                      <a:pt x="406" y="497"/>
                    </a:lnTo>
                    <a:lnTo>
                      <a:pt x="381" y="521"/>
                    </a:lnTo>
                    <a:lnTo>
                      <a:pt x="352" y="541"/>
                    </a:lnTo>
                    <a:lnTo>
                      <a:pt x="322" y="555"/>
                    </a:lnTo>
                    <a:lnTo>
                      <a:pt x="290" y="565"/>
                    </a:lnTo>
                    <a:lnTo>
                      <a:pt x="256" y="568"/>
                    </a:lnTo>
                    <a:lnTo>
                      <a:pt x="222" y="565"/>
                    </a:lnTo>
                    <a:lnTo>
                      <a:pt x="189" y="555"/>
                    </a:lnTo>
                    <a:lnTo>
                      <a:pt x="158" y="541"/>
                    </a:lnTo>
                    <a:lnTo>
                      <a:pt x="131" y="521"/>
                    </a:lnTo>
                    <a:lnTo>
                      <a:pt x="105" y="497"/>
                    </a:lnTo>
                    <a:lnTo>
                      <a:pt x="83" y="468"/>
                    </a:lnTo>
                    <a:lnTo>
                      <a:pt x="63" y="436"/>
                    </a:lnTo>
                    <a:lnTo>
                      <a:pt x="48" y="401"/>
                    </a:lnTo>
                    <a:lnTo>
                      <a:pt x="37" y="363"/>
                    </a:lnTo>
                    <a:lnTo>
                      <a:pt x="20" y="360"/>
                    </a:lnTo>
                    <a:lnTo>
                      <a:pt x="10" y="352"/>
                    </a:lnTo>
                    <a:lnTo>
                      <a:pt x="5" y="342"/>
                    </a:lnTo>
                    <a:lnTo>
                      <a:pt x="2" y="331"/>
                    </a:lnTo>
                    <a:lnTo>
                      <a:pt x="0" y="316"/>
                    </a:lnTo>
                    <a:lnTo>
                      <a:pt x="0" y="295"/>
                    </a:lnTo>
                    <a:lnTo>
                      <a:pt x="2" y="272"/>
                    </a:lnTo>
                    <a:lnTo>
                      <a:pt x="6" y="251"/>
                    </a:lnTo>
                    <a:lnTo>
                      <a:pt x="11" y="236"/>
                    </a:lnTo>
                    <a:lnTo>
                      <a:pt x="19" y="226"/>
                    </a:lnTo>
                    <a:lnTo>
                      <a:pt x="28" y="222"/>
                    </a:lnTo>
                    <a:lnTo>
                      <a:pt x="29" y="222"/>
                    </a:lnTo>
                    <a:lnTo>
                      <a:pt x="25" y="205"/>
                    </a:lnTo>
                    <a:lnTo>
                      <a:pt x="25" y="185"/>
                    </a:lnTo>
                    <a:lnTo>
                      <a:pt x="28" y="165"/>
                    </a:lnTo>
                    <a:lnTo>
                      <a:pt x="38" y="133"/>
                    </a:lnTo>
                    <a:lnTo>
                      <a:pt x="51" y="105"/>
                    </a:lnTo>
                    <a:lnTo>
                      <a:pt x="65" y="82"/>
                    </a:lnTo>
                    <a:lnTo>
                      <a:pt x="83" y="63"/>
                    </a:lnTo>
                    <a:lnTo>
                      <a:pt x="100" y="46"/>
                    </a:lnTo>
                    <a:lnTo>
                      <a:pt x="119" y="33"/>
                    </a:lnTo>
                    <a:lnTo>
                      <a:pt x="139" y="23"/>
                    </a:lnTo>
                    <a:lnTo>
                      <a:pt x="158" y="15"/>
                    </a:lnTo>
                    <a:lnTo>
                      <a:pt x="178" y="9"/>
                    </a:lnTo>
                    <a:lnTo>
                      <a:pt x="196" y="6"/>
                    </a:lnTo>
                    <a:lnTo>
                      <a:pt x="213" y="2"/>
                    </a:lnTo>
                    <a:lnTo>
                      <a:pt x="230" y="1"/>
                    </a:lnTo>
                    <a:lnTo>
                      <a:pt x="244" y="0"/>
                    </a:lnTo>
                    <a:lnTo>
                      <a:pt x="25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68" name="Freeform 504">
                <a:extLst>
                  <a:ext uri="{FF2B5EF4-FFF2-40B4-BE49-F238E27FC236}">
                    <a16:creationId xmlns:a16="http://schemas.microsoft.com/office/drawing/2014/main" id="{217D38D5-2106-4339-893E-AAE414C8B5C5}"/>
                  </a:ext>
                </a:extLst>
              </p:cNvPr>
              <p:cNvSpPr>
                <a:spLocks noEditPoints="1"/>
              </p:cNvSpPr>
              <p:nvPr/>
            </p:nvSpPr>
            <p:spPr bwMode="auto">
              <a:xfrm>
                <a:off x="1752062" y="2574600"/>
                <a:ext cx="60179" cy="67701"/>
              </a:xfrm>
              <a:custGeom>
                <a:avLst/>
                <a:gdLst/>
                <a:ahLst/>
                <a:cxnLst>
                  <a:cxn ang="0">
                    <a:pos x="195" y="79"/>
                  </a:cxn>
                  <a:cxn ang="0">
                    <a:pos x="131" y="114"/>
                  </a:cxn>
                  <a:cxn ang="0">
                    <a:pos x="96" y="183"/>
                  </a:cxn>
                  <a:cxn ang="0">
                    <a:pos x="95" y="196"/>
                  </a:cxn>
                  <a:cxn ang="0">
                    <a:pos x="99" y="219"/>
                  </a:cxn>
                  <a:cxn ang="0">
                    <a:pos x="80" y="273"/>
                  </a:cxn>
                  <a:cxn ang="0">
                    <a:pos x="72" y="288"/>
                  </a:cxn>
                  <a:cxn ang="0">
                    <a:pos x="87" y="313"/>
                  </a:cxn>
                  <a:cxn ang="0">
                    <a:pos x="117" y="382"/>
                  </a:cxn>
                  <a:cxn ang="0">
                    <a:pos x="174" y="464"/>
                  </a:cxn>
                  <a:cxn ang="0">
                    <a:pos x="254" y="496"/>
                  </a:cxn>
                  <a:cxn ang="0">
                    <a:pos x="335" y="464"/>
                  </a:cxn>
                  <a:cxn ang="0">
                    <a:pos x="392" y="382"/>
                  </a:cxn>
                  <a:cxn ang="0">
                    <a:pos x="417" y="317"/>
                  </a:cxn>
                  <a:cxn ang="0">
                    <a:pos x="427" y="285"/>
                  </a:cxn>
                  <a:cxn ang="0">
                    <a:pos x="417" y="256"/>
                  </a:cxn>
                  <a:cxn ang="0">
                    <a:pos x="414" y="206"/>
                  </a:cxn>
                  <a:cxn ang="0">
                    <a:pos x="414" y="196"/>
                  </a:cxn>
                  <a:cxn ang="0">
                    <a:pos x="373" y="125"/>
                  </a:cxn>
                  <a:cxn ang="0">
                    <a:pos x="324" y="88"/>
                  </a:cxn>
                  <a:cxn ang="0">
                    <a:pos x="278" y="75"/>
                  </a:cxn>
                  <a:cxn ang="0">
                    <a:pos x="254" y="0"/>
                  </a:cxn>
                  <a:cxn ang="0">
                    <a:pos x="303" y="6"/>
                  </a:cxn>
                  <a:cxn ang="0">
                    <a:pos x="367" y="29"/>
                  </a:cxn>
                  <a:cxn ang="0">
                    <a:pos x="431" y="81"/>
                  </a:cxn>
                  <a:cxn ang="0">
                    <a:pos x="482" y="172"/>
                  </a:cxn>
                  <a:cxn ang="0">
                    <a:pos x="483" y="227"/>
                  </a:cxn>
                  <a:cxn ang="0">
                    <a:pos x="499" y="273"/>
                  </a:cxn>
                  <a:cxn ang="0">
                    <a:pos x="499" y="331"/>
                  </a:cxn>
                  <a:cxn ang="0">
                    <a:pos x="481" y="360"/>
                  </a:cxn>
                  <a:cxn ang="0">
                    <a:pos x="447" y="436"/>
                  </a:cxn>
                  <a:cxn ang="0">
                    <a:pos x="380" y="521"/>
                  </a:cxn>
                  <a:cxn ang="0">
                    <a:pos x="288" y="565"/>
                  </a:cxn>
                  <a:cxn ang="0">
                    <a:pos x="188" y="555"/>
                  </a:cxn>
                  <a:cxn ang="0">
                    <a:pos x="104" y="497"/>
                  </a:cxn>
                  <a:cxn ang="0">
                    <a:pos x="47" y="401"/>
                  </a:cxn>
                  <a:cxn ang="0">
                    <a:pos x="9" y="352"/>
                  </a:cxn>
                  <a:cxn ang="0">
                    <a:pos x="0" y="316"/>
                  </a:cxn>
                  <a:cxn ang="0">
                    <a:pos x="5" y="251"/>
                  </a:cxn>
                  <a:cxn ang="0">
                    <a:pos x="26" y="222"/>
                  </a:cxn>
                  <a:cxn ang="0">
                    <a:pos x="23" y="185"/>
                  </a:cxn>
                  <a:cxn ang="0">
                    <a:pos x="50" y="105"/>
                  </a:cxn>
                  <a:cxn ang="0">
                    <a:pos x="99" y="46"/>
                  </a:cxn>
                  <a:cxn ang="0">
                    <a:pos x="157" y="15"/>
                  </a:cxn>
                  <a:cxn ang="0">
                    <a:pos x="212" y="2"/>
                  </a:cxn>
                  <a:cxn ang="0">
                    <a:pos x="254" y="0"/>
                  </a:cxn>
                </a:cxnLst>
                <a:rect l="0" t="0" r="r" b="b"/>
                <a:pathLst>
                  <a:path w="501" h="568">
                    <a:moveTo>
                      <a:pt x="254" y="72"/>
                    </a:moveTo>
                    <a:lnTo>
                      <a:pt x="223" y="75"/>
                    </a:lnTo>
                    <a:lnTo>
                      <a:pt x="195" y="79"/>
                    </a:lnTo>
                    <a:lnTo>
                      <a:pt x="171" y="88"/>
                    </a:lnTo>
                    <a:lnTo>
                      <a:pt x="150" y="99"/>
                    </a:lnTo>
                    <a:lnTo>
                      <a:pt x="131" y="114"/>
                    </a:lnTo>
                    <a:lnTo>
                      <a:pt x="117" y="134"/>
                    </a:lnTo>
                    <a:lnTo>
                      <a:pt x="105" y="156"/>
                    </a:lnTo>
                    <a:lnTo>
                      <a:pt x="96" y="183"/>
                    </a:lnTo>
                    <a:lnTo>
                      <a:pt x="95" y="188"/>
                    </a:lnTo>
                    <a:lnTo>
                      <a:pt x="95" y="192"/>
                    </a:lnTo>
                    <a:lnTo>
                      <a:pt x="95" y="196"/>
                    </a:lnTo>
                    <a:lnTo>
                      <a:pt x="96" y="199"/>
                    </a:lnTo>
                    <a:lnTo>
                      <a:pt x="96" y="201"/>
                    </a:lnTo>
                    <a:lnTo>
                      <a:pt x="99" y="219"/>
                    </a:lnTo>
                    <a:lnTo>
                      <a:pt x="98" y="239"/>
                    </a:lnTo>
                    <a:lnTo>
                      <a:pt x="91" y="257"/>
                    </a:lnTo>
                    <a:lnTo>
                      <a:pt x="80" y="273"/>
                    </a:lnTo>
                    <a:lnTo>
                      <a:pt x="73" y="279"/>
                    </a:lnTo>
                    <a:lnTo>
                      <a:pt x="72" y="283"/>
                    </a:lnTo>
                    <a:lnTo>
                      <a:pt x="72" y="288"/>
                    </a:lnTo>
                    <a:lnTo>
                      <a:pt x="72" y="295"/>
                    </a:lnTo>
                    <a:lnTo>
                      <a:pt x="72" y="301"/>
                    </a:lnTo>
                    <a:lnTo>
                      <a:pt x="87" y="313"/>
                    </a:lnTo>
                    <a:lnTo>
                      <a:pt x="98" y="328"/>
                    </a:lnTo>
                    <a:lnTo>
                      <a:pt x="106" y="347"/>
                    </a:lnTo>
                    <a:lnTo>
                      <a:pt x="117" y="382"/>
                    </a:lnTo>
                    <a:lnTo>
                      <a:pt x="132" y="415"/>
                    </a:lnTo>
                    <a:lnTo>
                      <a:pt x="152" y="442"/>
                    </a:lnTo>
                    <a:lnTo>
                      <a:pt x="174" y="464"/>
                    </a:lnTo>
                    <a:lnTo>
                      <a:pt x="199" y="481"/>
                    </a:lnTo>
                    <a:lnTo>
                      <a:pt x="226" y="491"/>
                    </a:lnTo>
                    <a:lnTo>
                      <a:pt x="254" y="496"/>
                    </a:lnTo>
                    <a:lnTo>
                      <a:pt x="282" y="491"/>
                    </a:lnTo>
                    <a:lnTo>
                      <a:pt x="310" y="481"/>
                    </a:lnTo>
                    <a:lnTo>
                      <a:pt x="335" y="464"/>
                    </a:lnTo>
                    <a:lnTo>
                      <a:pt x="357" y="442"/>
                    </a:lnTo>
                    <a:lnTo>
                      <a:pt x="377" y="415"/>
                    </a:lnTo>
                    <a:lnTo>
                      <a:pt x="392" y="382"/>
                    </a:lnTo>
                    <a:lnTo>
                      <a:pt x="403" y="347"/>
                    </a:lnTo>
                    <a:lnTo>
                      <a:pt x="408" y="331"/>
                    </a:lnTo>
                    <a:lnTo>
                      <a:pt x="417" y="317"/>
                    </a:lnTo>
                    <a:lnTo>
                      <a:pt x="428" y="306"/>
                    </a:lnTo>
                    <a:lnTo>
                      <a:pt x="428" y="297"/>
                    </a:lnTo>
                    <a:lnTo>
                      <a:pt x="427" y="285"/>
                    </a:lnTo>
                    <a:lnTo>
                      <a:pt x="426" y="275"/>
                    </a:lnTo>
                    <a:lnTo>
                      <a:pt x="425" y="270"/>
                    </a:lnTo>
                    <a:lnTo>
                      <a:pt x="417" y="256"/>
                    </a:lnTo>
                    <a:lnTo>
                      <a:pt x="412" y="239"/>
                    </a:lnTo>
                    <a:lnTo>
                      <a:pt x="412" y="223"/>
                    </a:lnTo>
                    <a:lnTo>
                      <a:pt x="414" y="206"/>
                    </a:lnTo>
                    <a:lnTo>
                      <a:pt x="415" y="203"/>
                    </a:lnTo>
                    <a:lnTo>
                      <a:pt x="415" y="200"/>
                    </a:lnTo>
                    <a:lnTo>
                      <a:pt x="414" y="196"/>
                    </a:lnTo>
                    <a:lnTo>
                      <a:pt x="402" y="168"/>
                    </a:lnTo>
                    <a:lnTo>
                      <a:pt x="389" y="145"/>
                    </a:lnTo>
                    <a:lnTo>
                      <a:pt x="373" y="125"/>
                    </a:lnTo>
                    <a:lnTo>
                      <a:pt x="358" y="110"/>
                    </a:lnTo>
                    <a:lnTo>
                      <a:pt x="342" y="98"/>
                    </a:lnTo>
                    <a:lnTo>
                      <a:pt x="324" y="88"/>
                    </a:lnTo>
                    <a:lnTo>
                      <a:pt x="308" y="81"/>
                    </a:lnTo>
                    <a:lnTo>
                      <a:pt x="292" y="77"/>
                    </a:lnTo>
                    <a:lnTo>
                      <a:pt x="278" y="75"/>
                    </a:lnTo>
                    <a:lnTo>
                      <a:pt x="265" y="72"/>
                    </a:lnTo>
                    <a:lnTo>
                      <a:pt x="254" y="72"/>
                    </a:lnTo>
                    <a:close/>
                    <a:moveTo>
                      <a:pt x="254" y="0"/>
                    </a:moveTo>
                    <a:lnTo>
                      <a:pt x="268" y="1"/>
                    </a:lnTo>
                    <a:lnTo>
                      <a:pt x="285" y="2"/>
                    </a:lnTo>
                    <a:lnTo>
                      <a:pt x="303" y="6"/>
                    </a:lnTo>
                    <a:lnTo>
                      <a:pt x="324" y="11"/>
                    </a:lnTo>
                    <a:lnTo>
                      <a:pt x="345" y="19"/>
                    </a:lnTo>
                    <a:lnTo>
                      <a:pt x="367" y="29"/>
                    </a:lnTo>
                    <a:lnTo>
                      <a:pt x="389" y="43"/>
                    </a:lnTo>
                    <a:lnTo>
                      <a:pt x="411" y="59"/>
                    </a:lnTo>
                    <a:lnTo>
                      <a:pt x="431" y="81"/>
                    </a:lnTo>
                    <a:lnTo>
                      <a:pt x="450" y="106"/>
                    </a:lnTo>
                    <a:lnTo>
                      <a:pt x="468" y="137"/>
                    </a:lnTo>
                    <a:lnTo>
                      <a:pt x="482" y="172"/>
                    </a:lnTo>
                    <a:lnTo>
                      <a:pt x="486" y="192"/>
                    </a:lnTo>
                    <a:lnTo>
                      <a:pt x="486" y="211"/>
                    </a:lnTo>
                    <a:lnTo>
                      <a:pt x="483" y="227"/>
                    </a:lnTo>
                    <a:lnTo>
                      <a:pt x="491" y="238"/>
                    </a:lnTo>
                    <a:lnTo>
                      <a:pt x="496" y="253"/>
                    </a:lnTo>
                    <a:lnTo>
                      <a:pt x="499" y="273"/>
                    </a:lnTo>
                    <a:lnTo>
                      <a:pt x="501" y="295"/>
                    </a:lnTo>
                    <a:lnTo>
                      <a:pt x="501" y="316"/>
                    </a:lnTo>
                    <a:lnTo>
                      <a:pt x="499" y="331"/>
                    </a:lnTo>
                    <a:lnTo>
                      <a:pt x="496" y="342"/>
                    </a:lnTo>
                    <a:lnTo>
                      <a:pt x="491" y="352"/>
                    </a:lnTo>
                    <a:lnTo>
                      <a:pt x="481" y="360"/>
                    </a:lnTo>
                    <a:lnTo>
                      <a:pt x="473" y="363"/>
                    </a:lnTo>
                    <a:lnTo>
                      <a:pt x="462" y="400"/>
                    </a:lnTo>
                    <a:lnTo>
                      <a:pt x="447" y="436"/>
                    </a:lnTo>
                    <a:lnTo>
                      <a:pt x="427" y="468"/>
                    </a:lnTo>
                    <a:lnTo>
                      <a:pt x="405" y="497"/>
                    </a:lnTo>
                    <a:lnTo>
                      <a:pt x="380" y="521"/>
                    </a:lnTo>
                    <a:lnTo>
                      <a:pt x="351" y="541"/>
                    </a:lnTo>
                    <a:lnTo>
                      <a:pt x="321" y="555"/>
                    </a:lnTo>
                    <a:lnTo>
                      <a:pt x="288" y="565"/>
                    </a:lnTo>
                    <a:lnTo>
                      <a:pt x="254" y="568"/>
                    </a:lnTo>
                    <a:lnTo>
                      <a:pt x="220" y="565"/>
                    </a:lnTo>
                    <a:lnTo>
                      <a:pt x="188" y="555"/>
                    </a:lnTo>
                    <a:lnTo>
                      <a:pt x="157" y="541"/>
                    </a:lnTo>
                    <a:lnTo>
                      <a:pt x="129" y="521"/>
                    </a:lnTo>
                    <a:lnTo>
                      <a:pt x="104" y="497"/>
                    </a:lnTo>
                    <a:lnTo>
                      <a:pt x="81" y="468"/>
                    </a:lnTo>
                    <a:lnTo>
                      <a:pt x="62" y="436"/>
                    </a:lnTo>
                    <a:lnTo>
                      <a:pt x="47" y="401"/>
                    </a:lnTo>
                    <a:lnTo>
                      <a:pt x="36" y="363"/>
                    </a:lnTo>
                    <a:lnTo>
                      <a:pt x="19" y="360"/>
                    </a:lnTo>
                    <a:lnTo>
                      <a:pt x="9" y="352"/>
                    </a:lnTo>
                    <a:lnTo>
                      <a:pt x="3" y="342"/>
                    </a:lnTo>
                    <a:lnTo>
                      <a:pt x="1" y="331"/>
                    </a:lnTo>
                    <a:lnTo>
                      <a:pt x="0" y="316"/>
                    </a:lnTo>
                    <a:lnTo>
                      <a:pt x="0" y="295"/>
                    </a:lnTo>
                    <a:lnTo>
                      <a:pt x="1" y="272"/>
                    </a:lnTo>
                    <a:lnTo>
                      <a:pt x="5" y="251"/>
                    </a:lnTo>
                    <a:lnTo>
                      <a:pt x="10" y="236"/>
                    </a:lnTo>
                    <a:lnTo>
                      <a:pt x="18" y="226"/>
                    </a:lnTo>
                    <a:lnTo>
                      <a:pt x="26" y="222"/>
                    </a:lnTo>
                    <a:lnTo>
                      <a:pt x="27" y="222"/>
                    </a:lnTo>
                    <a:lnTo>
                      <a:pt x="24" y="205"/>
                    </a:lnTo>
                    <a:lnTo>
                      <a:pt x="23" y="185"/>
                    </a:lnTo>
                    <a:lnTo>
                      <a:pt x="26" y="165"/>
                    </a:lnTo>
                    <a:lnTo>
                      <a:pt x="37" y="133"/>
                    </a:lnTo>
                    <a:lnTo>
                      <a:pt x="50" y="105"/>
                    </a:lnTo>
                    <a:lnTo>
                      <a:pt x="64" y="82"/>
                    </a:lnTo>
                    <a:lnTo>
                      <a:pt x="81" y="63"/>
                    </a:lnTo>
                    <a:lnTo>
                      <a:pt x="99" y="46"/>
                    </a:lnTo>
                    <a:lnTo>
                      <a:pt x="118" y="33"/>
                    </a:lnTo>
                    <a:lnTo>
                      <a:pt x="138" y="23"/>
                    </a:lnTo>
                    <a:lnTo>
                      <a:pt x="157" y="15"/>
                    </a:lnTo>
                    <a:lnTo>
                      <a:pt x="176" y="9"/>
                    </a:lnTo>
                    <a:lnTo>
                      <a:pt x="195" y="6"/>
                    </a:lnTo>
                    <a:lnTo>
                      <a:pt x="212" y="2"/>
                    </a:lnTo>
                    <a:lnTo>
                      <a:pt x="229" y="1"/>
                    </a:lnTo>
                    <a:lnTo>
                      <a:pt x="243" y="0"/>
                    </a:lnTo>
                    <a:lnTo>
                      <a:pt x="25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69" name="Freeform 505">
                <a:extLst>
                  <a:ext uri="{FF2B5EF4-FFF2-40B4-BE49-F238E27FC236}">
                    <a16:creationId xmlns:a16="http://schemas.microsoft.com/office/drawing/2014/main" id="{08C242D2-7417-4427-A4B2-47BB8AD81C3D}"/>
                  </a:ext>
                </a:extLst>
              </p:cNvPr>
              <p:cNvSpPr>
                <a:spLocks noEditPoints="1"/>
              </p:cNvSpPr>
              <p:nvPr/>
            </p:nvSpPr>
            <p:spPr bwMode="auto">
              <a:xfrm>
                <a:off x="1829435" y="2560629"/>
                <a:ext cx="58030" cy="65552"/>
              </a:xfrm>
              <a:custGeom>
                <a:avLst/>
                <a:gdLst/>
                <a:ahLst/>
                <a:cxnLst>
                  <a:cxn ang="0">
                    <a:pos x="182" y="80"/>
                  </a:cxn>
                  <a:cxn ang="0">
                    <a:pos x="119" y="124"/>
                  </a:cxn>
                  <a:cxn ang="0">
                    <a:pos x="95" y="181"/>
                  </a:cxn>
                  <a:cxn ang="0">
                    <a:pos x="95" y="190"/>
                  </a:cxn>
                  <a:cxn ang="0">
                    <a:pos x="97" y="228"/>
                  </a:cxn>
                  <a:cxn ang="0">
                    <a:pos x="77" y="266"/>
                  </a:cxn>
                  <a:cxn ang="0">
                    <a:pos x="72" y="283"/>
                  </a:cxn>
                  <a:cxn ang="0">
                    <a:pos x="99" y="315"/>
                  </a:cxn>
                  <a:cxn ang="0">
                    <a:pos x="130" y="397"/>
                  </a:cxn>
                  <a:cxn ang="0">
                    <a:pos x="193" y="461"/>
                  </a:cxn>
                  <a:cxn ang="0">
                    <a:pos x="272" y="471"/>
                  </a:cxn>
                  <a:cxn ang="0">
                    <a:pos x="342" y="423"/>
                  </a:cxn>
                  <a:cxn ang="0">
                    <a:pos x="386" y="332"/>
                  </a:cxn>
                  <a:cxn ang="0">
                    <a:pos x="410" y="293"/>
                  </a:cxn>
                  <a:cxn ang="0">
                    <a:pos x="409" y="267"/>
                  </a:cxn>
                  <a:cxn ang="0">
                    <a:pos x="395" y="230"/>
                  </a:cxn>
                  <a:cxn ang="0">
                    <a:pos x="397" y="195"/>
                  </a:cxn>
                  <a:cxn ang="0">
                    <a:pos x="385" y="160"/>
                  </a:cxn>
                  <a:cxn ang="0">
                    <a:pos x="338" y="102"/>
                  </a:cxn>
                  <a:cxn ang="0">
                    <a:pos x="286" y="78"/>
                  </a:cxn>
                  <a:cxn ang="0">
                    <a:pos x="245" y="73"/>
                  </a:cxn>
                  <a:cxn ang="0">
                    <a:pos x="275" y="2"/>
                  </a:cxn>
                  <a:cxn ang="0">
                    <a:pos x="332" y="18"/>
                  </a:cxn>
                  <a:cxn ang="0">
                    <a:pos x="396" y="57"/>
                  </a:cxn>
                  <a:cxn ang="0">
                    <a:pos x="450" y="132"/>
                  </a:cxn>
                  <a:cxn ang="0">
                    <a:pos x="469" y="203"/>
                  </a:cxn>
                  <a:cxn ang="0">
                    <a:pos x="478" y="244"/>
                  </a:cxn>
                  <a:cxn ang="0">
                    <a:pos x="482" y="304"/>
                  </a:cxn>
                  <a:cxn ang="0">
                    <a:pos x="472" y="338"/>
                  </a:cxn>
                  <a:cxn ang="0">
                    <a:pos x="445" y="385"/>
                  </a:cxn>
                  <a:cxn ang="0">
                    <a:pos x="390" y="478"/>
                  </a:cxn>
                  <a:cxn ang="0">
                    <a:pos x="309" y="534"/>
                  </a:cxn>
                  <a:cxn ang="0">
                    <a:pos x="213" y="543"/>
                  </a:cxn>
                  <a:cxn ang="0">
                    <a:pos x="125" y="501"/>
                  </a:cxn>
                  <a:cxn ang="0">
                    <a:pos x="60" y="420"/>
                  </a:cxn>
                  <a:cxn ang="0">
                    <a:pos x="18" y="346"/>
                  </a:cxn>
                  <a:cxn ang="0">
                    <a:pos x="1" y="318"/>
                  </a:cxn>
                  <a:cxn ang="0">
                    <a:pos x="1" y="261"/>
                  </a:cxn>
                  <a:cxn ang="0">
                    <a:pos x="17" y="217"/>
                  </a:cxn>
                  <a:cxn ang="0">
                    <a:pos x="23" y="198"/>
                  </a:cxn>
                  <a:cxn ang="0">
                    <a:pos x="36" y="125"/>
                  </a:cxn>
                  <a:cxn ang="0">
                    <a:pos x="84" y="55"/>
                  </a:cxn>
                  <a:cxn ang="0">
                    <a:pos x="143" y="18"/>
                  </a:cxn>
                  <a:cxn ang="0">
                    <a:pos x="202" y="2"/>
                  </a:cxn>
                  <a:cxn ang="0">
                    <a:pos x="245" y="0"/>
                  </a:cxn>
                </a:cxnLst>
                <a:rect l="0" t="0" r="r" b="b"/>
                <a:pathLst>
                  <a:path w="482" h="546">
                    <a:moveTo>
                      <a:pt x="245" y="73"/>
                    </a:moveTo>
                    <a:lnTo>
                      <a:pt x="211" y="75"/>
                    </a:lnTo>
                    <a:lnTo>
                      <a:pt x="182" y="80"/>
                    </a:lnTo>
                    <a:lnTo>
                      <a:pt x="157" y="91"/>
                    </a:lnTo>
                    <a:lnTo>
                      <a:pt x="136" y="105"/>
                    </a:lnTo>
                    <a:lnTo>
                      <a:pt x="119" y="124"/>
                    </a:lnTo>
                    <a:lnTo>
                      <a:pt x="105" y="148"/>
                    </a:lnTo>
                    <a:lnTo>
                      <a:pt x="95" y="177"/>
                    </a:lnTo>
                    <a:lnTo>
                      <a:pt x="95" y="181"/>
                    </a:lnTo>
                    <a:lnTo>
                      <a:pt x="95" y="184"/>
                    </a:lnTo>
                    <a:lnTo>
                      <a:pt x="95" y="188"/>
                    </a:lnTo>
                    <a:lnTo>
                      <a:pt x="95" y="190"/>
                    </a:lnTo>
                    <a:lnTo>
                      <a:pt x="95" y="191"/>
                    </a:lnTo>
                    <a:lnTo>
                      <a:pt x="100" y="210"/>
                    </a:lnTo>
                    <a:lnTo>
                      <a:pt x="97" y="228"/>
                    </a:lnTo>
                    <a:lnTo>
                      <a:pt x="91" y="246"/>
                    </a:lnTo>
                    <a:lnTo>
                      <a:pt x="81" y="262"/>
                    </a:lnTo>
                    <a:lnTo>
                      <a:pt x="77" y="266"/>
                    </a:lnTo>
                    <a:lnTo>
                      <a:pt x="73" y="269"/>
                    </a:lnTo>
                    <a:lnTo>
                      <a:pt x="72" y="275"/>
                    </a:lnTo>
                    <a:lnTo>
                      <a:pt x="72" y="283"/>
                    </a:lnTo>
                    <a:lnTo>
                      <a:pt x="72" y="287"/>
                    </a:lnTo>
                    <a:lnTo>
                      <a:pt x="86" y="300"/>
                    </a:lnTo>
                    <a:lnTo>
                      <a:pt x="99" y="315"/>
                    </a:lnTo>
                    <a:lnTo>
                      <a:pt x="105" y="332"/>
                    </a:lnTo>
                    <a:lnTo>
                      <a:pt x="115" y="366"/>
                    </a:lnTo>
                    <a:lnTo>
                      <a:pt x="130" y="397"/>
                    </a:lnTo>
                    <a:lnTo>
                      <a:pt x="148" y="423"/>
                    </a:lnTo>
                    <a:lnTo>
                      <a:pt x="170" y="444"/>
                    </a:lnTo>
                    <a:lnTo>
                      <a:pt x="193" y="461"/>
                    </a:lnTo>
                    <a:lnTo>
                      <a:pt x="219" y="471"/>
                    </a:lnTo>
                    <a:lnTo>
                      <a:pt x="245" y="474"/>
                    </a:lnTo>
                    <a:lnTo>
                      <a:pt x="272" y="471"/>
                    </a:lnTo>
                    <a:lnTo>
                      <a:pt x="298" y="461"/>
                    </a:lnTo>
                    <a:lnTo>
                      <a:pt x="321" y="444"/>
                    </a:lnTo>
                    <a:lnTo>
                      <a:pt x="342" y="423"/>
                    </a:lnTo>
                    <a:lnTo>
                      <a:pt x="361" y="397"/>
                    </a:lnTo>
                    <a:lnTo>
                      <a:pt x="375" y="366"/>
                    </a:lnTo>
                    <a:lnTo>
                      <a:pt x="386" y="332"/>
                    </a:lnTo>
                    <a:lnTo>
                      <a:pt x="391" y="317"/>
                    </a:lnTo>
                    <a:lnTo>
                      <a:pt x="399" y="304"/>
                    </a:lnTo>
                    <a:lnTo>
                      <a:pt x="410" y="293"/>
                    </a:lnTo>
                    <a:lnTo>
                      <a:pt x="410" y="286"/>
                    </a:lnTo>
                    <a:lnTo>
                      <a:pt x="410" y="274"/>
                    </a:lnTo>
                    <a:lnTo>
                      <a:pt x="409" y="267"/>
                    </a:lnTo>
                    <a:lnTo>
                      <a:pt x="408" y="261"/>
                    </a:lnTo>
                    <a:lnTo>
                      <a:pt x="399" y="246"/>
                    </a:lnTo>
                    <a:lnTo>
                      <a:pt x="395" y="230"/>
                    </a:lnTo>
                    <a:lnTo>
                      <a:pt x="393" y="214"/>
                    </a:lnTo>
                    <a:lnTo>
                      <a:pt x="397" y="196"/>
                    </a:lnTo>
                    <a:lnTo>
                      <a:pt x="397" y="195"/>
                    </a:lnTo>
                    <a:lnTo>
                      <a:pt x="397" y="192"/>
                    </a:lnTo>
                    <a:lnTo>
                      <a:pt x="397" y="190"/>
                    </a:lnTo>
                    <a:lnTo>
                      <a:pt x="385" y="160"/>
                    </a:lnTo>
                    <a:lnTo>
                      <a:pt x="370" y="137"/>
                    </a:lnTo>
                    <a:lnTo>
                      <a:pt x="354" y="118"/>
                    </a:lnTo>
                    <a:lnTo>
                      <a:pt x="338" y="102"/>
                    </a:lnTo>
                    <a:lnTo>
                      <a:pt x="320" y="91"/>
                    </a:lnTo>
                    <a:lnTo>
                      <a:pt x="302" y="84"/>
                    </a:lnTo>
                    <a:lnTo>
                      <a:pt x="286" y="78"/>
                    </a:lnTo>
                    <a:lnTo>
                      <a:pt x="271" y="75"/>
                    </a:lnTo>
                    <a:lnTo>
                      <a:pt x="256" y="73"/>
                    </a:lnTo>
                    <a:lnTo>
                      <a:pt x="245" y="73"/>
                    </a:lnTo>
                    <a:close/>
                    <a:moveTo>
                      <a:pt x="245" y="0"/>
                    </a:moveTo>
                    <a:lnTo>
                      <a:pt x="259" y="0"/>
                    </a:lnTo>
                    <a:lnTo>
                      <a:pt x="275" y="2"/>
                    </a:lnTo>
                    <a:lnTo>
                      <a:pt x="293" y="6"/>
                    </a:lnTo>
                    <a:lnTo>
                      <a:pt x="312" y="10"/>
                    </a:lnTo>
                    <a:lnTo>
                      <a:pt x="332" y="18"/>
                    </a:lnTo>
                    <a:lnTo>
                      <a:pt x="354" y="28"/>
                    </a:lnTo>
                    <a:lnTo>
                      <a:pt x="375" y="41"/>
                    </a:lnTo>
                    <a:lnTo>
                      <a:pt x="396" y="57"/>
                    </a:lnTo>
                    <a:lnTo>
                      <a:pt x="415" y="78"/>
                    </a:lnTo>
                    <a:lnTo>
                      <a:pt x="434" y="102"/>
                    </a:lnTo>
                    <a:lnTo>
                      <a:pt x="450" y="132"/>
                    </a:lnTo>
                    <a:lnTo>
                      <a:pt x="465" y="166"/>
                    </a:lnTo>
                    <a:lnTo>
                      <a:pt x="469" y="185"/>
                    </a:lnTo>
                    <a:lnTo>
                      <a:pt x="469" y="203"/>
                    </a:lnTo>
                    <a:lnTo>
                      <a:pt x="466" y="218"/>
                    </a:lnTo>
                    <a:lnTo>
                      <a:pt x="472" y="228"/>
                    </a:lnTo>
                    <a:lnTo>
                      <a:pt x="478" y="244"/>
                    </a:lnTo>
                    <a:lnTo>
                      <a:pt x="481" y="262"/>
                    </a:lnTo>
                    <a:lnTo>
                      <a:pt x="482" y="283"/>
                    </a:lnTo>
                    <a:lnTo>
                      <a:pt x="482" y="304"/>
                    </a:lnTo>
                    <a:lnTo>
                      <a:pt x="481" y="318"/>
                    </a:lnTo>
                    <a:lnTo>
                      <a:pt x="478" y="330"/>
                    </a:lnTo>
                    <a:lnTo>
                      <a:pt x="472" y="338"/>
                    </a:lnTo>
                    <a:lnTo>
                      <a:pt x="464" y="346"/>
                    </a:lnTo>
                    <a:lnTo>
                      <a:pt x="456" y="349"/>
                    </a:lnTo>
                    <a:lnTo>
                      <a:pt x="445" y="385"/>
                    </a:lnTo>
                    <a:lnTo>
                      <a:pt x="431" y="420"/>
                    </a:lnTo>
                    <a:lnTo>
                      <a:pt x="412" y="451"/>
                    </a:lnTo>
                    <a:lnTo>
                      <a:pt x="390" y="478"/>
                    </a:lnTo>
                    <a:lnTo>
                      <a:pt x="366" y="501"/>
                    </a:lnTo>
                    <a:lnTo>
                      <a:pt x="339" y="520"/>
                    </a:lnTo>
                    <a:lnTo>
                      <a:pt x="309" y="534"/>
                    </a:lnTo>
                    <a:lnTo>
                      <a:pt x="278" y="543"/>
                    </a:lnTo>
                    <a:lnTo>
                      <a:pt x="245" y="546"/>
                    </a:lnTo>
                    <a:lnTo>
                      <a:pt x="213" y="543"/>
                    </a:lnTo>
                    <a:lnTo>
                      <a:pt x="182" y="534"/>
                    </a:lnTo>
                    <a:lnTo>
                      <a:pt x="152" y="520"/>
                    </a:lnTo>
                    <a:lnTo>
                      <a:pt x="125" y="501"/>
                    </a:lnTo>
                    <a:lnTo>
                      <a:pt x="101" y="478"/>
                    </a:lnTo>
                    <a:lnTo>
                      <a:pt x="79" y="451"/>
                    </a:lnTo>
                    <a:lnTo>
                      <a:pt x="60" y="420"/>
                    </a:lnTo>
                    <a:lnTo>
                      <a:pt x="45" y="386"/>
                    </a:lnTo>
                    <a:lnTo>
                      <a:pt x="35" y="349"/>
                    </a:lnTo>
                    <a:lnTo>
                      <a:pt x="18" y="346"/>
                    </a:lnTo>
                    <a:lnTo>
                      <a:pt x="10" y="338"/>
                    </a:lnTo>
                    <a:lnTo>
                      <a:pt x="3" y="330"/>
                    </a:lnTo>
                    <a:lnTo>
                      <a:pt x="1" y="318"/>
                    </a:lnTo>
                    <a:lnTo>
                      <a:pt x="0" y="304"/>
                    </a:lnTo>
                    <a:lnTo>
                      <a:pt x="0" y="283"/>
                    </a:lnTo>
                    <a:lnTo>
                      <a:pt x="1" y="261"/>
                    </a:lnTo>
                    <a:lnTo>
                      <a:pt x="4" y="243"/>
                    </a:lnTo>
                    <a:lnTo>
                      <a:pt x="11" y="227"/>
                    </a:lnTo>
                    <a:lnTo>
                      <a:pt x="17" y="217"/>
                    </a:lnTo>
                    <a:lnTo>
                      <a:pt x="26" y="213"/>
                    </a:lnTo>
                    <a:lnTo>
                      <a:pt x="27" y="213"/>
                    </a:lnTo>
                    <a:lnTo>
                      <a:pt x="23" y="198"/>
                    </a:lnTo>
                    <a:lnTo>
                      <a:pt x="23" y="179"/>
                    </a:lnTo>
                    <a:lnTo>
                      <a:pt x="26" y="158"/>
                    </a:lnTo>
                    <a:lnTo>
                      <a:pt x="36" y="125"/>
                    </a:lnTo>
                    <a:lnTo>
                      <a:pt x="50" y="98"/>
                    </a:lnTo>
                    <a:lnTo>
                      <a:pt x="66" y="75"/>
                    </a:lnTo>
                    <a:lnTo>
                      <a:pt x="84" y="55"/>
                    </a:lnTo>
                    <a:lnTo>
                      <a:pt x="103" y="40"/>
                    </a:lnTo>
                    <a:lnTo>
                      <a:pt x="123" y="27"/>
                    </a:lnTo>
                    <a:lnTo>
                      <a:pt x="143" y="18"/>
                    </a:lnTo>
                    <a:lnTo>
                      <a:pt x="163" y="10"/>
                    </a:lnTo>
                    <a:lnTo>
                      <a:pt x="183" y="6"/>
                    </a:lnTo>
                    <a:lnTo>
                      <a:pt x="202" y="2"/>
                    </a:lnTo>
                    <a:lnTo>
                      <a:pt x="218" y="1"/>
                    </a:lnTo>
                    <a:lnTo>
                      <a:pt x="233" y="0"/>
                    </a:lnTo>
                    <a:lnTo>
                      <a:pt x="24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0" name="Freeform 506">
                <a:extLst>
                  <a:ext uri="{FF2B5EF4-FFF2-40B4-BE49-F238E27FC236}">
                    <a16:creationId xmlns:a16="http://schemas.microsoft.com/office/drawing/2014/main" id="{AB0D027F-71AD-4823-BDBE-CD9413705480}"/>
                  </a:ext>
                </a:extLst>
              </p:cNvPr>
              <p:cNvSpPr>
                <a:spLocks noEditPoints="1"/>
              </p:cNvSpPr>
              <p:nvPr/>
            </p:nvSpPr>
            <p:spPr bwMode="auto">
              <a:xfrm>
                <a:off x="1962689" y="2560629"/>
                <a:ext cx="56955" cy="65552"/>
              </a:xfrm>
              <a:custGeom>
                <a:avLst/>
                <a:gdLst/>
                <a:ahLst/>
                <a:cxnLst>
                  <a:cxn ang="0">
                    <a:pos x="182" y="80"/>
                  </a:cxn>
                  <a:cxn ang="0">
                    <a:pos x="120" y="124"/>
                  </a:cxn>
                  <a:cxn ang="0">
                    <a:pos x="96" y="182"/>
                  </a:cxn>
                  <a:cxn ang="0">
                    <a:pos x="96" y="192"/>
                  </a:cxn>
                  <a:cxn ang="0">
                    <a:pos x="91" y="247"/>
                  </a:cxn>
                  <a:cxn ang="0">
                    <a:pos x="73" y="275"/>
                  </a:cxn>
                  <a:cxn ang="0">
                    <a:pos x="87" y="300"/>
                  </a:cxn>
                  <a:cxn ang="0">
                    <a:pos x="116" y="366"/>
                  </a:cxn>
                  <a:cxn ang="0">
                    <a:pos x="170" y="444"/>
                  </a:cxn>
                  <a:cxn ang="0">
                    <a:pos x="246" y="474"/>
                  </a:cxn>
                  <a:cxn ang="0">
                    <a:pos x="322" y="444"/>
                  </a:cxn>
                  <a:cxn ang="0">
                    <a:pos x="375" y="366"/>
                  </a:cxn>
                  <a:cxn ang="0">
                    <a:pos x="400" y="304"/>
                  </a:cxn>
                  <a:cxn ang="0">
                    <a:pos x="411" y="274"/>
                  </a:cxn>
                  <a:cxn ang="0">
                    <a:pos x="400" y="246"/>
                  </a:cxn>
                  <a:cxn ang="0">
                    <a:pos x="397" y="198"/>
                  </a:cxn>
                  <a:cxn ang="0">
                    <a:pos x="397" y="190"/>
                  </a:cxn>
                  <a:cxn ang="0">
                    <a:pos x="355" y="118"/>
                  </a:cxn>
                  <a:cxn ang="0">
                    <a:pos x="303" y="84"/>
                  </a:cxn>
                  <a:cxn ang="0">
                    <a:pos x="257" y="73"/>
                  </a:cxn>
                  <a:cxn ang="0">
                    <a:pos x="259" y="0"/>
                  </a:cxn>
                  <a:cxn ang="0">
                    <a:pos x="313" y="10"/>
                  </a:cxn>
                  <a:cxn ang="0">
                    <a:pos x="375" y="41"/>
                  </a:cxn>
                  <a:cxn ang="0">
                    <a:pos x="435" y="102"/>
                  </a:cxn>
                  <a:cxn ang="0">
                    <a:pos x="470" y="185"/>
                  </a:cxn>
                  <a:cxn ang="0">
                    <a:pos x="473" y="228"/>
                  </a:cxn>
                  <a:cxn ang="0">
                    <a:pos x="483" y="283"/>
                  </a:cxn>
                  <a:cxn ang="0">
                    <a:pos x="478" y="330"/>
                  </a:cxn>
                  <a:cxn ang="0">
                    <a:pos x="457" y="349"/>
                  </a:cxn>
                  <a:cxn ang="0">
                    <a:pos x="413" y="451"/>
                  </a:cxn>
                  <a:cxn ang="0">
                    <a:pos x="339" y="520"/>
                  </a:cxn>
                  <a:cxn ang="0">
                    <a:pos x="246" y="546"/>
                  </a:cxn>
                  <a:cxn ang="0">
                    <a:pos x="153" y="520"/>
                  </a:cxn>
                  <a:cxn ang="0">
                    <a:pos x="79" y="451"/>
                  </a:cxn>
                  <a:cxn ang="0">
                    <a:pos x="34" y="349"/>
                  </a:cxn>
                  <a:cxn ang="0">
                    <a:pos x="4" y="330"/>
                  </a:cxn>
                  <a:cxn ang="0">
                    <a:pos x="0" y="283"/>
                  </a:cxn>
                  <a:cxn ang="0">
                    <a:pos x="11" y="227"/>
                  </a:cxn>
                  <a:cxn ang="0">
                    <a:pos x="27" y="213"/>
                  </a:cxn>
                  <a:cxn ang="0">
                    <a:pos x="27" y="158"/>
                  </a:cxn>
                  <a:cxn ang="0">
                    <a:pos x="66" y="75"/>
                  </a:cxn>
                  <a:cxn ang="0">
                    <a:pos x="123" y="27"/>
                  </a:cxn>
                  <a:cxn ang="0">
                    <a:pos x="184" y="6"/>
                  </a:cxn>
                  <a:cxn ang="0">
                    <a:pos x="234" y="0"/>
                  </a:cxn>
                </a:cxnLst>
                <a:rect l="0" t="0" r="r" b="b"/>
                <a:pathLst>
                  <a:path w="483" h="546">
                    <a:moveTo>
                      <a:pt x="246" y="73"/>
                    </a:moveTo>
                    <a:lnTo>
                      <a:pt x="212" y="75"/>
                    </a:lnTo>
                    <a:lnTo>
                      <a:pt x="182" y="80"/>
                    </a:lnTo>
                    <a:lnTo>
                      <a:pt x="157" y="91"/>
                    </a:lnTo>
                    <a:lnTo>
                      <a:pt x="136" y="105"/>
                    </a:lnTo>
                    <a:lnTo>
                      <a:pt x="120" y="124"/>
                    </a:lnTo>
                    <a:lnTo>
                      <a:pt x="106" y="148"/>
                    </a:lnTo>
                    <a:lnTo>
                      <a:pt x="96" y="177"/>
                    </a:lnTo>
                    <a:lnTo>
                      <a:pt x="96" y="182"/>
                    </a:lnTo>
                    <a:lnTo>
                      <a:pt x="95" y="187"/>
                    </a:lnTo>
                    <a:lnTo>
                      <a:pt x="96" y="190"/>
                    </a:lnTo>
                    <a:lnTo>
                      <a:pt x="96" y="192"/>
                    </a:lnTo>
                    <a:lnTo>
                      <a:pt x="99" y="211"/>
                    </a:lnTo>
                    <a:lnTo>
                      <a:pt x="98" y="229"/>
                    </a:lnTo>
                    <a:lnTo>
                      <a:pt x="91" y="247"/>
                    </a:lnTo>
                    <a:lnTo>
                      <a:pt x="80" y="262"/>
                    </a:lnTo>
                    <a:lnTo>
                      <a:pt x="74" y="269"/>
                    </a:lnTo>
                    <a:lnTo>
                      <a:pt x="73" y="275"/>
                    </a:lnTo>
                    <a:lnTo>
                      <a:pt x="73" y="283"/>
                    </a:lnTo>
                    <a:lnTo>
                      <a:pt x="73" y="287"/>
                    </a:lnTo>
                    <a:lnTo>
                      <a:pt x="87" y="300"/>
                    </a:lnTo>
                    <a:lnTo>
                      <a:pt x="98" y="315"/>
                    </a:lnTo>
                    <a:lnTo>
                      <a:pt x="106" y="332"/>
                    </a:lnTo>
                    <a:lnTo>
                      <a:pt x="116" y="366"/>
                    </a:lnTo>
                    <a:lnTo>
                      <a:pt x="131" y="397"/>
                    </a:lnTo>
                    <a:lnTo>
                      <a:pt x="148" y="423"/>
                    </a:lnTo>
                    <a:lnTo>
                      <a:pt x="170" y="444"/>
                    </a:lnTo>
                    <a:lnTo>
                      <a:pt x="193" y="461"/>
                    </a:lnTo>
                    <a:lnTo>
                      <a:pt x="219" y="471"/>
                    </a:lnTo>
                    <a:lnTo>
                      <a:pt x="246" y="474"/>
                    </a:lnTo>
                    <a:lnTo>
                      <a:pt x="272" y="471"/>
                    </a:lnTo>
                    <a:lnTo>
                      <a:pt x="298" y="461"/>
                    </a:lnTo>
                    <a:lnTo>
                      <a:pt x="322" y="444"/>
                    </a:lnTo>
                    <a:lnTo>
                      <a:pt x="343" y="423"/>
                    </a:lnTo>
                    <a:lnTo>
                      <a:pt x="361" y="397"/>
                    </a:lnTo>
                    <a:lnTo>
                      <a:pt x="375" y="366"/>
                    </a:lnTo>
                    <a:lnTo>
                      <a:pt x="386" y="332"/>
                    </a:lnTo>
                    <a:lnTo>
                      <a:pt x="392" y="317"/>
                    </a:lnTo>
                    <a:lnTo>
                      <a:pt x="400" y="304"/>
                    </a:lnTo>
                    <a:lnTo>
                      <a:pt x="411" y="293"/>
                    </a:lnTo>
                    <a:lnTo>
                      <a:pt x="411" y="286"/>
                    </a:lnTo>
                    <a:lnTo>
                      <a:pt x="411" y="274"/>
                    </a:lnTo>
                    <a:lnTo>
                      <a:pt x="409" y="267"/>
                    </a:lnTo>
                    <a:lnTo>
                      <a:pt x="408" y="261"/>
                    </a:lnTo>
                    <a:lnTo>
                      <a:pt x="400" y="246"/>
                    </a:lnTo>
                    <a:lnTo>
                      <a:pt x="395" y="230"/>
                    </a:lnTo>
                    <a:lnTo>
                      <a:pt x="394" y="214"/>
                    </a:lnTo>
                    <a:lnTo>
                      <a:pt x="397" y="198"/>
                    </a:lnTo>
                    <a:lnTo>
                      <a:pt x="397" y="195"/>
                    </a:lnTo>
                    <a:lnTo>
                      <a:pt x="397" y="192"/>
                    </a:lnTo>
                    <a:lnTo>
                      <a:pt x="397" y="190"/>
                    </a:lnTo>
                    <a:lnTo>
                      <a:pt x="385" y="160"/>
                    </a:lnTo>
                    <a:lnTo>
                      <a:pt x="370" y="137"/>
                    </a:lnTo>
                    <a:lnTo>
                      <a:pt x="355" y="118"/>
                    </a:lnTo>
                    <a:lnTo>
                      <a:pt x="337" y="102"/>
                    </a:lnTo>
                    <a:lnTo>
                      <a:pt x="321" y="91"/>
                    </a:lnTo>
                    <a:lnTo>
                      <a:pt x="303" y="84"/>
                    </a:lnTo>
                    <a:lnTo>
                      <a:pt x="287" y="78"/>
                    </a:lnTo>
                    <a:lnTo>
                      <a:pt x="271" y="75"/>
                    </a:lnTo>
                    <a:lnTo>
                      <a:pt x="257" y="73"/>
                    </a:lnTo>
                    <a:lnTo>
                      <a:pt x="246" y="73"/>
                    </a:lnTo>
                    <a:close/>
                    <a:moveTo>
                      <a:pt x="246" y="0"/>
                    </a:moveTo>
                    <a:lnTo>
                      <a:pt x="259" y="0"/>
                    </a:lnTo>
                    <a:lnTo>
                      <a:pt x="275" y="2"/>
                    </a:lnTo>
                    <a:lnTo>
                      <a:pt x="293" y="6"/>
                    </a:lnTo>
                    <a:lnTo>
                      <a:pt x="313" y="10"/>
                    </a:lnTo>
                    <a:lnTo>
                      <a:pt x="333" y="18"/>
                    </a:lnTo>
                    <a:lnTo>
                      <a:pt x="355" y="28"/>
                    </a:lnTo>
                    <a:lnTo>
                      <a:pt x="375" y="41"/>
                    </a:lnTo>
                    <a:lnTo>
                      <a:pt x="396" y="57"/>
                    </a:lnTo>
                    <a:lnTo>
                      <a:pt x="416" y="78"/>
                    </a:lnTo>
                    <a:lnTo>
                      <a:pt x="435" y="102"/>
                    </a:lnTo>
                    <a:lnTo>
                      <a:pt x="451" y="132"/>
                    </a:lnTo>
                    <a:lnTo>
                      <a:pt x="465" y="166"/>
                    </a:lnTo>
                    <a:lnTo>
                      <a:pt x="470" y="185"/>
                    </a:lnTo>
                    <a:lnTo>
                      <a:pt x="470" y="203"/>
                    </a:lnTo>
                    <a:lnTo>
                      <a:pt x="466" y="218"/>
                    </a:lnTo>
                    <a:lnTo>
                      <a:pt x="473" y="228"/>
                    </a:lnTo>
                    <a:lnTo>
                      <a:pt x="478" y="244"/>
                    </a:lnTo>
                    <a:lnTo>
                      <a:pt x="482" y="262"/>
                    </a:lnTo>
                    <a:lnTo>
                      <a:pt x="483" y="283"/>
                    </a:lnTo>
                    <a:lnTo>
                      <a:pt x="483" y="304"/>
                    </a:lnTo>
                    <a:lnTo>
                      <a:pt x="482" y="318"/>
                    </a:lnTo>
                    <a:lnTo>
                      <a:pt x="478" y="330"/>
                    </a:lnTo>
                    <a:lnTo>
                      <a:pt x="473" y="338"/>
                    </a:lnTo>
                    <a:lnTo>
                      <a:pt x="464" y="346"/>
                    </a:lnTo>
                    <a:lnTo>
                      <a:pt x="457" y="349"/>
                    </a:lnTo>
                    <a:lnTo>
                      <a:pt x="446" y="385"/>
                    </a:lnTo>
                    <a:lnTo>
                      <a:pt x="431" y="420"/>
                    </a:lnTo>
                    <a:lnTo>
                      <a:pt x="413" y="451"/>
                    </a:lnTo>
                    <a:lnTo>
                      <a:pt x="391" y="478"/>
                    </a:lnTo>
                    <a:lnTo>
                      <a:pt x="367" y="501"/>
                    </a:lnTo>
                    <a:lnTo>
                      <a:pt x="339" y="520"/>
                    </a:lnTo>
                    <a:lnTo>
                      <a:pt x="310" y="534"/>
                    </a:lnTo>
                    <a:lnTo>
                      <a:pt x="279" y="543"/>
                    </a:lnTo>
                    <a:lnTo>
                      <a:pt x="246" y="546"/>
                    </a:lnTo>
                    <a:lnTo>
                      <a:pt x="213" y="543"/>
                    </a:lnTo>
                    <a:lnTo>
                      <a:pt x="181" y="534"/>
                    </a:lnTo>
                    <a:lnTo>
                      <a:pt x="153" y="520"/>
                    </a:lnTo>
                    <a:lnTo>
                      <a:pt x="125" y="501"/>
                    </a:lnTo>
                    <a:lnTo>
                      <a:pt x="101" y="478"/>
                    </a:lnTo>
                    <a:lnTo>
                      <a:pt x="79" y="451"/>
                    </a:lnTo>
                    <a:lnTo>
                      <a:pt x="61" y="420"/>
                    </a:lnTo>
                    <a:lnTo>
                      <a:pt x="45" y="386"/>
                    </a:lnTo>
                    <a:lnTo>
                      <a:pt x="34" y="349"/>
                    </a:lnTo>
                    <a:lnTo>
                      <a:pt x="19" y="346"/>
                    </a:lnTo>
                    <a:lnTo>
                      <a:pt x="10" y="338"/>
                    </a:lnTo>
                    <a:lnTo>
                      <a:pt x="4" y="330"/>
                    </a:lnTo>
                    <a:lnTo>
                      <a:pt x="2" y="318"/>
                    </a:lnTo>
                    <a:lnTo>
                      <a:pt x="0" y="304"/>
                    </a:lnTo>
                    <a:lnTo>
                      <a:pt x="0" y="283"/>
                    </a:lnTo>
                    <a:lnTo>
                      <a:pt x="2" y="261"/>
                    </a:lnTo>
                    <a:lnTo>
                      <a:pt x="5" y="243"/>
                    </a:lnTo>
                    <a:lnTo>
                      <a:pt x="11" y="227"/>
                    </a:lnTo>
                    <a:lnTo>
                      <a:pt x="18" y="217"/>
                    </a:lnTo>
                    <a:lnTo>
                      <a:pt x="27" y="213"/>
                    </a:lnTo>
                    <a:lnTo>
                      <a:pt x="27" y="213"/>
                    </a:lnTo>
                    <a:lnTo>
                      <a:pt x="23" y="198"/>
                    </a:lnTo>
                    <a:lnTo>
                      <a:pt x="23" y="179"/>
                    </a:lnTo>
                    <a:lnTo>
                      <a:pt x="27" y="158"/>
                    </a:lnTo>
                    <a:lnTo>
                      <a:pt x="37" y="125"/>
                    </a:lnTo>
                    <a:lnTo>
                      <a:pt x="51" y="98"/>
                    </a:lnTo>
                    <a:lnTo>
                      <a:pt x="66" y="75"/>
                    </a:lnTo>
                    <a:lnTo>
                      <a:pt x="84" y="55"/>
                    </a:lnTo>
                    <a:lnTo>
                      <a:pt x="104" y="40"/>
                    </a:lnTo>
                    <a:lnTo>
                      <a:pt x="123" y="27"/>
                    </a:lnTo>
                    <a:lnTo>
                      <a:pt x="143" y="18"/>
                    </a:lnTo>
                    <a:lnTo>
                      <a:pt x="164" y="10"/>
                    </a:lnTo>
                    <a:lnTo>
                      <a:pt x="184" y="6"/>
                    </a:lnTo>
                    <a:lnTo>
                      <a:pt x="202" y="2"/>
                    </a:lnTo>
                    <a:lnTo>
                      <a:pt x="219" y="1"/>
                    </a:lnTo>
                    <a:lnTo>
                      <a:pt x="234" y="0"/>
                    </a:lnTo>
                    <a:lnTo>
                      <a:pt x="24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1" name="Freeform 507">
                <a:extLst>
                  <a:ext uri="{FF2B5EF4-FFF2-40B4-BE49-F238E27FC236}">
                    <a16:creationId xmlns:a16="http://schemas.microsoft.com/office/drawing/2014/main" id="{8955E1B0-BDE2-48EA-BFB8-3ACA183D66B2}"/>
                  </a:ext>
                </a:extLst>
              </p:cNvPr>
              <p:cNvSpPr>
                <a:spLocks/>
              </p:cNvSpPr>
              <p:nvPr/>
            </p:nvSpPr>
            <p:spPr bwMode="auto">
              <a:xfrm>
                <a:off x="1815465" y="2451017"/>
                <a:ext cx="204179" cy="35463"/>
              </a:xfrm>
              <a:custGeom>
                <a:avLst/>
                <a:gdLst/>
                <a:ahLst/>
                <a:cxnLst>
                  <a:cxn ang="0">
                    <a:pos x="384" y="0"/>
                  </a:cxn>
                  <a:cxn ang="0">
                    <a:pos x="1391" y="0"/>
                  </a:cxn>
                  <a:cxn ang="0">
                    <a:pos x="1403" y="2"/>
                  </a:cxn>
                  <a:cxn ang="0">
                    <a:pos x="1414" y="8"/>
                  </a:cxn>
                  <a:cxn ang="0">
                    <a:pos x="1707" y="241"/>
                  </a:cxn>
                  <a:cxn ang="0">
                    <a:pos x="1662" y="298"/>
                  </a:cxn>
                  <a:cxn ang="0">
                    <a:pos x="1379" y="73"/>
                  </a:cxn>
                  <a:cxn ang="0">
                    <a:pos x="395" y="73"/>
                  </a:cxn>
                  <a:cxn ang="0">
                    <a:pos x="39" y="300"/>
                  </a:cxn>
                  <a:cxn ang="0">
                    <a:pos x="0" y="238"/>
                  </a:cxn>
                  <a:cxn ang="0">
                    <a:pos x="365" y="6"/>
                  </a:cxn>
                  <a:cxn ang="0">
                    <a:pos x="375" y="2"/>
                  </a:cxn>
                  <a:cxn ang="0">
                    <a:pos x="384" y="0"/>
                  </a:cxn>
                </a:cxnLst>
                <a:rect l="0" t="0" r="r" b="b"/>
                <a:pathLst>
                  <a:path w="1707" h="300">
                    <a:moveTo>
                      <a:pt x="384" y="0"/>
                    </a:moveTo>
                    <a:lnTo>
                      <a:pt x="1391" y="0"/>
                    </a:lnTo>
                    <a:lnTo>
                      <a:pt x="1403" y="2"/>
                    </a:lnTo>
                    <a:lnTo>
                      <a:pt x="1414" y="8"/>
                    </a:lnTo>
                    <a:lnTo>
                      <a:pt x="1707" y="241"/>
                    </a:lnTo>
                    <a:lnTo>
                      <a:pt x="1662" y="298"/>
                    </a:lnTo>
                    <a:lnTo>
                      <a:pt x="1379" y="73"/>
                    </a:lnTo>
                    <a:lnTo>
                      <a:pt x="395" y="73"/>
                    </a:lnTo>
                    <a:lnTo>
                      <a:pt x="39" y="300"/>
                    </a:lnTo>
                    <a:lnTo>
                      <a:pt x="0" y="238"/>
                    </a:lnTo>
                    <a:lnTo>
                      <a:pt x="365" y="6"/>
                    </a:lnTo>
                    <a:lnTo>
                      <a:pt x="375" y="2"/>
                    </a:lnTo>
                    <a:lnTo>
                      <a:pt x="38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2" name="Freeform 508">
                <a:extLst>
                  <a:ext uri="{FF2B5EF4-FFF2-40B4-BE49-F238E27FC236}">
                    <a16:creationId xmlns:a16="http://schemas.microsoft.com/office/drawing/2014/main" id="{6D0803C5-DA40-470E-BDC1-E1797E5EE51D}"/>
                  </a:ext>
                </a:extLst>
              </p:cNvPr>
              <p:cNvSpPr>
                <a:spLocks noEditPoints="1"/>
              </p:cNvSpPr>
              <p:nvPr/>
            </p:nvSpPr>
            <p:spPr bwMode="auto">
              <a:xfrm>
                <a:off x="2013196" y="2642301"/>
                <a:ext cx="110687" cy="83821"/>
              </a:xfrm>
              <a:custGeom>
                <a:avLst/>
                <a:gdLst/>
                <a:ahLst/>
                <a:cxnLst>
                  <a:cxn ang="0">
                    <a:pos x="311" y="72"/>
                  </a:cxn>
                  <a:cxn ang="0">
                    <a:pos x="273" y="76"/>
                  </a:cxn>
                  <a:cxn ang="0">
                    <a:pos x="235" y="86"/>
                  </a:cxn>
                  <a:cxn ang="0">
                    <a:pos x="201" y="101"/>
                  </a:cxn>
                  <a:cxn ang="0">
                    <a:pos x="170" y="121"/>
                  </a:cxn>
                  <a:cxn ang="0">
                    <a:pos x="142" y="146"/>
                  </a:cxn>
                  <a:cxn ang="0">
                    <a:pos x="118" y="175"/>
                  </a:cxn>
                  <a:cxn ang="0">
                    <a:pos x="99" y="207"/>
                  </a:cxn>
                  <a:cxn ang="0">
                    <a:pos x="84" y="243"/>
                  </a:cxn>
                  <a:cxn ang="0">
                    <a:pos x="75" y="282"/>
                  </a:cxn>
                  <a:cxn ang="0">
                    <a:pos x="72" y="322"/>
                  </a:cxn>
                  <a:cxn ang="0">
                    <a:pos x="72" y="629"/>
                  </a:cxn>
                  <a:cxn ang="0">
                    <a:pos x="856" y="629"/>
                  </a:cxn>
                  <a:cxn ang="0">
                    <a:pos x="856" y="322"/>
                  </a:cxn>
                  <a:cxn ang="0">
                    <a:pos x="853" y="282"/>
                  </a:cxn>
                  <a:cxn ang="0">
                    <a:pos x="844" y="243"/>
                  </a:cxn>
                  <a:cxn ang="0">
                    <a:pos x="830" y="207"/>
                  </a:cxn>
                  <a:cxn ang="0">
                    <a:pos x="810" y="175"/>
                  </a:cxn>
                  <a:cxn ang="0">
                    <a:pos x="786" y="146"/>
                  </a:cxn>
                  <a:cxn ang="0">
                    <a:pos x="758" y="121"/>
                  </a:cxn>
                  <a:cxn ang="0">
                    <a:pos x="727" y="101"/>
                  </a:cxn>
                  <a:cxn ang="0">
                    <a:pos x="693" y="86"/>
                  </a:cxn>
                  <a:cxn ang="0">
                    <a:pos x="656" y="76"/>
                  </a:cxn>
                  <a:cxn ang="0">
                    <a:pos x="617" y="72"/>
                  </a:cxn>
                  <a:cxn ang="0">
                    <a:pos x="311" y="72"/>
                  </a:cxn>
                  <a:cxn ang="0">
                    <a:pos x="311" y="0"/>
                  </a:cxn>
                  <a:cxn ang="0">
                    <a:pos x="617" y="0"/>
                  </a:cxn>
                  <a:cxn ang="0">
                    <a:pos x="663" y="3"/>
                  </a:cxn>
                  <a:cxn ang="0">
                    <a:pos x="707" y="14"/>
                  </a:cxn>
                  <a:cxn ang="0">
                    <a:pos x="748" y="30"/>
                  </a:cxn>
                  <a:cxn ang="0">
                    <a:pos x="787" y="53"/>
                  </a:cxn>
                  <a:cxn ang="0">
                    <a:pos x="821" y="79"/>
                  </a:cxn>
                  <a:cxn ang="0">
                    <a:pos x="852" y="111"/>
                  </a:cxn>
                  <a:cxn ang="0">
                    <a:pos x="878" y="147"/>
                  </a:cxn>
                  <a:cxn ang="0">
                    <a:pos x="900" y="186"/>
                  </a:cxn>
                  <a:cxn ang="0">
                    <a:pos x="915" y="229"/>
                  </a:cxn>
                  <a:cxn ang="0">
                    <a:pos x="925" y="275"/>
                  </a:cxn>
                  <a:cxn ang="0">
                    <a:pos x="928" y="322"/>
                  </a:cxn>
                  <a:cxn ang="0">
                    <a:pos x="928" y="666"/>
                  </a:cxn>
                  <a:cxn ang="0">
                    <a:pos x="925" y="680"/>
                  </a:cxn>
                  <a:cxn ang="0">
                    <a:pos x="917" y="692"/>
                  </a:cxn>
                  <a:cxn ang="0">
                    <a:pos x="906" y="700"/>
                  </a:cxn>
                  <a:cxn ang="0">
                    <a:pos x="892" y="702"/>
                  </a:cxn>
                  <a:cxn ang="0">
                    <a:pos x="36" y="702"/>
                  </a:cxn>
                  <a:cxn ang="0">
                    <a:pos x="22" y="700"/>
                  </a:cxn>
                  <a:cxn ang="0">
                    <a:pos x="11" y="692"/>
                  </a:cxn>
                  <a:cxn ang="0">
                    <a:pos x="3" y="680"/>
                  </a:cxn>
                  <a:cxn ang="0">
                    <a:pos x="0" y="666"/>
                  </a:cxn>
                  <a:cxn ang="0">
                    <a:pos x="0" y="322"/>
                  </a:cxn>
                  <a:cxn ang="0">
                    <a:pos x="3" y="275"/>
                  </a:cxn>
                  <a:cxn ang="0">
                    <a:pos x="13" y="229"/>
                  </a:cxn>
                  <a:cxn ang="0">
                    <a:pos x="29" y="186"/>
                  </a:cxn>
                  <a:cxn ang="0">
                    <a:pos x="50" y="147"/>
                  </a:cxn>
                  <a:cxn ang="0">
                    <a:pos x="76" y="111"/>
                  </a:cxn>
                  <a:cxn ang="0">
                    <a:pos x="107" y="79"/>
                  </a:cxn>
                  <a:cxn ang="0">
                    <a:pos x="142" y="53"/>
                  </a:cxn>
                  <a:cxn ang="0">
                    <a:pos x="179" y="30"/>
                  </a:cxn>
                  <a:cxn ang="0">
                    <a:pos x="221" y="14"/>
                  </a:cxn>
                  <a:cxn ang="0">
                    <a:pos x="265" y="3"/>
                  </a:cxn>
                  <a:cxn ang="0">
                    <a:pos x="311" y="0"/>
                  </a:cxn>
                </a:cxnLst>
                <a:rect l="0" t="0" r="r" b="b"/>
                <a:pathLst>
                  <a:path w="928" h="702">
                    <a:moveTo>
                      <a:pt x="311" y="72"/>
                    </a:moveTo>
                    <a:lnTo>
                      <a:pt x="273" y="76"/>
                    </a:lnTo>
                    <a:lnTo>
                      <a:pt x="235" y="86"/>
                    </a:lnTo>
                    <a:lnTo>
                      <a:pt x="201" y="101"/>
                    </a:lnTo>
                    <a:lnTo>
                      <a:pt x="170" y="121"/>
                    </a:lnTo>
                    <a:lnTo>
                      <a:pt x="142" y="146"/>
                    </a:lnTo>
                    <a:lnTo>
                      <a:pt x="118" y="175"/>
                    </a:lnTo>
                    <a:lnTo>
                      <a:pt x="99" y="207"/>
                    </a:lnTo>
                    <a:lnTo>
                      <a:pt x="84" y="243"/>
                    </a:lnTo>
                    <a:lnTo>
                      <a:pt x="75" y="282"/>
                    </a:lnTo>
                    <a:lnTo>
                      <a:pt x="72" y="322"/>
                    </a:lnTo>
                    <a:lnTo>
                      <a:pt x="72" y="629"/>
                    </a:lnTo>
                    <a:lnTo>
                      <a:pt x="856" y="629"/>
                    </a:lnTo>
                    <a:lnTo>
                      <a:pt x="856" y="322"/>
                    </a:lnTo>
                    <a:lnTo>
                      <a:pt x="853" y="282"/>
                    </a:lnTo>
                    <a:lnTo>
                      <a:pt x="844" y="243"/>
                    </a:lnTo>
                    <a:lnTo>
                      <a:pt x="830" y="207"/>
                    </a:lnTo>
                    <a:lnTo>
                      <a:pt x="810" y="175"/>
                    </a:lnTo>
                    <a:lnTo>
                      <a:pt x="786" y="146"/>
                    </a:lnTo>
                    <a:lnTo>
                      <a:pt x="758" y="121"/>
                    </a:lnTo>
                    <a:lnTo>
                      <a:pt x="727" y="101"/>
                    </a:lnTo>
                    <a:lnTo>
                      <a:pt x="693" y="86"/>
                    </a:lnTo>
                    <a:lnTo>
                      <a:pt x="656" y="76"/>
                    </a:lnTo>
                    <a:lnTo>
                      <a:pt x="617" y="72"/>
                    </a:lnTo>
                    <a:lnTo>
                      <a:pt x="311" y="72"/>
                    </a:lnTo>
                    <a:close/>
                    <a:moveTo>
                      <a:pt x="311" y="0"/>
                    </a:moveTo>
                    <a:lnTo>
                      <a:pt x="617" y="0"/>
                    </a:lnTo>
                    <a:lnTo>
                      <a:pt x="663" y="3"/>
                    </a:lnTo>
                    <a:lnTo>
                      <a:pt x="707" y="14"/>
                    </a:lnTo>
                    <a:lnTo>
                      <a:pt x="748" y="30"/>
                    </a:lnTo>
                    <a:lnTo>
                      <a:pt x="787" y="53"/>
                    </a:lnTo>
                    <a:lnTo>
                      <a:pt x="821" y="79"/>
                    </a:lnTo>
                    <a:lnTo>
                      <a:pt x="852" y="111"/>
                    </a:lnTo>
                    <a:lnTo>
                      <a:pt x="878" y="147"/>
                    </a:lnTo>
                    <a:lnTo>
                      <a:pt x="900" y="186"/>
                    </a:lnTo>
                    <a:lnTo>
                      <a:pt x="915" y="229"/>
                    </a:lnTo>
                    <a:lnTo>
                      <a:pt x="925" y="275"/>
                    </a:lnTo>
                    <a:lnTo>
                      <a:pt x="928" y="322"/>
                    </a:lnTo>
                    <a:lnTo>
                      <a:pt x="928" y="666"/>
                    </a:lnTo>
                    <a:lnTo>
                      <a:pt x="925" y="680"/>
                    </a:lnTo>
                    <a:lnTo>
                      <a:pt x="917" y="692"/>
                    </a:lnTo>
                    <a:lnTo>
                      <a:pt x="906" y="700"/>
                    </a:lnTo>
                    <a:lnTo>
                      <a:pt x="892" y="702"/>
                    </a:lnTo>
                    <a:lnTo>
                      <a:pt x="36" y="702"/>
                    </a:lnTo>
                    <a:lnTo>
                      <a:pt x="22" y="700"/>
                    </a:lnTo>
                    <a:lnTo>
                      <a:pt x="11" y="692"/>
                    </a:lnTo>
                    <a:lnTo>
                      <a:pt x="3" y="680"/>
                    </a:lnTo>
                    <a:lnTo>
                      <a:pt x="0" y="666"/>
                    </a:lnTo>
                    <a:lnTo>
                      <a:pt x="0" y="322"/>
                    </a:lnTo>
                    <a:lnTo>
                      <a:pt x="3" y="275"/>
                    </a:lnTo>
                    <a:lnTo>
                      <a:pt x="13" y="229"/>
                    </a:lnTo>
                    <a:lnTo>
                      <a:pt x="29" y="186"/>
                    </a:lnTo>
                    <a:lnTo>
                      <a:pt x="50" y="147"/>
                    </a:lnTo>
                    <a:lnTo>
                      <a:pt x="76" y="111"/>
                    </a:lnTo>
                    <a:lnTo>
                      <a:pt x="107" y="79"/>
                    </a:lnTo>
                    <a:lnTo>
                      <a:pt x="142" y="53"/>
                    </a:lnTo>
                    <a:lnTo>
                      <a:pt x="179" y="30"/>
                    </a:lnTo>
                    <a:lnTo>
                      <a:pt x="221" y="14"/>
                    </a:lnTo>
                    <a:lnTo>
                      <a:pt x="265" y="3"/>
                    </a:lnTo>
                    <a:lnTo>
                      <a:pt x="31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3" name="Freeform 509">
                <a:extLst>
                  <a:ext uri="{FF2B5EF4-FFF2-40B4-BE49-F238E27FC236}">
                    <a16:creationId xmlns:a16="http://schemas.microsoft.com/office/drawing/2014/main" id="{3CD1DE9A-9AA3-4CA9-9F97-81B7145D2146}"/>
                  </a:ext>
                </a:extLst>
              </p:cNvPr>
              <p:cNvSpPr>
                <a:spLocks noEditPoints="1"/>
              </p:cNvSpPr>
              <p:nvPr/>
            </p:nvSpPr>
            <p:spPr bwMode="auto">
              <a:xfrm>
                <a:off x="1869196" y="2642301"/>
                <a:ext cx="111761" cy="83821"/>
              </a:xfrm>
              <a:custGeom>
                <a:avLst/>
                <a:gdLst/>
                <a:ahLst/>
                <a:cxnLst>
                  <a:cxn ang="0">
                    <a:pos x="311" y="72"/>
                  </a:cxn>
                  <a:cxn ang="0">
                    <a:pos x="272" y="76"/>
                  </a:cxn>
                  <a:cxn ang="0">
                    <a:pos x="236" y="86"/>
                  </a:cxn>
                  <a:cxn ang="0">
                    <a:pos x="201" y="101"/>
                  </a:cxn>
                  <a:cxn ang="0">
                    <a:pos x="170" y="121"/>
                  </a:cxn>
                  <a:cxn ang="0">
                    <a:pos x="142" y="146"/>
                  </a:cxn>
                  <a:cxn ang="0">
                    <a:pos x="119" y="175"/>
                  </a:cxn>
                  <a:cxn ang="0">
                    <a:pos x="99" y="207"/>
                  </a:cxn>
                  <a:cxn ang="0">
                    <a:pos x="85" y="243"/>
                  </a:cxn>
                  <a:cxn ang="0">
                    <a:pos x="76" y="282"/>
                  </a:cxn>
                  <a:cxn ang="0">
                    <a:pos x="73" y="322"/>
                  </a:cxn>
                  <a:cxn ang="0">
                    <a:pos x="73" y="629"/>
                  </a:cxn>
                  <a:cxn ang="0">
                    <a:pos x="855" y="629"/>
                  </a:cxn>
                  <a:cxn ang="0">
                    <a:pos x="855" y="322"/>
                  </a:cxn>
                  <a:cxn ang="0">
                    <a:pos x="852" y="282"/>
                  </a:cxn>
                  <a:cxn ang="0">
                    <a:pos x="843" y="243"/>
                  </a:cxn>
                  <a:cxn ang="0">
                    <a:pos x="829" y="207"/>
                  </a:cxn>
                  <a:cxn ang="0">
                    <a:pos x="809" y="175"/>
                  </a:cxn>
                  <a:cxn ang="0">
                    <a:pos x="786" y="146"/>
                  </a:cxn>
                  <a:cxn ang="0">
                    <a:pos x="758" y="121"/>
                  </a:cxn>
                  <a:cxn ang="0">
                    <a:pos x="727" y="101"/>
                  </a:cxn>
                  <a:cxn ang="0">
                    <a:pos x="692" y="86"/>
                  </a:cxn>
                  <a:cxn ang="0">
                    <a:pos x="656" y="76"/>
                  </a:cxn>
                  <a:cxn ang="0">
                    <a:pos x="617" y="72"/>
                  </a:cxn>
                  <a:cxn ang="0">
                    <a:pos x="311" y="72"/>
                  </a:cxn>
                  <a:cxn ang="0">
                    <a:pos x="311" y="0"/>
                  </a:cxn>
                  <a:cxn ang="0">
                    <a:pos x="617" y="0"/>
                  </a:cxn>
                  <a:cxn ang="0">
                    <a:pos x="664" y="3"/>
                  </a:cxn>
                  <a:cxn ang="0">
                    <a:pos x="707" y="14"/>
                  </a:cxn>
                  <a:cxn ang="0">
                    <a:pos x="748" y="30"/>
                  </a:cxn>
                  <a:cxn ang="0">
                    <a:pos x="786" y="53"/>
                  </a:cxn>
                  <a:cxn ang="0">
                    <a:pos x="821" y="79"/>
                  </a:cxn>
                  <a:cxn ang="0">
                    <a:pos x="852" y="111"/>
                  </a:cxn>
                  <a:cxn ang="0">
                    <a:pos x="878" y="147"/>
                  </a:cxn>
                  <a:cxn ang="0">
                    <a:pos x="899" y="186"/>
                  </a:cxn>
                  <a:cxn ang="0">
                    <a:pos x="915" y="229"/>
                  </a:cxn>
                  <a:cxn ang="0">
                    <a:pos x="924" y="275"/>
                  </a:cxn>
                  <a:cxn ang="0">
                    <a:pos x="928" y="322"/>
                  </a:cxn>
                  <a:cxn ang="0">
                    <a:pos x="928" y="666"/>
                  </a:cxn>
                  <a:cxn ang="0">
                    <a:pos x="926" y="680"/>
                  </a:cxn>
                  <a:cxn ang="0">
                    <a:pos x="918" y="692"/>
                  </a:cxn>
                  <a:cxn ang="0">
                    <a:pos x="906" y="700"/>
                  </a:cxn>
                  <a:cxn ang="0">
                    <a:pos x="892" y="702"/>
                  </a:cxn>
                  <a:cxn ang="0">
                    <a:pos x="36" y="702"/>
                  </a:cxn>
                  <a:cxn ang="0">
                    <a:pos x="22" y="700"/>
                  </a:cxn>
                  <a:cxn ang="0">
                    <a:pos x="10" y="692"/>
                  </a:cxn>
                  <a:cxn ang="0">
                    <a:pos x="2" y="680"/>
                  </a:cxn>
                  <a:cxn ang="0">
                    <a:pos x="0" y="666"/>
                  </a:cxn>
                  <a:cxn ang="0">
                    <a:pos x="0" y="322"/>
                  </a:cxn>
                  <a:cxn ang="0">
                    <a:pos x="4" y="275"/>
                  </a:cxn>
                  <a:cxn ang="0">
                    <a:pos x="13" y="229"/>
                  </a:cxn>
                  <a:cxn ang="0">
                    <a:pos x="29" y="186"/>
                  </a:cxn>
                  <a:cxn ang="0">
                    <a:pos x="50" y="147"/>
                  </a:cxn>
                  <a:cxn ang="0">
                    <a:pos x="76" y="111"/>
                  </a:cxn>
                  <a:cxn ang="0">
                    <a:pos x="107" y="79"/>
                  </a:cxn>
                  <a:cxn ang="0">
                    <a:pos x="142" y="53"/>
                  </a:cxn>
                  <a:cxn ang="0">
                    <a:pos x="180" y="30"/>
                  </a:cxn>
                  <a:cxn ang="0">
                    <a:pos x="221" y="14"/>
                  </a:cxn>
                  <a:cxn ang="0">
                    <a:pos x="264" y="3"/>
                  </a:cxn>
                  <a:cxn ang="0">
                    <a:pos x="311" y="0"/>
                  </a:cxn>
                </a:cxnLst>
                <a:rect l="0" t="0" r="r" b="b"/>
                <a:pathLst>
                  <a:path w="928" h="702">
                    <a:moveTo>
                      <a:pt x="311" y="72"/>
                    </a:moveTo>
                    <a:lnTo>
                      <a:pt x="272" y="76"/>
                    </a:lnTo>
                    <a:lnTo>
                      <a:pt x="236" y="86"/>
                    </a:lnTo>
                    <a:lnTo>
                      <a:pt x="201" y="101"/>
                    </a:lnTo>
                    <a:lnTo>
                      <a:pt x="170" y="121"/>
                    </a:lnTo>
                    <a:lnTo>
                      <a:pt x="142" y="146"/>
                    </a:lnTo>
                    <a:lnTo>
                      <a:pt x="119" y="175"/>
                    </a:lnTo>
                    <a:lnTo>
                      <a:pt x="99" y="207"/>
                    </a:lnTo>
                    <a:lnTo>
                      <a:pt x="85" y="243"/>
                    </a:lnTo>
                    <a:lnTo>
                      <a:pt x="76" y="282"/>
                    </a:lnTo>
                    <a:lnTo>
                      <a:pt x="73" y="322"/>
                    </a:lnTo>
                    <a:lnTo>
                      <a:pt x="73" y="629"/>
                    </a:lnTo>
                    <a:lnTo>
                      <a:pt x="855" y="629"/>
                    </a:lnTo>
                    <a:lnTo>
                      <a:pt x="855" y="322"/>
                    </a:lnTo>
                    <a:lnTo>
                      <a:pt x="852" y="282"/>
                    </a:lnTo>
                    <a:lnTo>
                      <a:pt x="843" y="243"/>
                    </a:lnTo>
                    <a:lnTo>
                      <a:pt x="829" y="207"/>
                    </a:lnTo>
                    <a:lnTo>
                      <a:pt x="809" y="175"/>
                    </a:lnTo>
                    <a:lnTo>
                      <a:pt x="786" y="146"/>
                    </a:lnTo>
                    <a:lnTo>
                      <a:pt x="758" y="121"/>
                    </a:lnTo>
                    <a:lnTo>
                      <a:pt x="727" y="101"/>
                    </a:lnTo>
                    <a:lnTo>
                      <a:pt x="692" y="86"/>
                    </a:lnTo>
                    <a:lnTo>
                      <a:pt x="656" y="76"/>
                    </a:lnTo>
                    <a:lnTo>
                      <a:pt x="617" y="72"/>
                    </a:lnTo>
                    <a:lnTo>
                      <a:pt x="311" y="72"/>
                    </a:lnTo>
                    <a:close/>
                    <a:moveTo>
                      <a:pt x="311" y="0"/>
                    </a:moveTo>
                    <a:lnTo>
                      <a:pt x="617" y="0"/>
                    </a:lnTo>
                    <a:lnTo>
                      <a:pt x="664" y="3"/>
                    </a:lnTo>
                    <a:lnTo>
                      <a:pt x="707" y="14"/>
                    </a:lnTo>
                    <a:lnTo>
                      <a:pt x="748" y="30"/>
                    </a:lnTo>
                    <a:lnTo>
                      <a:pt x="786" y="53"/>
                    </a:lnTo>
                    <a:lnTo>
                      <a:pt x="821" y="79"/>
                    </a:lnTo>
                    <a:lnTo>
                      <a:pt x="852" y="111"/>
                    </a:lnTo>
                    <a:lnTo>
                      <a:pt x="878" y="147"/>
                    </a:lnTo>
                    <a:lnTo>
                      <a:pt x="899" y="186"/>
                    </a:lnTo>
                    <a:lnTo>
                      <a:pt x="915" y="229"/>
                    </a:lnTo>
                    <a:lnTo>
                      <a:pt x="924" y="275"/>
                    </a:lnTo>
                    <a:lnTo>
                      <a:pt x="928" y="322"/>
                    </a:lnTo>
                    <a:lnTo>
                      <a:pt x="928" y="666"/>
                    </a:lnTo>
                    <a:lnTo>
                      <a:pt x="926" y="680"/>
                    </a:lnTo>
                    <a:lnTo>
                      <a:pt x="918" y="692"/>
                    </a:lnTo>
                    <a:lnTo>
                      <a:pt x="906" y="700"/>
                    </a:lnTo>
                    <a:lnTo>
                      <a:pt x="892" y="702"/>
                    </a:lnTo>
                    <a:lnTo>
                      <a:pt x="36" y="702"/>
                    </a:lnTo>
                    <a:lnTo>
                      <a:pt x="22" y="700"/>
                    </a:lnTo>
                    <a:lnTo>
                      <a:pt x="10" y="692"/>
                    </a:lnTo>
                    <a:lnTo>
                      <a:pt x="2" y="680"/>
                    </a:lnTo>
                    <a:lnTo>
                      <a:pt x="0" y="666"/>
                    </a:lnTo>
                    <a:lnTo>
                      <a:pt x="0" y="322"/>
                    </a:lnTo>
                    <a:lnTo>
                      <a:pt x="4" y="275"/>
                    </a:lnTo>
                    <a:lnTo>
                      <a:pt x="13" y="229"/>
                    </a:lnTo>
                    <a:lnTo>
                      <a:pt x="29" y="186"/>
                    </a:lnTo>
                    <a:lnTo>
                      <a:pt x="50" y="147"/>
                    </a:lnTo>
                    <a:lnTo>
                      <a:pt x="76" y="111"/>
                    </a:lnTo>
                    <a:lnTo>
                      <a:pt x="107" y="79"/>
                    </a:lnTo>
                    <a:lnTo>
                      <a:pt x="142" y="53"/>
                    </a:lnTo>
                    <a:lnTo>
                      <a:pt x="180" y="30"/>
                    </a:lnTo>
                    <a:lnTo>
                      <a:pt x="221" y="14"/>
                    </a:lnTo>
                    <a:lnTo>
                      <a:pt x="264" y="3"/>
                    </a:lnTo>
                    <a:lnTo>
                      <a:pt x="31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4" name="Rectangle 510">
                <a:extLst>
                  <a:ext uri="{FF2B5EF4-FFF2-40B4-BE49-F238E27FC236}">
                    <a16:creationId xmlns:a16="http://schemas.microsoft.com/office/drawing/2014/main" id="{7B216486-1FF0-4875-A2B3-24A237771D09}"/>
                  </a:ext>
                </a:extLst>
              </p:cNvPr>
              <p:cNvSpPr>
                <a:spLocks noChangeArrowheads="1"/>
              </p:cNvSpPr>
              <p:nvPr/>
            </p:nvSpPr>
            <p:spPr bwMode="auto">
              <a:xfrm>
                <a:off x="1976659" y="2692809"/>
                <a:ext cx="40836" cy="8597"/>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5" name="Freeform 511">
                <a:extLst>
                  <a:ext uri="{FF2B5EF4-FFF2-40B4-BE49-F238E27FC236}">
                    <a16:creationId xmlns:a16="http://schemas.microsoft.com/office/drawing/2014/main" id="{376CC025-0C77-44DD-BA3F-AB825A021AA9}"/>
                  </a:ext>
                </a:extLst>
              </p:cNvPr>
              <p:cNvSpPr>
                <a:spLocks/>
              </p:cNvSpPr>
              <p:nvPr/>
            </p:nvSpPr>
            <p:spPr bwMode="auto">
              <a:xfrm>
                <a:off x="1943346" y="2624032"/>
                <a:ext cx="96716" cy="27940"/>
              </a:xfrm>
              <a:custGeom>
                <a:avLst/>
                <a:gdLst/>
                <a:ahLst/>
                <a:cxnLst>
                  <a:cxn ang="0">
                    <a:pos x="258" y="0"/>
                  </a:cxn>
                  <a:cxn ang="0">
                    <a:pos x="539" y="0"/>
                  </a:cxn>
                  <a:cxn ang="0">
                    <a:pos x="575" y="4"/>
                  </a:cxn>
                  <a:cxn ang="0">
                    <a:pos x="611" y="14"/>
                  </a:cxn>
                  <a:cxn ang="0">
                    <a:pos x="646" y="29"/>
                  </a:cxn>
                  <a:cxn ang="0">
                    <a:pos x="681" y="51"/>
                  </a:cxn>
                  <a:cxn ang="0">
                    <a:pos x="714" y="76"/>
                  </a:cxn>
                  <a:cxn ang="0">
                    <a:pos x="744" y="104"/>
                  </a:cxn>
                  <a:cxn ang="0">
                    <a:pos x="771" y="135"/>
                  </a:cxn>
                  <a:cxn ang="0">
                    <a:pos x="794" y="167"/>
                  </a:cxn>
                  <a:cxn ang="0">
                    <a:pos x="813" y="199"/>
                  </a:cxn>
                  <a:cxn ang="0">
                    <a:pos x="749" y="232"/>
                  </a:cxn>
                  <a:cxn ang="0">
                    <a:pos x="734" y="206"/>
                  </a:cxn>
                  <a:cxn ang="0">
                    <a:pos x="715" y="181"/>
                  </a:cxn>
                  <a:cxn ang="0">
                    <a:pos x="693" y="157"/>
                  </a:cxn>
                  <a:cxn ang="0">
                    <a:pos x="670" y="134"/>
                  </a:cxn>
                  <a:cxn ang="0">
                    <a:pos x="645" y="114"/>
                  </a:cxn>
                  <a:cxn ang="0">
                    <a:pos x="619" y="96"/>
                  </a:cxn>
                  <a:cxn ang="0">
                    <a:pos x="591" y="84"/>
                  </a:cxn>
                  <a:cxn ang="0">
                    <a:pos x="565" y="76"/>
                  </a:cxn>
                  <a:cxn ang="0">
                    <a:pos x="539" y="72"/>
                  </a:cxn>
                  <a:cxn ang="0">
                    <a:pos x="258" y="72"/>
                  </a:cxn>
                  <a:cxn ang="0">
                    <a:pos x="232" y="76"/>
                  </a:cxn>
                  <a:cxn ang="0">
                    <a:pos x="205" y="84"/>
                  </a:cxn>
                  <a:cxn ang="0">
                    <a:pos x="178" y="97"/>
                  </a:cxn>
                  <a:cxn ang="0">
                    <a:pos x="152" y="115"/>
                  </a:cxn>
                  <a:cxn ang="0">
                    <a:pos x="125" y="136"/>
                  </a:cxn>
                  <a:cxn ang="0">
                    <a:pos x="101" y="159"/>
                  </a:cxn>
                  <a:cxn ang="0">
                    <a:pos x="79" y="184"/>
                  </a:cxn>
                  <a:cxn ang="0">
                    <a:pos x="61" y="209"/>
                  </a:cxn>
                  <a:cxn ang="0">
                    <a:pos x="0" y="169"/>
                  </a:cxn>
                  <a:cxn ang="0">
                    <a:pos x="18" y="145"/>
                  </a:cxn>
                  <a:cxn ang="0">
                    <a:pos x="40" y="120"/>
                  </a:cxn>
                  <a:cxn ang="0">
                    <a:pos x="64" y="95"/>
                  </a:cxn>
                  <a:cxn ang="0">
                    <a:pos x="91" y="70"/>
                  </a:cxn>
                  <a:cxn ang="0">
                    <a:pos x="122" y="48"/>
                  </a:cxn>
                  <a:cxn ang="0">
                    <a:pos x="154" y="28"/>
                  </a:cxn>
                  <a:cxn ang="0">
                    <a:pos x="188" y="13"/>
                  </a:cxn>
                  <a:cxn ang="0">
                    <a:pos x="223" y="3"/>
                  </a:cxn>
                  <a:cxn ang="0">
                    <a:pos x="258" y="0"/>
                  </a:cxn>
                </a:cxnLst>
                <a:rect l="0" t="0" r="r" b="b"/>
                <a:pathLst>
                  <a:path w="813" h="232">
                    <a:moveTo>
                      <a:pt x="258" y="0"/>
                    </a:moveTo>
                    <a:lnTo>
                      <a:pt x="539" y="0"/>
                    </a:lnTo>
                    <a:lnTo>
                      <a:pt x="575" y="4"/>
                    </a:lnTo>
                    <a:lnTo>
                      <a:pt x="611" y="14"/>
                    </a:lnTo>
                    <a:lnTo>
                      <a:pt x="646" y="29"/>
                    </a:lnTo>
                    <a:lnTo>
                      <a:pt x="681" y="51"/>
                    </a:lnTo>
                    <a:lnTo>
                      <a:pt x="714" y="76"/>
                    </a:lnTo>
                    <a:lnTo>
                      <a:pt x="744" y="104"/>
                    </a:lnTo>
                    <a:lnTo>
                      <a:pt x="771" y="135"/>
                    </a:lnTo>
                    <a:lnTo>
                      <a:pt x="794" y="167"/>
                    </a:lnTo>
                    <a:lnTo>
                      <a:pt x="813" y="199"/>
                    </a:lnTo>
                    <a:lnTo>
                      <a:pt x="749" y="232"/>
                    </a:lnTo>
                    <a:lnTo>
                      <a:pt x="734" y="206"/>
                    </a:lnTo>
                    <a:lnTo>
                      <a:pt x="715" y="181"/>
                    </a:lnTo>
                    <a:lnTo>
                      <a:pt x="693" y="157"/>
                    </a:lnTo>
                    <a:lnTo>
                      <a:pt x="670" y="134"/>
                    </a:lnTo>
                    <a:lnTo>
                      <a:pt x="645" y="114"/>
                    </a:lnTo>
                    <a:lnTo>
                      <a:pt x="619" y="96"/>
                    </a:lnTo>
                    <a:lnTo>
                      <a:pt x="591" y="84"/>
                    </a:lnTo>
                    <a:lnTo>
                      <a:pt x="565" y="76"/>
                    </a:lnTo>
                    <a:lnTo>
                      <a:pt x="539" y="72"/>
                    </a:lnTo>
                    <a:lnTo>
                      <a:pt x="258" y="72"/>
                    </a:lnTo>
                    <a:lnTo>
                      <a:pt x="232" y="76"/>
                    </a:lnTo>
                    <a:lnTo>
                      <a:pt x="205" y="84"/>
                    </a:lnTo>
                    <a:lnTo>
                      <a:pt x="178" y="97"/>
                    </a:lnTo>
                    <a:lnTo>
                      <a:pt x="152" y="115"/>
                    </a:lnTo>
                    <a:lnTo>
                      <a:pt x="125" y="136"/>
                    </a:lnTo>
                    <a:lnTo>
                      <a:pt x="101" y="159"/>
                    </a:lnTo>
                    <a:lnTo>
                      <a:pt x="79" y="184"/>
                    </a:lnTo>
                    <a:lnTo>
                      <a:pt x="61" y="209"/>
                    </a:lnTo>
                    <a:lnTo>
                      <a:pt x="0" y="169"/>
                    </a:lnTo>
                    <a:lnTo>
                      <a:pt x="18" y="145"/>
                    </a:lnTo>
                    <a:lnTo>
                      <a:pt x="40" y="120"/>
                    </a:lnTo>
                    <a:lnTo>
                      <a:pt x="64" y="95"/>
                    </a:lnTo>
                    <a:lnTo>
                      <a:pt x="91" y="70"/>
                    </a:lnTo>
                    <a:lnTo>
                      <a:pt x="122" y="48"/>
                    </a:lnTo>
                    <a:lnTo>
                      <a:pt x="154" y="28"/>
                    </a:lnTo>
                    <a:lnTo>
                      <a:pt x="188" y="13"/>
                    </a:lnTo>
                    <a:lnTo>
                      <a:pt x="223" y="3"/>
                    </a:lnTo>
                    <a:lnTo>
                      <a:pt x="25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6" name="Freeform 512">
                <a:extLst>
                  <a:ext uri="{FF2B5EF4-FFF2-40B4-BE49-F238E27FC236}">
                    <a16:creationId xmlns:a16="http://schemas.microsoft.com/office/drawing/2014/main" id="{873873E5-9DAF-4135-AF4C-41D66C7321CF}"/>
                  </a:ext>
                </a:extLst>
              </p:cNvPr>
              <p:cNvSpPr>
                <a:spLocks noEditPoints="1"/>
              </p:cNvSpPr>
              <p:nvPr/>
            </p:nvSpPr>
            <p:spPr bwMode="auto">
              <a:xfrm>
                <a:off x="1726271" y="2642301"/>
                <a:ext cx="110687" cy="83821"/>
              </a:xfrm>
              <a:custGeom>
                <a:avLst/>
                <a:gdLst/>
                <a:ahLst/>
                <a:cxnLst>
                  <a:cxn ang="0">
                    <a:pos x="311" y="72"/>
                  </a:cxn>
                  <a:cxn ang="0">
                    <a:pos x="272" y="76"/>
                  </a:cxn>
                  <a:cxn ang="0">
                    <a:pos x="235" y="86"/>
                  </a:cxn>
                  <a:cxn ang="0">
                    <a:pos x="201" y="101"/>
                  </a:cxn>
                  <a:cxn ang="0">
                    <a:pos x="170" y="121"/>
                  </a:cxn>
                  <a:cxn ang="0">
                    <a:pos x="142" y="146"/>
                  </a:cxn>
                  <a:cxn ang="0">
                    <a:pos x="118" y="175"/>
                  </a:cxn>
                  <a:cxn ang="0">
                    <a:pos x="98" y="207"/>
                  </a:cxn>
                  <a:cxn ang="0">
                    <a:pos x="84" y="243"/>
                  </a:cxn>
                  <a:cxn ang="0">
                    <a:pos x="75" y="282"/>
                  </a:cxn>
                  <a:cxn ang="0">
                    <a:pos x="72" y="322"/>
                  </a:cxn>
                  <a:cxn ang="0">
                    <a:pos x="72" y="629"/>
                  </a:cxn>
                  <a:cxn ang="0">
                    <a:pos x="856" y="629"/>
                  </a:cxn>
                  <a:cxn ang="0">
                    <a:pos x="856" y="322"/>
                  </a:cxn>
                  <a:cxn ang="0">
                    <a:pos x="853" y="282"/>
                  </a:cxn>
                  <a:cxn ang="0">
                    <a:pos x="844" y="243"/>
                  </a:cxn>
                  <a:cxn ang="0">
                    <a:pos x="829" y="207"/>
                  </a:cxn>
                  <a:cxn ang="0">
                    <a:pos x="810" y="175"/>
                  </a:cxn>
                  <a:cxn ang="0">
                    <a:pos x="786" y="146"/>
                  </a:cxn>
                  <a:cxn ang="0">
                    <a:pos x="758" y="121"/>
                  </a:cxn>
                  <a:cxn ang="0">
                    <a:pos x="727" y="101"/>
                  </a:cxn>
                  <a:cxn ang="0">
                    <a:pos x="693" y="86"/>
                  </a:cxn>
                  <a:cxn ang="0">
                    <a:pos x="655" y="76"/>
                  </a:cxn>
                  <a:cxn ang="0">
                    <a:pos x="617" y="72"/>
                  </a:cxn>
                  <a:cxn ang="0">
                    <a:pos x="311" y="72"/>
                  </a:cxn>
                  <a:cxn ang="0">
                    <a:pos x="311" y="0"/>
                  </a:cxn>
                  <a:cxn ang="0">
                    <a:pos x="617" y="0"/>
                  </a:cxn>
                  <a:cxn ang="0">
                    <a:pos x="663" y="3"/>
                  </a:cxn>
                  <a:cxn ang="0">
                    <a:pos x="707" y="14"/>
                  </a:cxn>
                  <a:cxn ang="0">
                    <a:pos x="749" y="30"/>
                  </a:cxn>
                  <a:cxn ang="0">
                    <a:pos x="786" y="53"/>
                  </a:cxn>
                  <a:cxn ang="0">
                    <a:pos x="821" y="79"/>
                  </a:cxn>
                  <a:cxn ang="0">
                    <a:pos x="852" y="111"/>
                  </a:cxn>
                  <a:cxn ang="0">
                    <a:pos x="878" y="147"/>
                  </a:cxn>
                  <a:cxn ang="0">
                    <a:pos x="899" y="186"/>
                  </a:cxn>
                  <a:cxn ang="0">
                    <a:pos x="915" y="229"/>
                  </a:cxn>
                  <a:cxn ang="0">
                    <a:pos x="925" y="275"/>
                  </a:cxn>
                  <a:cxn ang="0">
                    <a:pos x="928" y="322"/>
                  </a:cxn>
                  <a:cxn ang="0">
                    <a:pos x="928" y="666"/>
                  </a:cxn>
                  <a:cxn ang="0">
                    <a:pos x="925" y="680"/>
                  </a:cxn>
                  <a:cxn ang="0">
                    <a:pos x="917" y="692"/>
                  </a:cxn>
                  <a:cxn ang="0">
                    <a:pos x="906" y="700"/>
                  </a:cxn>
                  <a:cxn ang="0">
                    <a:pos x="892" y="702"/>
                  </a:cxn>
                  <a:cxn ang="0">
                    <a:pos x="36" y="702"/>
                  </a:cxn>
                  <a:cxn ang="0">
                    <a:pos x="22" y="700"/>
                  </a:cxn>
                  <a:cxn ang="0">
                    <a:pos x="11" y="692"/>
                  </a:cxn>
                  <a:cxn ang="0">
                    <a:pos x="3" y="680"/>
                  </a:cxn>
                  <a:cxn ang="0">
                    <a:pos x="0" y="666"/>
                  </a:cxn>
                  <a:cxn ang="0">
                    <a:pos x="0" y="322"/>
                  </a:cxn>
                  <a:cxn ang="0">
                    <a:pos x="3" y="275"/>
                  </a:cxn>
                  <a:cxn ang="0">
                    <a:pos x="13" y="229"/>
                  </a:cxn>
                  <a:cxn ang="0">
                    <a:pos x="28" y="186"/>
                  </a:cxn>
                  <a:cxn ang="0">
                    <a:pos x="50" y="147"/>
                  </a:cxn>
                  <a:cxn ang="0">
                    <a:pos x="76" y="111"/>
                  </a:cxn>
                  <a:cxn ang="0">
                    <a:pos x="107" y="79"/>
                  </a:cxn>
                  <a:cxn ang="0">
                    <a:pos x="141" y="53"/>
                  </a:cxn>
                  <a:cxn ang="0">
                    <a:pos x="180" y="30"/>
                  </a:cxn>
                  <a:cxn ang="0">
                    <a:pos x="221" y="14"/>
                  </a:cxn>
                  <a:cxn ang="0">
                    <a:pos x="265" y="3"/>
                  </a:cxn>
                  <a:cxn ang="0">
                    <a:pos x="311" y="0"/>
                  </a:cxn>
                </a:cxnLst>
                <a:rect l="0" t="0" r="r" b="b"/>
                <a:pathLst>
                  <a:path w="928" h="702">
                    <a:moveTo>
                      <a:pt x="311" y="72"/>
                    </a:moveTo>
                    <a:lnTo>
                      <a:pt x="272" y="76"/>
                    </a:lnTo>
                    <a:lnTo>
                      <a:pt x="235" y="86"/>
                    </a:lnTo>
                    <a:lnTo>
                      <a:pt x="201" y="101"/>
                    </a:lnTo>
                    <a:lnTo>
                      <a:pt x="170" y="121"/>
                    </a:lnTo>
                    <a:lnTo>
                      <a:pt x="142" y="146"/>
                    </a:lnTo>
                    <a:lnTo>
                      <a:pt x="118" y="175"/>
                    </a:lnTo>
                    <a:lnTo>
                      <a:pt x="98" y="207"/>
                    </a:lnTo>
                    <a:lnTo>
                      <a:pt x="84" y="243"/>
                    </a:lnTo>
                    <a:lnTo>
                      <a:pt x="75" y="282"/>
                    </a:lnTo>
                    <a:lnTo>
                      <a:pt x="72" y="322"/>
                    </a:lnTo>
                    <a:lnTo>
                      <a:pt x="72" y="629"/>
                    </a:lnTo>
                    <a:lnTo>
                      <a:pt x="856" y="629"/>
                    </a:lnTo>
                    <a:lnTo>
                      <a:pt x="856" y="322"/>
                    </a:lnTo>
                    <a:lnTo>
                      <a:pt x="853" y="282"/>
                    </a:lnTo>
                    <a:lnTo>
                      <a:pt x="844" y="243"/>
                    </a:lnTo>
                    <a:lnTo>
                      <a:pt x="829" y="207"/>
                    </a:lnTo>
                    <a:lnTo>
                      <a:pt x="810" y="175"/>
                    </a:lnTo>
                    <a:lnTo>
                      <a:pt x="786" y="146"/>
                    </a:lnTo>
                    <a:lnTo>
                      <a:pt x="758" y="121"/>
                    </a:lnTo>
                    <a:lnTo>
                      <a:pt x="727" y="101"/>
                    </a:lnTo>
                    <a:lnTo>
                      <a:pt x="693" y="86"/>
                    </a:lnTo>
                    <a:lnTo>
                      <a:pt x="655" y="76"/>
                    </a:lnTo>
                    <a:lnTo>
                      <a:pt x="617" y="72"/>
                    </a:lnTo>
                    <a:lnTo>
                      <a:pt x="311" y="72"/>
                    </a:lnTo>
                    <a:close/>
                    <a:moveTo>
                      <a:pt x="311" y="0"/>
                    </a:moveTo>
                    <a:lnTo>
                      <a:pt x="617" y="0"/>
                    </a:lnTo>
                    <a:lnTo>
                      <a:pt x="663" y="3"/>
                    </a:lnTo>
                    <a:lnTo>
                      <a:pt x="707" y="14"/>
                    </a:lnTo>
                    <a:lnTo>
                      <a:pt x="749" y="30"/>
                    </a:lnTo>
                    <a:lnTo>
                      <a:pt x="786" y="53"/>
                    </a:lnTo>
                    <a:lnTo>
                      <a:pt x="821" y="79"/>
                    </a:lnTo>
                    <a:lnTo>
                      <a:pt x="852" y="111"/>
                    </a:lnTo>
                    <a:lnTo>
                      <a:pt x="878" y="147"/>
                    </a:lnTo>
                    <a:lnTo>
                      <a:pt x="899" y="186"/>
                    </a:lnTo>
                    <a:lnTo>
                      <a:pt x="915" y="229"/>
                    </a:lnTo>
                    <a:lnTo>
                      <a:pt x="925" y="275"/>
                    </a:lnTo>
                    <a:lnTo>
                      <a:pt x="928" y="322"/>
                    </a:lnTo>
                    <a:lnTo>
                      <a:pt x="928" y="666"/>
                    </a:lnTo>
                    <a:lnTo>
                      <a:pt x="925" y="680"/>
                    </a:lnTo>
                    <a:lnTo>
                      <a:pt x="917" y="692"/>
                    </a:lnTo>
                    <a:lnTo>
                      <a:pt x="906" y="700"/>
                    </a:lnTo>
                    <a:lnTo>
                      <a:pt x="892" y="702"/>
                    </a:lnTo>
                    <a:lnTo>
                      <a:pt x="36" y="702"/>
                    </a:lnTo>
                    <a:lnTo>
                      <a:pt x="22" y="700"/>
                    </a:lnTo>
                    <a:lnTo>
                      <a:pt x="11" y="692"/>
                    </a:lnTo>
                    <a:lnTo>
                      <a:pt x="3" y="680"/>
                    </a:lnTo>
                    <a:lnTo>
                      <a:pt x="0" y="666"/>
                    </a:lnTo>
                    <a:lnTo>
                      <a:pt x="0" y="322"/>
                    </a:lnTo>
                    <a:lnTo>
                      <a:pt x="3" y="275"/>
                    </a:lnTo>
                    <a:lnTo>
                      <a:pt x="13" y="229"/>
                    </a:lnTo>
                    <a:lnTo>
                      <a:pt x="28" y="186"/>
                    </a:lnTo>
                    <a:lnTo>
                      <a:pt x="50" y="147"/>
                    </a:lnTo>
                    <a:lnTo>
                      <a:pt x="76" y="111"/>
                    </a:lnTo>
                    <a:lnTo>
                      <a:pt x="107" y="79"/>
                    </a:lnTo>
                    <a:lnTo>
                      <a:pt x="141" y="53"/>
                    </a:lnTo>
                    <a:lnTo>
                      <a:pt x="180" y="30"/>
                    </a:lnTo>
                    <a:lnTo>
                      <a:pt x="221" y="14"/>
                    </a:lnTo>
                    <a:lnTo>
                      <a:pt x="265" y="3"/>
                    </a:lnTo>
                    <a:lnTo>
                      <a:pt x="31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7" name="Rectangle 513">
                <a:extLst>
                  <a:ext uri="{FF2B5EF4-FFF2-40B4-BE49-F238E27FC236}">
                    <a16:creationId xmlns:a16="http://schemas.microsoft.com/office/drawing/2014/main" id="{4B93921A-D4AA-4129-A0BD-8800DE629513}"/>
                  </a:ext>
                </a:extLst>
              </p:cNvPr>
              <p:cNvSpPr>
                <a:spLocks noChangeArrowheads="1"/>
              </p:cNvSpPr>
              <p:nvPr/>
            </p:nvSpPr>
            <p:spPr bwMode="auto">
              <a:xfrm>
                <a:off x="1832659" y="2692809"/>
                <a:ext cx="38687" cy="8597"/>
              </a:xfrm>
              <a:prstGeom prst="rect">
                <a:avLst/>
              </a:prstGeom>
              <a:grpFill/>
              <a:ln w="0">
                <a:noFill/>
                <a:prstDash val="solid"/>
                <a:miter lim="800000"/>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8" name="Freeform 514">
                <a:extLst>
                  <a:ext uri="{FF2B5EF4-FFF2-40B4-BE49-F238E27FC236}">
                    <a16:creationId xmlns:a16="http://schemas.microsoft.com/office/drawing/2014/main" id="{7C683C52-B53D-4991-864C-7CCD62905904}"/>
                  </a:ext>
                </a:extLst>
              </p:cNvPr>
              <p:cNvSpPr>
                <a:spLocks/>
              </p:cNvSpPr>
              <p:nvPr/>
            </p:nvSpPr>
            <p:spPr bwMode="auto">
              <a:xfrm>
                <a:off x="1810092" y="2624032"/>
                <a:ext cx="96716" cy="27940"/>
              </a:xfrm>
              <a:custGeom>
                <a:avLst/>
                <a:gdLst/>
                <a:ahLst/>
                <a:cxnLst>
                  <a:cxn ang="0">
                    <a:pos x="274" y="0"/>
                  </a:cxn>
                  <a:cxn ang="0">
                    <a:pos x="555" y="0"/>
                  </a:cxn>
                  <a:cxn ang="0">
                    <a:pos x="591" y="4"/>
                  </a:cxn>
                  <a:cxn ang="0">
                    <a:pos x="626" y="14"/>
                  </a:cxn>
                  <a:cxn ang="0">
                    <a:pos x="660" y="29"/>
                  </a:cxn>
                  <a:cxn ang="0">
                    <a:pos x="693" y="49"/>
                  </a:cxn>
                  <a:cxn ang="0">
                    <a:pos x="724" y="72"/>
                  </a:cxn>
                  <a:cxn ang="0">
                    <a:pos x="751" y="96"/>
                  </a:cxn>
                  <a:cxn ang="0">
                    <a:pos x="776" y="123"/>
                  </a:cxn>
                  <a:cxn ang="0">
                    <a:pos x="797" y="148"/>
                  </a:cxn>
                  <a:cxn ang="0">
                    <a:pos x="815" y="172"/>
                  </a:cxn>
                  <a:cxn ang="0">
                    <a:pos x="753" y="211"/>
                  </a:cxn>
                  <a:cxn ang="0">
                    <a:pos x="735" y="186"/>
                  </a:cxn>
                  <a:cxn ang="0">
                    <a:pos x="714" y="161"/>
                  </a:cxn>
                  <a:cxn ang="0">
                    <a:pos x="689" y="137"/>
                  </a:cxn>
                  <a:cxn ang="0">
                    <a:pos x="664" y="116"/>
                  </a:cxn>
                  <a:cxn ang="0">
                    <a:pos x="636" y="99"/>
                  </a:cxn>
                  <a:cxn ang="0">
                    <a:pos x="609" y="84"/>
                  </a:cxn>
                  <a:cxn ang="0">
                    <a:pos x="581" y="76"/>
                  </a:cxn>
                  <a:cxn ang="0">
                    <a:pos x="555" y="72"/>
                  </a:cxn>
                  <a:cxn ang="0">
                    <a:pos x="274" y="72"/>
                  </a:cxn>
                  <a:cxn ang="0">
                    <a:pos x="248" y="76"/>
                  </a:cxn>
                  <a:cxn ang="0">
                    <a:pos x="222" y="83"/>
                  </a:cxn>
                  <a:cxn ang="0">
                    <a:pos x="194" y="96"/>
                  </a:cxn>
                  <a:cxn ang="0">
                    <a:pos x="168" y="114"/>
                  </a:cxn>
                  <a:cxn ang="0">
                    <a:pos x="143" y="134"/>
                  </a:cxn>
                  <a:cxn ang="0">
                    <a:pos x="120" y="157"/>
                  </a:cxn>
                  <a:cxn ang="0">
                    <a:pos x="98" y="181"/>
                  </a:cxn>
                  <a:cxn ang="0">
                    <a:pos x="79" y="206"/>
                  </a:cxn>
                  <a:cxn ang="0">
                    <a:pos x="64" y="232"/>
                  </a:cxn>
                  <a:cxn ang="0">
                    <a:pos x="0" y="199"/>
                  </a:cxn>
                  <a:cxn ang="0">
                    <a:pos x="19" y="167"/>
                  </a:cxn>
                  <a:cxn ang="0">
                    <a:pos x="42" y="135"/>
                  </a:cxn>
                  <a:cxn ang="0">
                    <a:pos x="69" y="104"/>
                  </a:cxn>
                  <a:cxn ang="0">
                    <a:pos x="99" y="76"/>
                  </a:cxn>
                  <a:cxn ang="0">
                    <a:pos x="132" y="51"/>
                  </a:cxn>
                  <a:cxn ang="0">
                    <a:pos x="166" y="29"/>
                  </a:cxn>
                  <a:cxn ang="0">
                    <a:pos x="202" y="14"/>
                  </a:cxn>
                  <a:cxn ang="0">
                    <a:pos x="238" y="4"/>
                  </a:cxn>
                  <a:cxn ang="0">
                    <a:pos x="274" y="0"/>
                  </a:cxn>
                </a:cxnLst>
                <a:rect l="0" t="0" r="r" b="b"/>
                <a:pathLst>
                  <a:path w="815" h="232">
                    <a:moveTo>
                      <a:pt x="274" y="0"/>
                    </a:moveTo>
                    <a:lnTo>
                      <a:pt x="555" y="0"/>
                    </a:lnTo>
                    <a:lnTo>
                      <a:pt x="591" y="4"/>
                    </a:lnTo>
                    <a:lnTo>
                      <a:pt x="626" y="14"/>
                    </a:lnTo>
                    <a:lnTo>
                      <a:pt x="660" y="29"/>
                    </a:lnTo>
                    <a:lnTo>
                      <a:pt x="693" y="49"/>
                    </a:lnTo>
                    <a:lnTo>
                      <a:pt x="724" y="72"/>
                    </a:lnTo>
                    <a:lnTo>
                      <a:pt x="751" y="96"/>
                    </a:lnTo>
                    <a:lnTo>
                      <a:pt x="776" y="123"/>
                    </a:lnTo>
                    <a:lnTo>
                      <a:pt x="797" y="148"/>
                    </a:lnTo>
                    <a:lnTo>
                      <a:pt x="815" y="172"/>
                    </a:lnTo>
                    <a:lnTo>
                      <a:pt x="753" y="211"/>
                    </a:lnTo>
                    <a:lnTo>
                      <a:pt x="735" y="186"/>
                    </a:lnTo>
                    <a:lnTo>
                      <a:pt x="714" y="161"/>
                    </a:lnTo>
                    <a:lnTo>
                      <a:pt x="689" y="137"/>
                    </a:lnTo>
                    <a:lnTo>
                      <a:pt x="664" y="116"/>
                    </a:lnTo>
                    <a:lnTo>
                      <a:pt x="636" y="99"/>
                    </a:lnTo>
                    <a:lnTo>
                      <a:pt x="609" y="84"/>
                    </a:lnTo>
                    <a:lnTo>
                      <a:pt x="581" y="76"/>
                    </a:lnTo>
                    <a:lnTo>
                      <a:pt x="555" y="72"/>
                    </a:lnTo>
                    <a:lnTo>
                      <a:pt x="274" y="72"/>
                    </a:lnTo>
                    <a:lnTo>
                      <a:pt x="248" y="76"/>
                    </a:lnTo>
                    <a:lnTo>
                      <a:pt x="222" y="83"/>
                    </a:lnTo>
                    <a:lnTo>
                      <a:pt x="194" y="96"/>
                    </a:lnTo>
                    <a:lnTo>
                      <a:pt x="168" y="114"/>
                    </a:lnTo>
                    <a:lnTo>
                      <a:pt x="143" y="134"/>
                    </a:lnTo>
                    <a:lnTo>
                      <a:pt x="120" y="157"/>
                    </a:lnTo>
                    <a:lnTo>
                      <a:pt x="98" y="181"/>
                    </a:lnTo>
                    <a:lnTo>
                      <a:pt x="79" y="206"/>
                    </a:lnTo>
                    <a:lnTo>
                      <a:pt x="64" y="232"/>
                    </a:lnTo>
                    <a:lnTo>
                      <a:pt x="0" y="199"/>
                    </a:lnTo>
                    <a:lnTo>
                      <a:pt x="19" y="167"/>
                    </a:lnTo>
                    <a:lnTo>
                      <a:pt x="42" y="135"/>
                    </a:lnTo>
                    <a:lnTo>
                      <a:pt x="69" y="104"/>
                    </a:lnTo>
                    <a:lnTo>
                      <a:pt x="99" y="76"/>
                    </a:lnTo>
                    <a:lnTo>
                      <a:pt x="132" y="51"/>
                    </a:lnTo>
                    <a:lnTo>
                      <a:pt x="166" y="29"/>
                    </a:lnTo>
                    <a:lnTo>
                      <a:pt x="202" y="14"/>
                    </a:lnTo>
                    <a:lnTo>
                      <a:pt x="238" y="4"/>
                    </a:lnTo>
                    <a:lnTo>
                      <a:pt x="27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79" name="Freeform 515">
                <a:extLst>
                  <a:ext uri="{FF2B5EF4-FFF2-40B4-BE49-F238E27FC236}">
                    <a16:creationId xmlns:a16="http://schemas.microsoft.com/office/drawing/2014/main" id="{13FF0420-8C60-473B-B4FA-8853598D03E0}"/>
                  </a:ext>
                </a:extLst>
              </p:cNvPr>
              <p:cNvSpPr>
                <a:spLocks/>
              </p:cNvSpPr>
              <p:nvPr/>
            </p:nvSpPr>
            <p:spPr bwMode="auto">
              <a:xfrm>
                <a:off x="1830510" y="2502600"/>
                <a:ext cx="174090" cy="89194"/>
              </a:xfrm>
              <a:custGeom>
                <a:avLst/>
                <a:gdLst/>
                <a:ahLst/>
                <a:cxnLst>
                  <a:cxn ang="0">
                    <a:pos x="37" y="0"/>
                  </a:cxn>
                  <a:cxn ang="0">
                    <a:pos x="1424" y="0"/>
                  </a:cxn>
                  <a:cxn ang="0">
                    <a:pos x="1438" y="4"/>
                  </a:cxn>
                  <a:cxn ang="0">
                    <a:pos x="1449" y="11"/>
                  </a:cxn>
                  <a:cxn ang="0">
                    <a:pos x="1456" y="23"/>
                  </a:cxn>
                  <a:cxn ang="0">
                    <a:pos x="1460" y="36"/>
                  </a:cxn>
                  <a:cxn ang="0">
                    <a:pos x="1460" y="524"/>
                  </a:cxn>
                  <a:cxn ang="0">
                    <a:pos x="1456" y="539"/>
                  </a:cxn>
                  <a:cxn ang="0">
                    <a:pos x="1449" y="550"/>
                  </a:cxn>
                  <a:cxn ang="0">
                    <a:pos x="1438" y="558"/>
                  </a:cxn>
                  <a:cxn ang="0">
                    <a:pos x="1424" y="560"/>
                  </a:cxn>
                  <a:cxn ang="0">
                    <a:pos x="1409" y="558"/>
                  </a:cxn>
                  <a:cxn ang="0">
                    <a:pos x="1398" y="550"/>
                  </a:cxn>
                  <a:cxn ang="0">
                    <a:pos x="1391" y="539"/>
                  </a:cxn>
                  <a:cxn ang="0">
                    <a:pos x="1387" y="524"/>
                  </a:cxn>
                  <a:cxn ang="0">
                    <a:pos x="1387" y="73"/>
                  </a:cxn>
                  <a:cxn ang="0">
                    <a:pos x="73" y="73"/>
                  </a:cxn>
                  <a:cxn ang="0">
                    <a:pos x="73" y="717"/>
                  </a:cxn>
                  <a:cxn ang="0">
                    <a:pos x="69" y="730"/>
                  </a:cxn>
                  <a:cxn ang="0">
                    <a:pos x="62" y="742"/>
                  </a:cxn>
                  <a:cxn ang="0">
                    <a:pos x="50" y="750"/>
                  </a:cxn>
                  <a:cxn ang="0">
                    <a:pos x="37" y="753"/>
                  </a:cxn>
                  <a:cxn ang="0">
                    <a:pos x="22" y="750"/>
                  </a:cxn>
                  <a:cxn ang="0">
                    <a:pos x="10" y="742"/>
                  </a:cxn>
                  <a:cxn ang="0">
                    <a:pos x="3" y="730"/>
                  </a:cxn>
                  <a:cxn ang="0">
                    <a:pos x="0" y="717"/>
                  </a:cxn>
                  <a:cxn ang="0">
                    <a:pos x="0" y="36"/>
                  </a:cxn>
                  <a:cxn ang="0">
                    <a:pos x="3" y="23"/>
                  </a:cxn>
                  <a:cxn ang="0">
                    <a:pos x="10" y="11"/>
                  </a:cxn>
                  <a:cxn ang="0">
                    <a:pos x="22" y="4"/>
                  </a:cxn>
                  <a:cxn ang="0">
                    <a:pos x="37" y="0"/>
                  </a:cxn>
                </a:cxnLst>
                <a:rect l="0" t="0" r="r" b="b"/>
                <a:pathLst>
                  <a:path w="1460" h="753">
                    <a:moveTo>
                      <a:pt x="37" y="0"/>
                    </a:moveTo>
                    <a:lnTo>
                      <a:pt x="1424" y="0"/>
                    </a:lnTo>
                    <a:lnTo>
                      <a:pt x="1438" y="4"/>
                    </a:lnTo>
                    <a:lnTo>
                      <a:pt x="1449" y="11"/>
                    </a:lnTo>
                    <a:lnTo>
                      <a:pt x="1456" y="23"/>
                    </a:lnTo>
                    <a:lnTo>
                      <a:pt x="1460" y="36"/>
                    </a:lnTo>
                    <a:lnTo>
                      <a:pt x="1460" y="524"/>
                    </a:lnTo>
                    <a:lnTo>
                      <a:pt x="1456" y="539"/>
                    </a:lnTo>
                    <a:lnTo>
                      <a:pt x="1449" y="550"/>
                    </a:lnTo>
                    <a:lnTo>
                      <a:pt x="1438" y="558"/>
                    </a:lnTo>
                    <a:lnTo>
                      <a:pt x="1424" y="560"/>
                    </a:lnTo>
                    <a:lnTo>
                      <a:pt x="1409" y="558"/>
                    </a:lnTo>
                    <a:lnTo>
                      <a:pt x="1398" y="550"/>
                    </a:lnTo>
                    <a:lnTo>
                      <a:pt x="1391" y="539"/>
                    </a:lnTo>
                    <a:lnTo>
                      <a:pt x="1387" y="524"/>
                    </a:lnTo>
                    <a:lnTo>
                      <a:pt x="1387" y="73"/>
                    </a:lnTo>
                    <a:lnTo>
                      <a:pt x="73" y="73"/>
                    </a:lnTo>
                    <a:lnTo>
                      <a:pt x="73" y="717"/>
                    </a:lnTo>
                    <a:lnTo>
                      <a:pt x="69" y="730"/>
                    </a:lnTo>
                    <a:lnTo>
                      <a:pt x="62" y="742"/>
                    </a:lnTo>
                    <a:lnTo>
                      <a:pt x="50" y="750"/>
                    </a:lnTo>
                    <a:lnTo>
                      <a:pt x="37" y="753"/>
                    </a:lnTo>
                    <a:lnTo>
                      <a:pt x="22" y="750"/>
                    </a:lnTo>
                    <a:lnTo>
                      <a:pt x="10" y="742"/>
                    </a:lnTo>
                    <a:lnTo>
                      <a:pt x="3" y="730"/>
                    </a:lnTo>
                    <a:lnTo>
                      <a:pt x="0" y="717"/>
                    </a:lnTo>
                    <a:lnTo>
                      <a:pt x="0" y="36"/>
                    </a:lnTo>
                    <a:lnTo>
                      <a:pt x="3" y="23"/>
                    </a:lnTo>
                    <a:lnTo>
                      <a:pt x="10" y="11"/>
                    </a:lnTo>
                    <a:lnTo>
                      <a:pt x="22" y="4"/>
                    </a:lnTo>
                    <a:lnTo>
                      <a:pt x="37"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80" name="Freeform 516">
                <a:extLst>
                  <a:ext uri="{FF2B5EF4-FFF2-40B4-BE49-F238E27FC236}">
                    <a16:creationId xmlns:a16="http://schemas.microsoft.com/office/drawing/2014/main" id="{6477B2EC-D245-47CE-90F3-09BA53D6078C}"/>
                  </a:ext>
                </a:extLst>
              </p:cNvPr>
              <p:cNvSpPr>
                <a:spLocks/>
              </p:cNvSpPr>
              <p:nvPr/>
            </p:nvSpPr>
            <p:spPr bwMode="auto">
              <a:xfrm>
                <a:off x="1983107" y="2369346"/>
                <a:ext cx="16119" cy="26866"/>
              </a:xfrm>
              <a:custGeom>
                <a:avLst/>
                <a:gdLst/>
                <a:ahLst/>
                <a:cxnLst>
                  <a:cxn ang="0">
                    <a:pos x="124" y="0"/>
                  </a:cxn>
                  <a:cxn ang="0">
                    <a:pos x="129" y="3"/>
                  </a:cxn>
                  <a:cxn ang="0">
                    <a:pos x="131" y="7"/>
                  </a:cxn>
                  <a:cxn ang="0">
                    <a:pos x="131" y="13"/>
                  </a:cxn>
                  <a:cxn ang="0">
                    <a:pos x="129" y="23"/>
                  </a:cxn>
                  <a:cxn ang="0">
                    <a:pos x="127" y="36"/>
                  </a:cxn>
                  <a:cxn ang="0">
                    <a:pos x="124" y="53"/>
                  </a:cxn>
                  <a:cxn ang="0">
                    <a:pos x="122" y="69"/>
                  </a:cxn>
                  <a:cxn ang="0">
                    <a:pos x="121" y="80"/>
                  </a:cxn>
                  <a:cxn ang="0">
                    <a:pos x="121" y="87"/>
                  </a:cxn>
                  <a:cxn ang="0">
                    <a:pos x="121" y="94"/>
                  </a:cxn>
                  <a:cxn ang="0">
                    <a:pos x="122" y="102"/>
                  </a:cxn>
                  <a:cxn ang="0">
                    <a:pos x="125" y="111"/>
                  </a:cxn>
                  <a:cxn ang="0">
                    <a:pos x="127" y="125"/>
                  </a:cxn>
                  <a:cxn ang="0">
                    <a:pos x="127" y="143"/>
                  </a:cxn>
                  <a:cxn ang="0">
                    <a:pos x="126" y="165"/>
                  </a:cxn>
                  <a:cxn ang="0">
                    <a:pos x="124" y="175"/>
                  </a:cxn>
                  <a:cxn ang="0">
                    <a:pos x="120" y="186"/>
                  </a:cxn>
                  <a:cxn ang="0">
                    <a:pos x="116" y="197"/>
                  </a:cxn>
                  <a:cxn ang="0">
                    <a:pos x="112" y="207"/>
                  </a:cxn>
                  <a:cxn ang="0">
                    <a:pos x="108" y="215"/>
                  </a:cxn>
                  <a:cxn ang="0">
                    <a:pos x="105" y="220"/>
                  </a:cxn>
                  <a:cxn ang="0">
                    <a:pos x="104" y="222"/>
                  </a:cxn>
                  <a:cxn ang="0">
                    <a:pos x="0" y="172"/>
                  </a:cxn>
                  <a:cxn ang="0">
                    <a:pos x="0" y="168"/>
                  </a:cxn>
                  <a:cxn ang="0">
                    <a:pos x="1" y="161"/>
                  </a:cxn>
                  <a:cxn ang="0">
                    <a:pos x="3" y="148"/>
                  </a:cxn>
                  <a:cxn ang="0">
                    <a:pos x="5" y="133"/>
                  </a:cxn>
                  <a:cxn ang="0">
                    <a:pos x="7" y="117"/>
                  </a:cxn>
                  <a:cxn ang="0">
                    <a:pos x="11" y="102"/>
                  </a:cxn>
                  <a:cxn ang="0">
                    <a:pos x="13" y="87"/>
                  </a:cxn>
                  <a:cxn ang="0">
                    <a:pos x="16" y="76"/>
                  </a:cxn>
                  <a:cxn ang="0">
                    <a:pos x="19" y="70"/>
                  </a:cxn>
                  <a:cxn ang="0">
                    <a:pos x="24" y="68"/>
                  </a:cxn>
                  <a:cxn ang="0">
                    <a:pos x="28" y="71"/>
                  </a:cxn>
                  <a:cxn ang="0">
                    <a:pos x="31" y="79"/>
                  </a:cxn>
                  <a:cxn ang="0">
                    <a:pos x="35" y="90"/>
                  </a:cxn>
                  <a:cxn ang="0">
                    <a:pos x="37" y="102"/>
                  </a:cxn>
                  <a:cxn ang="0">
                    <a:pos x="38" y="114"/>
                  </a:cxn>
                  <a:cxn ang="0">
                    <a:pos x="39" y="124"/>
                  </a:cxn>
                  <a:cxn ang="0">
                    <a:pos x="41" y="126"/>
                  </a:cxn>
                  <a:cxn ang="0">
                    <a:pos x="45" y="124"/>
                  </a:cxn>
                  <a:cxn ang="0">
                    <a:pos x="50" y="116"/>
                  </a:cxn>
                  <a:cxn ang="0">
                    <a:pos x="57" y="105"/>
                  </a:cxn>
                  <a:cxn ang="0">
                    <a:pos x="63" y="92"/>
                  </a:cxn>
                  <a:cxn ang="0">
                    <a:pos x="72" y="76"/>
                  </a:cxn>
                  <a:cxn ang="0">
                    <a:pos x="81" y="61"/>
                  </a:cxn>
                  <a:cxn ang="0">
                    <a:pos x="88" y="45"/>
                  </a:cxn>
                  <a:cxn ang="0">
                    <a:pos x="97" y="30"/>
                  </a:cxn>
                  <a:cxn ang="0">
                    <a:pos x="105" y="17"/>
                  </a:cxn>
                  <a:cxn ang="0">
                    <a:pos x="113" y="7"/>
                  </a:cxn>
                  <a:cxn ang="0">
                    <a:pos x="118" y="2"/>
                  </a:cxn>
                  <a:cxn ang="0">
                    <a:pos x="124" y="0"/>
                  </a:cxn>
                </a:cxnLst>
                <a:rect l="0" t="0" r="r" b="b"/>
                <a:pathLst>
                  <a:path w="131" h="222">
                    <a:moveTo>
                      <a:pt x="124" y="0"/>
                    </a:moveTo>
                    <a:lnTo>
                      <a:pt x="129" y="3"/>
                    </a:lnTo>
                    <a:lnTo>
                      <a:pt x="131" y="7"/>
                    </a:lnTo>
                    <a:lnTo>
                      <a:pt x="131" y="13"/>
                    </a:lnTo>
                    <a:lnTo>
                      <a:pt x="129" y="23"/>
                    </a:lnTo>
                    <a:lnTo>
                      <a:pt x="127" y="36"/>
                    </a:lnTo>
                    <a:lnTo>
                      <a:pt x="124" y="53"/>
                    </a:lnTo>
                    <a:lnTo>
                      <a:pt x="122" y="69"/>
                    </a:lnTo>
                    <a:lnTo>
                      <a:pt x="121" y="80"/>
                    </a:lnTo>
                    <a:lnTo>
                      <a:pt x="121" y="87"/>
                    </a:lnTo>
                    <a:lnTo>
                      <a:pt x="121" y="94"/>
                    </a:lnTo>
                    <a:lnTo>
                      <a:pt x="122" y="102"/>
                    </a:lnTo>
                    <a:lnTo>
                      <a:pt x="125" y="111"/>
                    </a:lnTo>
                    <a:lnTo>
                      <a:pt x="127" y="125"/>
                    </a:lnTo>
                    <a:lnTo>
                      <a:pt x="127" y="143"/>
                    </a:lnTo>
                    <a:lnTo>
                      <a:pt x="126" y="165"/>
                    </a:lnTo>
                    <a:lnTo>
                      <a:pt x="124" y="175"/>
                    </a:lnTo>
                    <a:lnTo>
                      <a:pt x="120" y="186"/>
                    </a:lnTo>
                    <a:lnTo>
                      <a:pt x="116" y="197"/>
                    </a:lnTo>
                    <a:lnTo>
                      <a:pt x="112" y="207"/>
                    </a:lnTo>
                    <a:lnTo>
                      <a:pt x="108" y="215"/>
                    </a:lnTo>
                    <a:lnTo>
                      <a:pt x="105" y="220"/>
                    </a:lnTo>
                    <a:lnTo>
                      <a:pt x="104" y="222"/>
                    </a:lnTo>
                    <a:lnTo>
                      <a:pt x="0" y="172"/>
                    </a:lnTo>
                    <a:lnTo>
                      <a:pt x="0" y="168"/>
                    </a:lnTo>
                    <a:lnTo>
                      <a:pt x="1" y="161"/>
                    </a:lnTo>
                    <a:lnTo>
                      <a:pt x="3" y="148"/>
                    </a:lnTo>
                    <a:lnTo>
                      <a:pt x="5" y="133"/>
                    </a:lnTo>
                    <a:lnTo>
                      <a:pt x="7" y="117"/>
                    </a:lnTo>
                    <a:lnTo>
                      <a:pt x="11" y="102"/>
                    </a:lnTo>
                    <a:lnTo>
                      <a:pt x="13" y="87"/>
                    </a:lnTo>
                    <a:lnTo>
                      <a:pt x="16" y="76"/>
                    </a:lnTo>
                    <a:lnTo>
                      <a:pt x="19" y="70"/>
                    </a:lnTo>
                    <a:lnTo>
                      <a:pt x="24" y="68"/>
                    </a:lnTo>
                    <a:lnTo>
                      <a:pt x="28" y="71"/>
                    </a:lnTo>
                    <a:lnTo>
                      <a:pt x="31" y="79"/>
                    </a:lnTo>
                    <a:lnTo>
                      <a:pt x="35" y="90"/>
                    </a:lnTo>
                    <a:lnTo>
                      <a:pt x="37" y="102"/>
                    </a:lnTo>
                    <a:lnTo>
                      <a:pt x="38" y="114"/>
                    </a:lnTo>
                    <a:lnTo>
                      <a:pt x="39" y="124"/>
                    </a:lnTo>
                    <a:lnTo>
                      <a:pt x="41" y="126"/>
                    </a:lnTo>
                    <a:lnTo>
                      <a:pt x="45" y="124"/>
                    </a:lnTo>
                    <a:lnTo>
                      <a:pt x="50" y="116"/>
                    </a:lnTo>
                    <a:lnTo>
                      <a:pt x="57" y="105"/>
                    </a:lnTo>
                    <a:lnTo>
                      <a:pt x="63" y="92"/>
                    </a:lnTo>
                    <a:lnTo>
                      <a:pt x="72" y="76"/>
                    </a:lnTo>
                    <a:lnTo>
                      <a:pt x="81" y="61"/>
                    </a:lnTo>
                    <a:lnTo>
                      <a:pt x="88" y="45"/>
                    </a:lnTo>
                    <a:lnTo>
                      <a:pt x="97" y="30"/>
                    </a:lnTo>
                    <a:lnTo>
                      <a:pt x="105" y="17"/>
                    </a:lnTo>
                    <a:lnTo>
                      <a:pt x="113" y="7"/>
                    </a:lnTo>
                    <a:lnTo>
                      <a:pt x="118" y="2"/>
                    </a:lnTo>
                    <a:lnTo>
                      <a:pt x="12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81" name="Freeform 517">
                <a:extLst>
                  <a:ext uri="{FF2B5EF4-FFF2-40B4-BE49-F238E27FC236}">
                    <a16:creationId xmlns:a16="http://schemas.microsoft.com/office/drawing/2014/main" id="{22AB0BD8-399B-447E-96BF-F3169791E13E}"/>
                  </a:ext>
                </a:extLst>
              </p:cNvPr>
              <p:cNvSpPr>
                <a:spLocks/>
              </p:cNvSpPr>
              <p:nvPr/>
            </p:nvSpPr>
            <p:spPr bwMode="auto">
              <a:xfrm>
                <a:off x="1910032" y="2413406"/>
                <a:ext cx="13970" cy="37612"/>
              </a:xfrm>
              <a:custGeom>
                <a:avLst/>
                <a:gdLst/>
                <a:ahLst/>
                <a:cxnLst>
                  <a:cxn ang="0">
                    <a:pos x="61" y="0"/>
                  </a:cxn>
                  <a:cxn ang="0">
                    <a:pos x="104" y="21"/>
                  </a:cxn>
                  <a:cxn ang="0">
                    <a:pos x="94" y="56"/>
                  </a:cxn>
                  <a:cxn ang="0">
                    <a:pos x="122" y="314"/>
                  </a:cxn>
                  <a:cxn ang="0">
                    <a:pos x="0" y="314"/>
                  </a:cxn>
                  <a:cxn ang="0">
                    <a:pos x="28" y="56"/>
                  </a:cxn>
                  <a:cxn ang="0">
                    <a:pos x="18" y="21"/>
                  </a:cxn>
                  <a:cxn ang="0">
                    <a:pos x="61" y="0"/>
                  </a:cxn>
                </a:cxnLst>
                <a:rect l="0" t="0" r="r" b="b"/>
                <a:pathLst>
                  <a:path w="122" h="314">
                    <a:moveTo>
                      <a:pt x="61" y="0"/>
                    </a:moveTo>
                    <a:lnTo>
                      <a:pt x="104" y="21"/>
                    </a:lnTo>
                    <a:lnTo>
                      <a:pt x="94" y="56"/>
                    </a:lnTo>
                    <a:lnTo>
                      <a:pt x="122" y="314"/>
                    </a:lnTo>
                    <a:lnTo>
                      <a:pt x="0" y="314"/>
                    </a:lnTo>
                    <a:lnTo>
                      <a:pt x="28" y="56"/>
                    </a:lnTo>
                    <a:lnTo>
                      <a:pt x="18" y="21"/>
                    </a:lnTo>
                    <a:lnTo>
                      <a:pt x="6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82" name="Freeform 518">
                <a:extLst>
                  <a:ext uri="{FF2B5EF4-FFF2-40B4-BE49-F238E27FC236}">
                    <a16:creationId xmlns:a16="http://schemas.microsoft.com/office/drawing/2014/main" id="{7C8E53D9-8140-41BB-A5C9-6468CD890A44}"/>
                  </a:ext>
                </a:extLst>
              </p:cNvPr>
              <p:cNvSpPr>
                <a:spLocks/>
              </p:cNvSpPr>
              <p:nvPr/>
            </p:nvSpPr>
            <p:spPr bwMode="auto">
              <a:xfrm>
                <a:off x="1861674" y="2388689"/>
                <a:ext cx="136478" cy="68776"/>
              </a:xfrm>
              <a:custGeom>
                <a:avLst/>
                <a:gdLst/>
                <a:ahLst/>
                <a:cxnLst>
                  <a:cxn ang="0">
                    <a:pos x="1004" y="3"/>
                  </a:cxn>
                  <a:cxn ang="0">
                    <a:pos x="1135" y="67"/>
                  </a:cxn>
                  <a:cxn ang="0">
                    <a:pos x="1145" y="92"/>
                  </a:cxn>
                  <a:cxn ang="0">
                    <a:pos x="1141" y="108"/>
                  </a:cxn>
                  <a:cxn ang="0">
                    <a:pos x="1130" y="131"/>
                  </a:cxn>
                  <a:cxn ang="0">
                    <a:pos x="1109" y="176"/>
                  </a:cxn>
                  <a:cxn ang="0">
                    <a:pos x="1077" y="243"/>
                  </a:cxn>
                  <a:cxn ang="0">
                    <a:pos x="1035" y="331"/>
                  </a:cxn>
                  <a:cxn ang="0">
                    <a:pos x="984" y="441"/>
                  </a:cxn>
                  <a:cxn ang="0">
                    <a:pos x="921" y="571"/>
                  </a:cxn>
                  <a:cxn ang="0">
                    <a:pos x="858" y="537"/>
                  </a:cxn>
                  <a:cxn ang="0">
                    <a:pos x="867" y="517"/>
                  </a:cxn>
                  <a:cxn ang="0">
                    <a:pos x="883" y="482"/>
                  </a:cxn>
                  <a:cxn ang="0">
                    <a:pos x="906" y="434"/>
                  </a:cxn>
                  <a:cxn ang="0">
                    <a:pos x="932" y="378"/>
                  </a:cxn>
                  <a:cxn ang="0">
                    <a:pos x="961" y="318"/>
                  </a:cxn>
                  <a:cxn ang="0">
                    <a:pos x="990" y="257"/>
                  </a:cxn>
                  <a:cxn ang="0">
                    <a:pos x="1018" y="199"/>
                  </a:cxn>
                  <a:cxn ang="0">
                    <a:pos x="1042" y="149"/>
                  </a:cxn>
                  <a:cxn ang="0">
                    <a:pos x="1061" y="108"/>
                  </a:cxn>
                  <a:cxn ang="0">
                    <a:pos x="986" y="130"/>
                  </a:cxn>
                  <a:cxn ang="0">
                    <a:pos x="950" y="210"/>
                  </a:cxn>
                  <a:cxn ang="0">
                    <a:pos x="918" y="275"/>
                  </a:cxn>
                  <a:cxn ang="0">
                    <a:pos x="902" y="290"/>
                  </a:cxn>
                  <a:cxn ang="0">
                    <a:pos x="880" y="295"/>
                  </a:cxn>
                  <a:cxn ang="0">
                    <a:pos x="849" y="287"/>
                  </a:cxn>
                  <a:cxn ang="0">
                    <a:pos x="817" y="272"/>
                  </a:cxn>
                  <a:cxn ang="0">
                    <a:pos x="780" y="232"/>
                  </a:cxn>
                  <a:cxn ang="0">
                    <a:pos x="722" y="189"/>
                  </a:cxn>
                  <a:cxn ang="0">
                    <a:pos x="654" y="169"/>
                  </a:cxn>
                  <a:cxn ang="0">
                    <a:pos x="312" y="165"/>
                  </a:cxn>
                  <a:cxn ang="0">
                    <a:pos x="236" y="178"/>
                  </a:cxn>
                  <a:cxn ang="0">
                    <a:pos x="170" y="214"/>
                  </a:cxn>
                  <a:cxn ang="0">
                    <a:pos x="119" y="267"/>
                  </a:cxn>
                  <a:cxn ang="0">
                    <a:pos x="85" y="336"/>
                  </a:cxn>
                  <a:cxn ang="0">
                    <a:pos x="73" y="415"/>
                  </a:cxn>
                  <a:cxn ang="0">
                    <a:pos x="0" y="558"/>
                  </a:cxn>
                  <a:cxn ang="0">
                    <a:pos x="4" y="368"/>
                  </a:cxn>
                  <a:cxn ang="0">
                    <a:pos x="29" y="279"/>
                  </a:cxn>
                  <a:cxn ang="0">
                    <a:pos x="77" y="204"/>
                  </a:cxn>
                  <a:cxn ang="0">
                    <a:pos x="142" y="145"/>
                  </a:cxn>
                  <a:cxn ang="0">
                    <a:pos x="222" y="106"/>
                  </a:cxn>
                  <a:cxn ang="0">
                    <a:pos x="312" y="93"/>
                  </a:cxn>
                  <a:cxn ang="0">
                    <a:pos x="658" y="95"/>
                  </a:cxn>
                  <a:cxn ang="0">
                    <a:pos x="736" y="117"/>
                  </a:cxn>
                  <a:cxn ang="0">
                    <a:pos x="805" y="158"/>
                  </a:cxn>
                  <a:cxn ang="0">
                    <a:pos x="862" y="216"/>
                  </a:cxn>
                  <a:cxn ang="0">
                    <a:pos x="865" y="217"/>
                  </a:cxn>
                  <a:cxn ang="0">
                    <a:pos x="897" y="151"/>
                  </a:cxn>
                  <a:cxn ang="0">
                    <a:pos x="935" y="69"/>
                  </a:cxn>
                  <a:cxn ang="0">
                    <a:pos x="963" y="10"/>
                  </a:cxn>
                  <a:cxn ang="0">
                    <a:pos x="989" y="0"/>
                  </a:cxn>
                </a:cxnLst>
                <a:rect l="0" t="0" r="r" b="b"/>
                <a:pathLst>
                  <a:path w="1145" h="571">
                    <a:moveTo>
                      <a:pt x="989" y="0"/>
                    </a:moveTo>
                    <a:lnTo>
                      <a:pt x="1004" y="3"/>
                    </a:lnTo>
                    <a:lnTo>
                      <a:pt x="1124" y="58"/>
                    </a:lnTo>
                    <a:lnTo>
                      <a:pt x="1135" y="67"/>
                    </a:lnTo>
                    <a:lnTo>
                      <a:pt x="1143" y="78"/>
                    </a:lnTo>
                    <a:lnTo>
                      <a:pt x="1145" y="92"/>
                    </a:lnTo>
                    <a:lnTo>
                      <a:pt x="1142" y="105"/>
                    </a:lnTo>
                    <a:lnTo>
                      <a:pt x="1141" y="108"/>
                    </a:lnTo>
                    <a:lnTo>
                      <a:pt x="1136" y="117"/>
                    </a:lnTo>
                    <a:lnTo>
                      <a:pt x="1130" y="131"/>
                    </a:lnTo>
                    <a:lnTo>
                      <a:pt x="1120" y="151"/>
                    </a:lnTo>
                    <a:lnTo>
                      <a:pt x="1109" y="176"/>
                    </a:lnTo>
                    <a:lnTo>
                      <a:pt x="1094" y="207"/>
                    </a:lnTo>
                    <a:lnTo>
                      <a:pt x="1077" y="243"/>
                    </a:lnTo>
                    <a:lnTo>
                      <a:pt x="1057" y="284"/>
                    </a:lnTo>
                    <a:lnTo>
                      <a:pt x="1035" y="331"/>
                    </a:lnTo>
                    <a:lnTo>
                      <a:pt x="1010" y="382"/>
                    </a:lnTo>
                    <a:lnTo>
                      <a:pt x="984" y="441"/>
                    </a:lnTo>
                    <a:lnTo>
                      <a:pt x="954" y="503"/>
                    </a:lnTo>
                    <a:lnTo>
                      <a:pt x="921" y="571"/>
                    </a:lnTo>
                    <a:lnTo>
                      <a:pt x="857" y="539"/>
                    </a:lnTo>
                    <a:lnTo>
                      <a:pt x="858" y="537"/>
                    </a:lnTo>
                    <a:lnTo>
                      <a:pt x="861" y="529"/>
                    </a:lnTo>
                    <a:lnTo>
                      <a:pt x="867" y="517"/>
                    </a:lnTo>
                    <a:lnTo>
                      <a:pt x="874" y="502"/>
                    </a:lnTo>
                    <a:lnTo>
                      <a:pt x="883" y="482"/>
                    </a:lnTo>
                    <a:lnTo>
                      <a:pt x="894" y="459"/>
                    </a:lnTo>
                    <a:lnTo>
                      <a:pt x="906" y="434"/>
                    </a:lnTo>
                    <a:lnTo>
                      <a:pt x="919" y="408"/>
                    </a:lnTo>
                    <a:lnTo>
                      <a:pt x="932" y="378"/>
                    </a:lnTo>
                    <a:lnTo>
                      <a:pt x="947" y="348"/>
                    </a:lnTo>
                    <a:lnTo>
                      <a:pt x="961" y="318"/>
                    </a:lnTo>
                    <a:lnTo>
                      <a:pt x="976" y="288"/>
                    </a:lnTo>
                    <a:lnTo>
                      <a:pt x="990" y="257"/>
                    </a:lnTo>
                    <a:lnTo>
                      <a:pt x="1004" y="228"/>
                    </a:lnTo>
                    <a:lnTo>
                      <a:pt x="1018" y="199"/>
                    </a:lnTo>
                    <a:lnTo>
                      <a:pt x="1030" y="173"/>
                    </a:lnTo>
                    <a:lnTo>
                      <a:pt x="1042" y="149"/>
                    </a:lnTo>
                    <a:lnTo>
                      <a:pt x="1052" y="127"/>
                    </a:lnTo>
                    <a:lnTo>
                      <a:pt x="1061" y="108"/>
                    </a:lnTo>
                    <a:lnTo>
                      <a:pt x="1007" y="84"/>
                    </a:lnTo>
                    <a:lnTo>
                      <a:pt x="986" y="130"/>
                    </a:lnTo>
                    <a:lnTo>
                      <a:pt x="967" y="173"/>
                    </a:lnTo>
                    <a:lnTo>
                      <a:pt x="950" y="210"/>
                    </a:lnTo>
                    <a:lnTo>
                      <a:pt x="933" y="244"/>
                    </a:lnTo>
                    <a:lnTo>
                      <a:pt x="918" y="275"/>
                    </a:lnTo>
                    <a:lnTo>
                      <a:pt x="912" y="284"/>
                    </a:lnTo>
                    <a:lnTo>
                      <a:pt x="902" y="290"/>
                    </a:lnTo>
                    <a:lnTo>
                      <a:pt x="892" y="295"/>
                    </a:lnTo>
                    <a:lnTo>
                      <a:pt x="880" y="295"/>
                    </a:lnTo>
                    <a:lnTo>
                      <a:pt x="865" y="291"/>
                    </a:lnTo>
                    <a:lnTo>
                      <a:pt x="849" y="287"/>
                    </a:lnTo>
                    <a:lnTo>
                      <a:pt x="833" y="280"/>
                    </a:lnTo>
                    <a:lnTo>
                      <a:pt x="817" y="272"/>
                    </a:lnTo>
                    <a:lnTo>
                      <a:pt x="805" y="260"/>
                    </a:lnTo>
                    <a:lnTo>
                      <a:pt x="780" y="232"/>
                    </a:lnTo>
                    <a:lnTo>
                      <a:pt x="753" y="208"/>
                    </a:lnTo>
                    <a:lnTo>
                      <a:pt x="722" y="189"/>
                    </a:lnTo>
                    <a:lnTo>
                      <a:pt x="689" y="176"/>
                    </a:lnTo>
                    <a:lnTo>
                      <a:pt x="654" y="169"/>
                    </a:lnTo>
                    <a:lnTo>
                      <a:pt x="618" y="165"/>
                    </a:lnTo>
                    <a:lnTo>
                      <a:pt x="312" y="165"/>
                    </a:lnTo>
                    <a:lnTo>
                      <a:pt x="272" y="169"/>
                    </a:lnTo>
                    <a:lnTo>
                      <a:pt x="236" y="178"/>
                    </a:lnTo>
                    <a:lnTo>
                      <a:pt x="202" y="193"/>
                    </a:lnTo>
                    <a:lnTo>
                      <a:pt x="170" y="214"/>
                    </a:lnTo>
                    <a:lnTo>
                      <a:pt x="143" y="239"/>
                    </a:lnTo>
                    <a:lnTo>
                      <a:pt x="119" y="267"/>
                    </a:lnTo>
                    <a:lnTo>
                      <a:pt x="99" y="300"/>
                    </a:lnTo>
                    <a:lnTo>
                      <a:pt x="85" y="336"/>
                    </a:lnTo>
                    <a:lnTo>
                      <a:pt x="76" y="375"/>
                    </a:lnTo>
                    <a:lnTo>
                      <a:pt x="73" y="415"/>
                    </a:lnTo>
                    <a:lnTo>
                      <a:pt x="73" y="558"/>
                    </a:lnTo>
                    <a:lnTo>
                      <a:pt x="0" y="558"/>
                    </a:lnTo>
                    <a:lnTo>
                      <a:pt x="0" y="415"/>
                    </a:lnTo>
                    <a:lnTo>
                      <a:pt x="4" y="368"/>
                    </a:lnTo>
                    <a:lnTo>
                      <a:pt x="14" y="322"/>
                    </a:lnTo>
                    <a:lnTo>
                      <a:pt x="29" y="279"/>
                    </a:lnTo>
                    <a:lnTo>
                      <a:pt x="51" y="240"/>
                    </a:lnTo>
                    <a:lnTo>
                      <a:pt x="77" y="204"/>
                    </a:lnTo>
                    <a:lnTo>
                      <a:pt x="108" y="172"/>
                    </a:lnTo>
                    <a:lnTo>
                      <a:pt x="142" y="145"/>
                    </a:lnTo>
                    <a:lnTo>
                      <a:pt x="180" y="123"/>
                    </a:lnTo>
                    <a:lnTo>
                      <a:pt x="222" y="106"/>
                    </a:lnTo>
                    <a:lnTo>
                      <a:pt x="266" y="96"/>
                    </a:lnTo>
                    <a:lnTo>
                      <a:pt x="312" y="93"/>
                    </a:lnTo>
                    <a:lnTo>
                      <a:pt x="618" y="93"/>
                    </a:lnTo>
                    <a:lnTo>
                      <a:pt x="658" y="95"/>
                    </a:lnTo>
                    <a:lnTo>
                      <a:pt x="698" y="104"/>
                    </a:lnTo>
                    <a:lnTo>
                      <a:pt x="736" y="117"/>
                    </a:lnTo>
                    <a:lnTo>
                      <a:pt x="771" y="135"/>
                    </a:lnTo>
                    <a:lnTo>
                      <a:pt x="805" y="158"/>
                    </a:lnTo>
                    <a:lnTo>
                      <a:pt x="836" y="185"/>
                    </a:lnTo>
                    <a:lnTo>
                      <a:pt x="862" y="216"/>
                    </a:lnTo>
                    <a:lnTo>
                      <a:pt x="863" y="217"/>
                    </a:lnTo>
                    <a:lnTo>
                      <a:pt x="865" y="217"/>
                    </a:lnTo>
                    <a:lnTo>
                      <a:pt x="881" y="185"/>
                    </a:lnTo>
                    <a:lnTo>
                      <a:pt x="897" y="151"/>
                    </a:lnTo>
                    <a:lnTo>
                      <a:pt x="915" y="112"/>
                    </a:lnTo>
                    <a:lnTo>
                      <a:pt x="935" y="69"/>
                    </a:lnTo>
                    <a:lnTo>
                      <a:pt x="955" y="22"/>
                    </a:lnTo>
                    <a:lnTo>
                      <a:pt x="963" y="10"/>
                    </a:lnTo>
                    <a:lnTo>
                      <a:pt x="975" y="2"/>
                    </a:lnTo>
                    <a:lnTo>
                      <a:pt x="98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grpSp>
      </p:grpSp>
      <p:grpSp>
        <p:nvGrpSpPr>
          <p:cNvPr id="183" name="Grouper 3">
            <a:extLst>
              <a:ext uri="{FF2B5EF4-FFF2-40B4-BE49-F238E27FC236}">
                <a16:creationId xmlns:a16="http://schemas.microsoft.com/office/drawing/2014/main" id="{23988999-B5AD-4B56-B160-9A49651A6944}"/>
              </a:ext>
            </a:extLst>
          </p:cNvPr>
          <p:cNvGrpSpPr/>
          <p:nvPr/>
        </p:nvGrpSpPr>
        <p:grpSpPr>
          <a:xfrm>
            <a:off x="10066069" y="3286752"/>
            <a:ext cx="768000" cy="768000"/>
            <a:chOff x="595968" y="1185187"/>
            <a:chExt cx="576000" cy="576000"/>
          </a:xfrm>
          <a:solidFill>
            <a:schemeClr val="tx2"/>
          </a:solidFill>
        </p:grpSpPr>
        <p:pic>
          <p:nvPicPr>
            <p:cNvPr id="184" name="Graphique 60">
              <a:extLst>
                <a:ext uri="{FF2B5EF4-FFF2-40B4-BE49-F238E27FC236}">
                  <a16:creationId xmlns:a16="http://schemas.microsoft.com/office/drawing/2014/main" id="{921DE04E-7211-420A-8ECE-89E26B9FC81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968" y="1185187"/>
              <a:ext cx="576000" cy="576000"/>
            </a:xfrm>
            <a:prstGeom prst="rect">
              <a:avLst/>
            </a:prstGeom>
            <a:ln>
              <a:noFill/>
            </a:ln>
          </p:spPr>
        </p:pic>
        <p:grpSp>
          <p:nvGrpSpPr>
            <p:cNvPr id="185" name="Groupe 11">
              <a:extLst>
                <a:ext uri="{FF2B5EF4-FFF2-40B4-BE49-F238E27FC236}">
                  <a16:creationId xmlns:a16="http://schemas.microsoft.com/office/drawing/2014/main" id="{2AC953F3-217E-4D0F-B1B5-DC2313E59557}"/>
                </a:ext>
              </a:extLst>
            </p:cNvPr>
            <p:cNvGrpSpPr/>
            <p:nvPr/>
          </p:nvGrpSpPr>
          <p:grpSpPr>
            <a:xfrm>
              <a:off x="678657" y="1311754"/>
              <a:ext cx="397612" cy="335284"/>
              <a:chOff x="1738198" y="1529466"/>
              <a:chExt cx="397612" cy="335284"/>
            </a:xfrm>
            <a:grpFill/>
          </p:grpSpPr>
          <p:sp>
            <p:nvSpPr>
              <p:cNvPr id="186" name="Freeform 1603">
                <a:extLst>
                  <a:ext uri="{FF2B5EF4-FFF2-40B4-BE49-F238E27FC236}">
                    <a16:creationId xmlns:a16="http://schemas.microsoft.com/office/drawing/2014/main" id="{5A8C5BDF-CCD3-4F04-88B0-2D2D484EE74D}"/>
                  </a:ext>
                </a:extLst>
              </p:cNvPr>
              <p:cNvSpPr>
                <a:spLocks noEditPoints="1"/>
              </p:cNvSpPr>
              <p:nvPr/>
            </p:nvSpPr>
            <p:spPr bwMode="auto">
              <a:xfrm>
                <a:off x="1872526" y="1633705"/>
                <a:ext cx="128955" cy="231045"/>
              </a:xfrm>
              <a:custGeom>
                <a:avLst/>
                <a:gdLst/>
                <a:ahLst/>
                <a:cxnLst>
                  <a:cxn ang="0">
                    <a:pos x="348" y="77"/>
                  </a:cxn>
                  <a:cxn ang="0">
                    <a:pos x="79" y="148"/>
                  </a:cxn>
                  <a:cxn ang="0">
                    <a:pos x="104" y="979"/>
                  </a:cxn>
                  <a:cxn ang="0">
                    <a:pos x="126" y="1015"/>
                  </a:cxn>
                  <a:cxn ang="0">
                    <a:pos x="243" y="1081"/>
                  </a:cxn>
                  <a:cxn ang="0">
                    <a:pos x="376" y="1841"/>
                  </a:cxn>
                  <a:cxn ang="0">
                    <a:pos x="407" y="1864"/>
                  </a:cxn>
                  <a:cxn ang="0">
                    <a:pos x="702" y="1853"/>
                  </a:cxn>
                  <a:cxn ang="0">
                    <a:pos x="840" y="1092"/>
                  </a:cxn>
                  <a:cxn ang="0">
                    <a:pos x="859" y="1066"/>
                  </a:cxn>
                  <a:cxn ang="0">
                    <a:pos x="978" y="994"/>
                  </a:cxn>
                  <a:cxn ang="0">
                    <a:pos x="1012" y="161"/>
                  </a:cxn>
                  <a:cxn ang="0">
                    <a:pos x="985" y="134"/>
                  </a:cxn>
                  <a:cxn ang="0">
                    <a:pos x="715" y="72"/>
                  </a:cxn>
                  <a:cxn ang="0">
                    <a:pos x="698" y="115"/>
                  </a:cxn>
                  <a:cxn ang="0">
                    <a:pos x="665" y="189"/>
                  </a:cxn>
                  <a:cxn ang="0">
                    <a:pos x="629" y="273"/>
                  </a:cxn>
                  <a:cxn ang="0">
                    <a:pos x="596" y="348"/>
                  </a:cxn>
                  <a:cxn ang="0">
                    <a:pos x="576" y="393"/>
                  </a:cxn>
                  <a:cxn ang="0">
                    <a:pos x="543" y="413"/>
                  </a:cxn>
                  <a:cxn ang="0">
                    <a:pos x="510" y="393"/>
                  </a:cxn>
                  <a:cxn ang="0">
                    <a:pos x="490" y="347"/>
                  </a:cxn>
                  <a:cxn ang="0">
                    <a:pos x="457" y="272"/>
                  </a:cxn>
                  <a:cxn ang="0">
                    <a:pos x="421" y="189"/>
                  </a:cxn>
                  <a:cxn ang="0">
                    <a:pos x="390" y="117"/>
                  </a:cxn>
                  <a:cxn ang="0">
                    <a:pos x="373" y="78"/>
                  </a:cxn>
                  <a:cxn ang="0">
                    <a:pos x="390" y="2"/>
                  </a:cxn>
                  <a:cxn ang="0">
                    <a:pos x="431" y="33"/>
                  </a:cxn>
                  <a:cxn ang="0">
                    <a:pos x="449" y="71"/>
                  </a:cxn>
                  <a:cxn ang="0">
                    <a:pos x="475" y="132"/>
                  </a:cxn>
                  <a:cxn ang="0">
                    <a:pos x="509" y="209"/>
                  </a:cxn>
                  <a:cxn ang="0">
                    <a:pos x="543" y="287"/>
                  </a:cxn>
                  <a:cxn ang="0">
                    <a:pos x="577" y="209"/>
                  </a:cxn>
                  <a:cxn ang="0">
                    <a:pos x="611" y="131"/>
                  </a:cxn>
                  <a:cxn ang="0">
                    <a:pos x="637" y="71"/>
                  </a:cxn>
                  <a:cxn ang="0">
                    <a:pos x="655" y="33"/>
                  </a:cxn>
                  <a:cxn ang="0">
                    <a:pos x="696" y="2"/>
                  </a:cxn>
                  <a:cxn ang="0">
                    <a:pos x="739" y="3"/>
                  </a:cxn>
                  <a:cxn ang="0">
                    <a:pos x="1025" y="71"/>
                  </a:cxn>
                  <a:cxn ang="0">
                    <a:pos x="1077" y="127"/>
                  </a:cxn>
                  <a:cxn ang="0">
                    <a:pos x="1053" y="982"/>
                  </a:cxn>
                  <a:cxn ang="0">
                    <a:pos x="1029" y="1049"/>
                  </a:cxn>
                  <a:cxn ang="0">
                    <a:pos x="908" y="1123"/>
                  </a:cxn>
                  <a:cxn ang="0">
                    <a:pos x="767" y="1888"/>
                  </a:cxn>
                  <a:cxn ang="0">
                    <a:pos x="705" y="1932"/>
                  </a:cxn>
                  <a:cxn ang="0">
                    <a:pos x="385" y="1933"/>
                  </a:cxn>
                  <a:cxn ang="0">
                    <a:pos x="328" y="1899"/>
                  </a:cxn>
                  <a:cxn ang="0">
                    <a:pos x="301" y="1836"/>
                  </a:cxn>
                  <a:cxn ang="0">
                    <a:pos x="74" y="1067"/>
                  </a:cxn>
                  <a:cxn ang="0">
                    <a:pos x="36" y="1007"/>
                  </a:cxn>
                  <a:cxn ang="0">
                    <a:pos x="1" y="151"/>
                  </a:cxn>
                  <a:cxn ang="0">
                    <a:pos x="39" y="86"/>
                  </a:cxn>
                  <a:cxn ang="0">
                    <a:pos x="331" y="6"/>
                  </a:cxn>
                  <a:cxn ang="0">
                    <a:pos x="371" y="0"/>
                  </a:cxn>
                </a:cxnLst>
                <a:rect l="0" t="0" r="r" b="b"/>
                <a:pathLst>
                  <a:path w="1086" h="1936">
                    <a:moveTo>
                      <a:pt x="370" y="71"/>
                    </a:moveTo>
                    <a:lnTo>
                      <a:pt x="360" y="74"/>
                    </a:lnTo>
                    <a:lnTo>
                      <a:pt x="348" y="77"/>
                    </a:lnTo>
                    <a:lnTo>
                      <a:pt x="101" y="134"/>
                    </a:lnTo>
                    <a:lnTo>
                      <a:pt x="89" y="139"/>
                    </a:lnTo>
                    <a:lnTo>
                      <a:pt x="79" y="148"/>
                    </a:lnTo>
                    <a:lnTo>
                      <a:pt x="74" y="161"/>
                    </a:lnTo>
                    <a:lnTo>
                      <a:pt x="73" y="175"/>
                    </a:lnTo>
                    <a:lnTo>
                      <a:pt x="104" y="979"/>
                    </a:lnTo>
                    <a:lnTo>
                      <a:pt x="108" y="994"/>
                    </a:lnTo>
                    <a:lnTo>
                      <a:pt x="115" y="1007"/>
                    </a:lnTo>
                    <a:lnTo>
                      <a:pt x="126" y="1015"/>
                    </a:lnTo>
                    <a:lnTo>
                      <a:pt x="227" y="1066"/>
                    </a:lnTo>
                    <a:lnTo>
                      <a:pt x="236" y="1072"/>
                    </a:lnTo>
                    <a:lnTo>
                      <a:pt x="243" y="1081"/>
                    </a:lnTo>
                    <a:lnTo>
                      <a:pt x="246" y="1092"/>
                    </a:lnTo>
                    <a:lnTo>
                      <a:pt x="372" y="1826"/>
                    </a:lnTo>
                    <a:lnTo>
                      <a:pt x="376" y="1841"/>
                    </a:lnTo>
                    <a:lnTo>
                      <a:pt x="384" y="1853"/>
                    </a:lnTo>
                    <a:lnTo>
                      <a:pt x="395" y="1861"/>
                    </a:lnTo>
                    <a:lnTo>
                      <a:pt x="407" y="1864"/>
                    </a:lnTo>
                    <a:lnTo>
                      <a:pt x="679" y="1864"/>
                    </a:lnTo>
                    <a:lnTo>
                      <a:pt x="691" y="1861"/>
                    </a:lnTo>
                    <a:lnTo>
                      <a:pt x="702" y="1853"/>
                    </a:lnTo>
                    <a:lnTo>
                      <a:pt x="710" y="1842"/>
                    </a:lnTo>
                    <a:lnTo>
                      <a:pt x="714" y="1828"/>
                    </a:lnTo>
                    <a:lnTo>
                      <a:pt x="840" y="1092"/>
                    </a:lnTo>
                    <a:lnTo>
                      <a:pt x="843" y="1081"/>
                    </a:lnTo>
                    <a:lnTo>
                      <a:pt x="850" y="1072"/>
                    </a:lnTo>
                    <a:lnTo>
                      <a:pt x="859" y="1066"/>
                    </a:lnTo>
                    <a:lnTo>
                      <a:pt x="960" y="1015"/>
                    </a:lnTo>
                    <a:lnTo>
                      <a:pt x="971" y="1007"/>
                    </a:lnTo>
                    <a:lnTo>
                      <a:pt x="978" y="994"/>
                    </a:lnTo>
                    <a:lnTo>
                      <a:pt x="980" y="979"/>
                    </a:lnTo>
                    <a:lnTo>
                      <a:pt x="1013" y="175"/>
                    </a:lnTo>
                    <a:lnTo>
                      <a:pt x="1012" y="161"/>
                    </a:lnTo>
                    <a:lnTo>
                      <a:pt x="1006" y="148"/>
                    </a:lnTo>
                    <a:lnTo>
                      <a:pt x="997" y="139"/>
                    </a:lnTo>
                    <a:lnTo>
                      <a:pt x="985" y="134"/>
                    </a:lnTo>
                    <a:lnTo>
                      <a:pt x="738" y="77"/>
                    </a:lnTo>
                    <a:lnTo>
                      <a:pt x="726" y="75"/>
                    </a:lnTo>
                    <a:lnTo>
                      <a:pt x="715" y="72"/>
                    </a:lnTo>
                    <a:lnTo>
                      <a:pt x="711" y="82"/>
                    </a:lnTo>
                    <a:lnTo>
                      <a:pt x="705" y="97"/>
                    </a:lnTo>
                    <a:lnTo>
                      <a:pt x="698" y="115"/>
                    </a:lnTo>
                    <a:lnTo>
                      <a:pt x="688" y="137"/>
                    </a:lnTo>
                    <a:lnTo>
                      <a:pt x="677" y="162"/>
                    </a:lnTo>
                    <a:lnTo>
                      <a:pt x="665" y="189"/>
                    </a:lnTo>
                    <a:lnTo>
                      <a:pt x="653" y="216"/>
                    </a:lnTo>
                    <a:lnTo>
                      <a:pt x="641" y="245"/>
                    </a:lnTo>
                    <a:lnTo>
                      <a:pt x="629" y="273"/>
                    </a:lnTo>
                    <a:lnTo>
                      <a:pt x="616" y="299"/>
                    </a:lnTo>
                    <a:lnTo>
                      <a:pt x="605" y="325"/>
                    </a:lnTo>
                    <a:lnTo>
                      <a:pt x="596" y="348"/>
                    </a:lnTo>
                    <a:lnTo>
                      <a:pt x="588" y="366"/>
                    </a:lnTo>
                    <a:lnTo>
                      <a:pt x="580" y="382"/>
                    </a:lnTo>
                    <a:lnTo>
                      <a:pt x="576" y="393"/>
                    </a:lnTo>
                    <a:lnTo>
                      <a:pt x="568" y="404"/>
                    </a:lnTo>
                    <a:lnTo>
                      <a:pt x="556" y="411"/>
                    </a:lnTo>
                    <a:lnTo>
                      <a:pt x="543" y="413"/>
                    </a:lnTo>
                    <a:lnTo>
                      <a:pt x="530" y="411"/>
                    </a:lnTo>
                    <a:lnTo>
                      <a:pt x="518" y="404"/>
                    </a:lnTo>
                    <a:lnTo>
                      <a:pt x="510" y="393"/>
                    </a:lnTo>
                    <a:lnTo>
                      <a:pt x="506" y="382"/>
                    </a:lnTo>
                    <a:lnTo>
                      <a:pt x="498" y="366"/>
                    </a:lnTo>
                    <a:lnTo>
                      <a:pt x="490" y="347"/>
                    </a:lnTo>
                    <a:lnTo>
                      <a:pt x="481" y="325"/>
                    </a:lnTo>
                    <a:lnTo>
                      <a:pt x="468" y="299"/>
                    </a:lnTo>
                    <a:lnTo>
                      <a:pt x="457" y="272"/>
                    </a:lnTo>
                    <a:lnTo>
                      <a:pt x="445" y="245"/>
                    </a:lnTo>
                    <a:lnTo>
                      <a:pt x="433" y="216"/>
                    </a:lnTo>
                    <a:lnTo>
                      <a:pt x="421" y="189"/>
                    </a:lnTo>
                    <a:lnTo>
                      <a:pt x="409" y="163"/>
                    </a:lnTo>
                    <a:lnTo>
                      <a:pt x="399" y="139"/>
                    </a:lnTo>
                    <a:lnTo>
                      <a:pt x="390" y="117"/>
                    </a:lnTo>
                    <a:lnTo>
                      <a:pt x="382" y="100"/>
                    </a:lnTo>
                    <a:lnTo>
                      <a:pt x="376" y="86"/>
                    </a:lnTo>
                    <a:lnTo>
                      <a:pt x="373" y="78"/>
                    </a:lnTo>
                    <a:lnTo>
                      <a:pt x="370" y="71"/>
                    </a:lnTo>
                    <a:close/>
                    <a:moveTo>
                      <a:pt x="371" y="0"/>
                    </a:moveTo>
                    <a:lnTo>
                      <a:pt x="390" y="2"/>
                    </a:lnTo>
                    <a:lnTo>
                      <a:pt x="406" y="9"/>
                    </a:lnTo>
                    <a:lnTo>
                      <a:pt x="419" y="19"/>
                    </a:lnTo>
                    <a:lnTo>
                      <a:pt x="431" y="33"/>
                    </a:lnTo>
                    <a:lnTo>
                      <a:pt x="440" y="51"/>
                    </a:lnTo>
                    <a:lnTo>
                      <a:pt x="443" y="59"/>
                    </a:lnTo>
                    <a:lnTo>
                      <a:pt x="449" y="71"/>
                    </a:lnTo>
                    <a:lnTo>
                      <a:pt x="456" y="88"/>
                    </a:lnTo>
                    <a:lnTo>
                      <a:pt x="465" y="109"/>
                    </a:lnTo>
                    <a:lnTo>
                      <a:pt x="475" y="132"/>
                    </a:lnTo>
                    <a:lnTo>
                      <a:pt x="486" y="156"/>
                    </a:lnTo>
                    <a:lnTo>
                      <a:pt x="497" y="182"/>
                    </a:lnTo>
                    <a:lnTo>
                      <a:pt x="509" y="209"/>
                    </a:lnTo>
                    <a:lnTo>
                      <a:pt x="521" y="237"/>
                    </a:lnTo>
                    <a:lnTo>
                      <a:pt x="532" y="263"/>
                    </a:lnTo>
                    <a:lnTo>
                      <a:pt x="543" y="287"/>
                    </a:lnTo>
                    <a:lnTo>
                      <a:pt x="554" y="262"/>
                    </a:lnTo>
                    <a:lnTo>
                      <a:pt x="565" y="236"/>
                    </a:lnTo>
                    <a:lnTo>
                      <a:pt x="577" y="209"/>
                    </a:lnTo>
                    <a:lnTo>
                      <a:pt x="589" y="182"/>
                    </a:lnTo>
                    <a:lnTo>
                      <a:pt x="600" y="156"/>
                    </a:lnTo>
                    <a:lnTo>
                      <a:pt x="611" y="131"/>
                    </a:lnTo>
                    <a:lnTo>
                      <a:pt x="621" y="109"/>
                    </a:lnTo>
                    <a:lnTo>
                      <a:pt x="630" y="88"/>
                    </a:lnTo>
                    <a:lnTo>
                      <a:pt x="637" y="71"/>
                    </a:lnTo>
                    <a:lnTo>
                      <a:pt x="643" y="58"/>
                    </a:lnTo>
                    <a:lnTo>
                      <a:pt x="646" y="51"/>
                    </a:lnTo>
                    <a:lnTo>
                      <a:pt x="655" y="33"/>
                    </a:lnTo>
                    <a:lnTo>
                      <a:pt x="667" y="19"/>
                    </a:lnTo>
                    <a:lnTo>
                      <a:pt x="680" y="9"/>
                    </a:lnTo>
                    <a:lnTo>
                      <a:pt x="696" y="2"/>
                    </a:lnTo>
                    <a:lnTo>
                      <a:pt x="715" y="0"/>
                    </a:lnTo>
                    <a:lnTo>
                      <a:pt x="726" y="1"/>
                    </a:lnTo>
                    <a:lnTo>
                      <a:pt x="739" y="3"/>
                    </a:lnTo>
                    <a:lnTo>
                      <a:pt x="755" y="6"/>
                    </a:lnTo>
                    <a:lnTo>
                      <a:pt x="1001" y="63"/>
                    </a:lnTo>
                    <a:lnTo>
                      <a:pt x="1025" y="71"/>
                    </a:lnTo>
                    <a:lnTo>
                      <a:pt x="1046" y="86"/>
                    </a:lnTo>
                    <a:lnTo>
                      <a:pt x="1064" y="104"/>
                    </a:lnTo>
                    <a:lnTo>
                      <a:pt x="1077" y="127"/>
                    </a:lnTo>
                    <a:lnTo>
                      <a:pt x="1085" y="151"/>
                    </a:lnTo>
                    <a:lnTo>
                      <a:pt x="1086" y="179"/>
                    </a:lnTo>
                    <a:lnTo>
                      <a:pt x="1053" y="982"/>
                    </a:lnTo>
                    <a:lnTo>
                      <a:pt x="1050" y="1007"/>
                    </a:lnTo>
                    <a:lnTo>
                      <a:pt x="1042" y="1030"/>
                    </a:lnTo>
                    <a:lnTo>
                      <a:pt x="1029" y="1049"/>
                    </a:lnTo>
                    <a:lnTo>
                      <a:pt x="1012" y="1066"/>
                    </a:lnTo>
                    <a:lnTo>
                      <a:pt x="993" y="1079"/>
                    </a:lnTo>
                    <a:lnTo>
                      <a:pt x="908" y="1123"/>
                    </a:lnTo>
                    <a:lnTo>
                      <a:pt x="785" y="1838"/>
                    </a:lnTo>
                    <a:lnTo>
                      <a:pt x="779" y="1864"/>
                    </a:lnTo>
                    <a:lnTo>
                      <a:pt x="767" y="1888"/>
                    </a:lnTo>
                    <a:lnTo>
                      <a:pt x="750" y="1908"/>
                    </a:lnTo>
                    <a:lnTo>
                      <a:pt x="729" y="1923"/>
                    </a:lnTo>
                    <a:lnTo>
                      <a:pt x="705" y="1932"/>
                    </a:lnTo>
                    <a:lnTo>
                      <a:pt x="679" y="1936"/>
                    </a:lnTo>
                    <a:lnTo>
                      <a:pt x="407" y="1936"/>
                    </a:lnTo>
                    <a:lnTo>
                      <a:pt x="385" y="1933"/>
                    </a:lnTo>
                    <a:lnTo>
                      <a:pt x="363" y="1926"/>
                    </a:lnTo>
                    <a:lnTo>
                      <a:pt x="345" y="1914"/>
                    </a:lnTo>
                    <a:lnTo>
                      <a:pt x="328" y="1899"/>
                    </a:lnTo>
                    <a:lnTo>
                      <a:pt x="315" y="1880"/>
                    </a:lnTo>
                    <a:lnTo>
                      <a:pt x="306" y="1860"/>
                    </a:lnTo>
                    <a:lnTo>
                      <a:pt x="301" y="1836"/>
                    </a:lnTo>
                    <a:lnTo>
                      <a:pt x="178" y="1123"/>
                    </a:lnTo>
                    <a:lnTo>
                      <a:pt x="93" y="1080"/>
                    </a:lnTo>
                    <a:lnTo>
                      <a:pt x="74" y="1067"/>
                    </a:lnTo>
                    <a:lnTo>
                      <a:pt x="57" y="1049"/>
                    </a:lnTo>
                    <a:lnTo>
                      <a:pt x="44" y="1030"/>
                    </a:lnTo>
                    <a:lnTo>
                      <a:pt x="36" y="1007"/>
                    </a:lnTo>
                    <a:lnTo>
                      <a:pt x="32" y="982"/>
                    </a:lnTo>
                    <a:lnTo>
                      <a:pt x="0" y="179"/>
                    </a:lnTo>
                    <a:lnTo>
                      <a:pt x="1" y="151"/>
                    </a:lnTo>
                    <a:lnTo>
                      <a:pt x="9" y="127"/>
                    </a:lnTo>
                    <a:lnTo>
                      <a:pt x="22" y="104"/>
                    </a:lnTo>
                    <a:lnTo>
                      <a:pt x="39" y="86"/>
                    </a:lnTo>
                    <a:lnTo>
                      <a:pt x="61" y="71"/>
                    </a:lnTo>
                    <a:lnTo>
                      <a:pt x="85" y="63"/>
                    </a:lnTo>
                    <a:lnTo>
                      <a:pt x="331" y="6"/>
                    </a:lnTo>
                    <a:lnTo>
                      <a:pt x="347" y="3"/>
                    </a:lnTo>
                    <a:lnTo>
                      <a:pt x="360" y="1"/>
                    </a:lnTo>
                    <a:lnTo>
                      <a:pt x="37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87" name="Freeform 1604">
                <a:extLst>
                  <a:ext uri="{FF2B5EF4-FFF2-40B4-BE49-F238E27FC236}">
                    <a16:creationId xmlns:a16="http://schemas.microsoft.com/office/drawing/2014/main" id="{90918F61-7AC0-40F0-97C9-1D0F19ABC511}"/>
                  </a:ext>
                </a:extLst>
              </p:cNvPr>
              <p:cNvSpPr>
                <a:spLocks noEditPoints="1"/>
              </p:cNvSpPr>
              <p:nvPr/>
            </p:nvSpPr>
            <p:spPr bwMode="auto">
              <a:xfrm>
                <a:off x="1902616" y="1555257"/>
                <a:ext cx="68776" cy="79522"/>
              </a:xfrm>
              <a:custGeom>
                <a:avLst/>
                <a:gdLst/>
                <a:ahLst/>
                <a:cxnLst>
                  <a:cxn ang="0">
                    <a:pos x="249" y="74"/>
                  </a:cxn>
                  <a:cxn ang="0">
                    <a:pos x="184" y="97"/>
                  </a:cxn>
                  <a:cxn ang="0">
                    <a:pos x="133" y="139"/>
                  </a:cxn>
                  <a:cxn ang="0">
                    <a:pos x="94" y="198"/>
                  </a:cxn>
                  <a:cxn ang="0">
                    <a:pos x="74" y="270"/>
                  </a:cxn>
                  <a:cxn ang="0">
                    <a:pos x="74" y="354"/>
                  </a:cxn>
                  <a:cxn ang="0">
                    <a:pos x="98" y="436"/>
                  </a:cxn>
                  <a:cxn ang="0">
                    <a:pos x="137" y="505"/>
                  </a:cxn>
                  <a:cxn ang="0">
                    <a:pos x="191" y="559"/>
                  </a:cxn>
                  <a:cxn ang="0">
                    <a:pos x="252" y="587"/>
                  </a:cxn>
                  <a:cxn ang="0">
                    <a:pos x="318" y="587"/>
                  </a:cxn>
                  <a:cxn ang="0">
                    <a:pos x="379" y="559"/>
                  </a:cxn>
                  <a:cxn ang="0">
                    <a:pos x="433" y="505"/>
                  </a:cxn>
                  <a:cxn ang="0">
                    <a:pos x="472" y="436"/>
                  </a:cxn>
                  <a:cxn ang="0">
                    <a:pos x="496" y="354"/>
                  </a:cxn>
                  <a:cxn ang="0">
                    <a:pos x="496" y="270"/>
                  </a:cxn>
                  <a:cxn ang="0">
                    <a:pos x="476" y="198"/>
                  </a:cxn>
                  <a:cxn ang="0">
                    <a:pos x="437" y="139"/>
                  </a:cxn>
                  <a:cxn ang="0">
                    <a:pos x="386" y="97"/>
                  </a:cxn>
                  <a:cxn ang="0">
                    <a:pos x="321" y="74"/>
                  </a:cxn>
                  <a:cxn ang="0">
                    <a:pos x="285" y="0"/>
                  </a:cxn>
                  <a:cxn ang="0">
                    <a:pos x="371" y="12"/>
                  </a:cxn>
                  <a:cxn ang="0">
                    <a:pos x="444" y="47"/>
                  </a:cxn>
                  <a:cxn ang="0">
                    <a:pos x="503" y="103"/>
                  </a:cxn>
                  <a:cxn ang="0">
                    <a:pos x="545" y="176"/>
                  </a:cxn>
                  <a:cxn ang="0">
                    <a:pos x="568" y="264"/>
                  </a:cxn>
                  <a:cxn ang="0">
                    <a:pos x="568" y="357"/>
                  </a:cxn>
                  <a:cxn ang="0">
                    <a:pos x="547" y="445"/>
                  </a:cxn>
                  <a:cxn ang="0">
                    <a:pos x="509" y="523"/>
                  </a:cxn>
                  <a:cxn ang="0">
                    <a:pos x="456" y="587"/>
                  </a:cxn>
                  <a:cxn ang="0">
                    <a:pos x="392" y="634"/>
                  </a:cxn>
                  <a:cxn ang="0">
                    <a:pos x="322" y="661"/>
                  </a:cxn>
                  <a:cxn ang="0">
                    <a:pos x="248" y="661"/>
                  </a:cxn>
                  <a:cxn ang="0">
                    <a:pos x="178" y="634"/>
                  </a:cxn>
                  <a:cxn ang="0">
                    <a:pos x="114" y="587"/>
                  </a:cxn>
                  <a:cxn ang="0">
                    <a:pos x="61" y="523"/>
                  </a:cxn>
                  <a:cxn ang="0">
                    <a:pos x="23" y="445"/>
                  </a:cxn>
                  <a:cxn ang="0">
                    <a:pos x="2" y="357"/>
                  </a:cxn>
                  <a:cxn ang="0">
                    <a:pos x="2" y="264"/>
                  </a:cxn>
                  <a:cxn ang="0">
                    <a:pos x="25" y="176"/>
                  </a:cxn>
                  <a:cxn ang="0">
                    <a:pos x="67" y="103"/>
                  </a:cxn>
                  <a:cxn ang="0">
                    <a:pos x="126" y="47"/>
                  </a:cxn>
                  <a:cxn ang="0">
                    <a:pos x="199" y="12"/>
                  </a:cxn>
                  <a:cxn ang="0">
                    <a:pos x="285" y="0"/>
                  </a:cxn>
                </a:cxnLst>
                <a:rect l="0" t="0" r="r" b="b"/>
                <a:pathLst>
                  <a:path w="570" h="664">
                    <a:moveTo>
                      <a:pt x="285" y="72"/>
                    </a:moveTo>
                    <a:lnTo>
                      <a:pt x="249" y="74"/>
                    </a:lnTo>
                    <a:lnTo>
                      <a:pt x="216" y="83"/>
                    </a:lnTo>
                    <a:lnTo>
                      <a:pt x="184" y="97"/>
                    </a:lnTo>
                    <a:lnTo>
                      <a:pt x="157" y="116"/>
                    </a:lnTo>
                    <a:lnTo>
                      <a:pt x="133" y="139"/>
                    </a:lnTo>
                    <a:lnTo>
                      <a:pt x="112" y="167"/>
                    </a:lnTo>
                    <a:lnTo>
                      <a:pt x="94" y="198"/>
                    </a:lnTo>
                    <a:lnTo>
                      <a:pt x="82" y="233"/>
                    </a:lnTo>
                    <a:lnTo>
                      <a:pt x="74" y="270"/>
                    </a:lnTo>
                    <a:lnTo>
                      <a:pt x="72" y="311"/>
                    </a:lnTo>
                    <a:lnTo>
                      <a:pt x="74" y="354"/>
                    </a:lnTo>
                    <a:lnTo>
                      <a:pt x="83" y="395"/>
                    </a:lnTo>
                    <a:lnTo>
                      <a:pt x="98" y="436"/>
                    </a:lnTo>
                    <a:lnTo>
                      <a:pt x="115" y="472"/>
                    </a:lnTo>
                    <a:lnTo>
                      <a:pt x="137" y="505"/>
                    </a:lnTo>
                    <a:lnTo>
                      <a:pt x="162" y="535"/>
                    </a:lnTo>
                    <a:lnTo>
                      <a:pt x="191" y="559"/>
                    </a:lnTo>
                    <a:lnTo>
                      <a:pt x="220" y="576"/>
                    </a:lnTo>
                    <a:lnTo>
                      <a:pt x="252" y="587"/>
                    </a:lnTo>
                    <a:lnTo>
                      <a:pt x="285" y="592"/>
                    </a:lnTo>
                    <a:lnTo>
                      <a:pt x="318" y="587"/>
                    </a:lnTo>
                    <a:lnTo>
                      <a:pt x="350" y="576"/>
                    </a:lnTo>
                    <a:lnTo>
                      <a:pt x="379" y="559"/>
                    </a:lnTo>
                    <a:lnTo>
                      <a:pt x="408" y="535"/>
                    </a:lnTo>
                    <a:lnTo>
                      <a:pt x="433" y="505"/>
                    </a:lnTo>
                    <a:lnTo>
                      <a:pt x="455" y="472"/>
                    </a:lnTo>
                    <a:lnTo>
                      <a:pt x="472" y="436"/>
                    </a:lnTo>
                    <a:lnTo>
                      <a:pt x="487" y="395"/>
                    </a:lnTo>
                    <a:lnTo>
                      <a:pt x="496" y="354"/>
                    </a:lnTo>
                    <a:lnTo>
                      <a:pt x="498" y="311"/>
                    </a:lnTo>
                    <a:lnTo>
                      <a:pt x="496" y="270"/>
                    </a:lnTo>
                    <a:lnTo>
                      <a:pt x="488" y="233"/>
                    </a:lnTo>
                    <a:lnTo>
                      <a:pt x="476" y="198"/>
                    </a:lnTo>
                    <a:lnTo>
                      <a:pt x="458" y="167"/>
                    </a:lnTo>
                    <a:lnTo>
                      <a:pt x="437" y="139"/>
                    </a:lnTo>
                    <a:lnTo>
                      <a:pt x="413" y="116"/>
                    </a:lnTo>
                    <a:lnTo>
                      <a:pt x="386" y="97"/>
                    </a:lnTo>
                    <a:lnTo>
                      <a:pt x="354" y="83"/>
                    </a:lnTo>
                    <a:lnTo>
                      <a:pt x="321" y="74"/>
                    </a:lnTo>
                    <a:lnTo>
                      <a:pt x="285" y="72"/>
                    </a:lnTo>
                    <a:close/>
                    <a:moveTo>
                      <a:pt x="285" y="0"/>
                    </a:moveTo>
                    <a:lnTo>
                      <a:pt x="329" y="2"/>
                    </a:lnTo>
                    <a:lnTo>
                      <a:pt x="371" y="12"/>
                    </a:lnTo>
                    <a:lnTo>
                      <a:pt x="409" y="27"/>
                    </a:lnTo>
                    <a:lnTo>
                      <a:pt x="444" y="47"/>
                    </a:lnTo>
                    <a:lnTo>
                      <a:pt x="476" y="73"/>
                    </a:lnTo>
                    <a:lnTo>
                      <a:pt x="503" y="103"/>
                    </a:lnTo>
                    <a:lnTo>
                      <a:pt x="526" y="138"/>
                    </a:lnTo>
                    <a:lnTo>
                      <a:pt x="545" y="176"/>
                    </a:lnTo>
                    <a:lnTo>
                      <a:pt x="559" y="218"/>
                    </a:lnTo>
                    <a:lnTo>
                      <a:pt x="568" y="264"/>
                    </a:lnTo>
                    <a:lnTo>
                      <a:pt x="570" y="311"/>
                    </a:lnTo>
                    <a:lnTo>
                      <a:pt x="568" y="357"/>
                    </a:lnTo>
                    <a:lnTo>
                      <a:pt x="560" y="402"/>
                    </a:lnTo>
                    <a:lnTo>
                      <a:pt x="547" y="445"/>
                    </a:lnTo>
                    <a:lnTo>
                      <a:pt x="529" y="485"/>
                    </a:lnTo>
                    <a:lnTo>
                      <a:pt x="509" y="523"/>
                    </a:lnTo>
                    <a:lnTo>
                      <a:pt x="483" y="556"/>
                    </a:lnTo>
                    <a:lnTo>
                      <a:pt x="456" y="587"/>
                    </a:lnTo>
                    <a:lnTo>
                      <a:pt x="425" y="614"/>
                    </a:lnTo>
                    <a:lnTo>
                      <a:pt x="392" y="634"/>
                    </a:lnTo>
                    <a:lnTo>
                      <a:pt x="358" y="651"/>
                    </a:lnTo>
                    <a:lnTo>
                      <a:pt x="322" y="661"/>
                    </a:lnTo>
                    <a:lnTo>
                      <a:pt x="285" y="664"/>
                    </a:lnTo>
                    <a:lnTo>
                      <a:pt x="248" y="661"/>
                    </a:lnTo>
                    <a:lnTo>
                      <a:pt x="212" y="651"/>
                    </a:lnTo>
                    <a:lnTo>
                      <a:pt x="178" y="634"/>
                    </a:lnTo>
                    <a:lnTo>
                      <a:pt x="145" y="614"/>
                    </a:lnTo>
                    <a:lnTo>
                      <a:pt x="114" y="587"/>
                    </a:lnTo>
                    <a:lnTo>
                      <a:pt x="87" y="556"/>
                    </a:lnTo>
                    <a:lnTo>
                      <a:pt x="61" y="523"/>
                    </a:lnTo>
                    <a:lnTo>
                      <a:pt x="41" y="485"/>
                    </a:lnTo>
                    <a:lnTo>
                      <a:pt x="23" y="445"/>
                    </a:lnTo>
                    <a:lnTo>
                      <a:pt x="10" y="402"/>
                    </a:lnTo>
                    <a:lnTo>
                      <a:pt x="2" y="357"/>
                    </a:lnTo>
                    <a:lnTo>
                      <a:pt x="0" y="311"/>
                    </a:lnTo>
                    <a:lnTo>
                      <a:pt x="2" y="264"/>
                    </a:lnTo>
                    <a:lnTo>
                      <a:pt x="11" y="218"/>
                    </a:lnTo>
                    <a:lnTo>
                      <a:pt x="25" y="176"/>
                    </a:lnTo>
                    <a:lnTo>
                      <a:pt x="44" y="138"/>
                    </a:lnTo>
                    <a:lnTo>
                      <a:pt x="67" y="103"/>
                    </a:lnTo>
                    <a:lnTo>
                      <a:pt x="94" y="73"/>
                    </a:lnTo>
                    <a:lnTo>
                      <a:pt x="126" y="47"/>
                    </a:lnTo>
                    <a:lnTo>
                      <a:pt x="161" y="27"/>
                    </a:lnTo>
                    <a:lnTo>
                      <a:pt x="199" y="12"/>
                    </a:lnTo>
                    <a:lnTo>
                      <a:pt x="241" y="2"/>
                    </a:lnTo>
                    <a:lnTo>
                      <a:pt x="28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88" name="Freeform 1605">
                <a:extLst>
                  <a:ext uri="{FF2B5EF4-FFF2-40B4-BE49-F238E27FC236}">
                    <a16:creationId xmlns:a16="http://schemas.microsoft.com/office/drawing/2014/main" id="{77C8A54C-2C20-4CA0-A11D-823E11A1DC7B}"/>
                  </a:ext>
                </a:extLst>
              </p:cNvPr>
              <p:cNvSpPr>
                <a:spLocks noEditPoints="1"/>
              </p:cNvSpPr>
              <p:nvPr/>
            </p:nvSpPr>
            <p:spPr bwMode="auto">
              <a:xfrm>
                <a:off x="2009004" y="1630481"/>
                <a:ext cx="126806" cy="224597"/>
              </a:xfrm>
              <a:custGeom>
                <a:avLst/>
                <a:gdLst/>
                <a:ahLst/>
                <a:cxnLst>
                  <a:cxn ang="0">
                    <a:pos x="687" y="96"/>
                  </a:cxn>
                  <a:cxn ang="0">
                    <a:pos x="658" y="164"/>
                  </a:cxn>
                  <a:cxn ang="0">
                    <a:pos x="609" y="275"/>
                  </a:cxn>
                  <a:cxn ang="0">
                    <a:pos x="562" y="383"/>
                  </a:cxn>
                  <a:cxn ang="0">
                    <a:pos x="529" y="404"/>
                  </a:cxn>
                  <a:cxn ang="0">
                    <a:pos x="504" y="394"/>
                  </a:cxn>
                  <a:cxn ang="0">
                    <a:pos x="484" y="357"/>
                  </a:cxn>
                  <a:cxn ang="0">
                    <a:pos x="455" y="291"/>
                  </a:cxn>
                  <a:cxn ang="0">
                    <a:pos x="420" y="211"/>
                  </a:cxn>
                  <a:cxn ang="0">
                    <a:pos x="387" y="136"/>
                  </a:cxn>
                  <a:cxn ang="0">
                    <a:pos x="367" y="86"/>
                  </a:cxn>
                  <a:cxn ang="0">
                    <a:pos x="356" y="75"/>
                  </a:cxn>
                  <a:cxn ang="0">
                    <a:pos x="345" y="76"/>
                  </a:cxn>
                  <a:cxn ang="0">
                    <a:pos x="99" y="132"/>
                  </a:cxn>
                  <a:cxn ang="0">
                    <a:pos x="74" y="158"/>
                  </a:cxn>
                  <a:cxn ang="0">
                    <a:pos x="108" y="966"/>
                  </a:cxn>
                  <a:cxn ang="0">
                    <a:pos x="223" y="1035"/>
                  </a:cxn>
                  <a:cxn ang="0">
                    <a:pos x="242" y="1062"/>
                  </a:cxn>
                  <a:cxn ang="0">
                    <a:pos x="375" y="1799"/>
                  </a:cxn>
                  <a:cxn ang="0">
                    <a:pos x="660" y="1809"/>
                  </a:cxn>
                  <a:cxn ang="0">
                    <a:pos x="690" y="1790"/>
                  </a:cxn>
                  <a:cxn ang="0">
                    <a:pos x="819" y="1051"/>
                  </a:cxn>
                  <a:cxn ang="0">
                    <a:pos x="933" y="986"/>
                  </a:cxn>
                  <a:cxn ang="0">
                    <a:pos x="953" y="952"/>
                  </a:cxn>
                  <a:cxn ang="0">
                    <a:pos x="977" y="146"/>
                  </a:cxn>
                  <a:cxn ang="0">
                    <a:pos x="719" y="77"/>
                  </a:cxn>
                  <a:cxn ang="0">
                    <a:pos x="695" y="73"/>
                  </a:cxn>
                  <a:cxn ang="0">
                    <a:pos x="396" y="9"/>
                  </a:cxn>
                  <a:cxn ang="0">
                    <a:pos x="430" y="51"/>
                  </a:cxn>
                  <a:cxn ang="0">
                    <a:pos x="446" y="86"/>
                  </a:cxn>
                  <a:cxn ang="0">
                    <a:pos x="473" y="150"/>
                  </a:cxn>
                  <a:cxn ang="0">
                    <a:pos x="507" y="228"/>
                  </a:cxn>
                  <a:cxn ang="0">
                    <a:pos x="547" y="235"/>
                  </a:cxn>
                  <a:cxn ang="0">
                    <a:pos x="590" y="137"/>
                  </a:cxn>
                  <a:cxn ang="0">
                    <a:pos x="614" y="80"/>
                  </a:cxn>
                  <a:cxn ang="0">
                    <a:pos x="626" y="54"/>
                  </a:cxn>
                  <a:cxn ang="0">
                    <a:pos x="648" y="19"/>
                  </a:cxn>
                  <a:cxn ang="0">
                    <a:pos x="695" y="0"/>
                  </a:cxn>
                  <a:cxn ang="0">
                    <a:pos x="735" y="6"/>
                  </a:cxn>
                  <a:cxn ang="0">
                    <a:pos x="1019" y="84"/>
                  </a:cxn>
                  <a:cxn ang="0">
                    <a:pos x="1055" y="148"/>
                  </a:cxn>
                  <a:cxn ang="0">
                    <a:pos x="1022" y="979"/>
                  </a:cxn>
                  <a:cxn ang="0">
                    <a:pos x="985" y="1037"/>
                  </a:cxn>
                  <a:cxn ang="0">
                    <a:pos x="765" y="1786"/>
                  </a:cxn>
                  <a:cxn ang="0">
                    <a:pos x="731" y="1854"/>
                  </a:cxn>
                  <a:cxn ang="0">
                    <a:pos x="660" y="1882"/>
                  </a:cxn>
                  <a:cxn ang="0">
                    <a:pos x="348" y="1868"/>
                  </a:cxn>
                  <a:cxn ang="0">
                    <a:pos x="299" y="1810"/>
                  </a:cxn>
                  <a:cxn ang="0">
                    <a:pos x="91" y="1051"/>
                  </a:cxn>
                  <a:cxn ang="0">
                    <a:pos x="44" y="1001"/>
                  </a:cxn>
                  <a:cxn ang="0">
                    <a:pos x="0" y="175"/>
                  </a:cxn>
                  <a:cxn ang="0">
                    <a:pos x="22" y="102"/>
                  </a:cxn>
                  <a:cxn ang="0">
                    <a:pos x="84" y="62"/>
                  </a:cxn>
                  <a:cxn ang="0">
                    <a:pos x="350" y="1"/>
                  </a:cxn>
                </a:cxnLst>
                <a:rect l="0" t="0" r="r" b="b"/>
                <a:pathLst>
                  <a:path w="1057" h="1882">
                    <a:moveTo>
                      <a:pt x="695" y="73"/>
                    </a:moveTo>
                    <a:lnTo>
                      <a:pt x="692" y="81"/>
                    </a:lnTo>
                    <a:lnTo>
                      <a:pt x="687" y="96"/>
                    </a:lnTo>
                    <a:lnTo>
                      <a:pt x="679" y="113"/>
                    </a:lnTo>
                    <a:lnTo>
                      <a:pt x="669" y="136"/>
                    </a:lnTo>
                    <a:lnTo>
                      <a:pt x="658" y="164"/>
                    </a:lnTo>
                    <a:lnTo>
                      <a:pt x="644" y="195"/>
                    </a:lnTo>
                    <a:lnTo>
                      <a:pt x="628" y="233"/>
                    </a:lnTo>
                    <a:lnTo>
                      <a:pt x="609" y="275"/>
                    </a:lnTo>
                    <a:lnTo>
                      <a:pt x="588" y="323"/>
                    </a:lnTo>
                    <a:lnTo>
                      <a:pt x="565" y="374"/>
                    </a:lnTo>
                    <a:lnTo>
                      <a:pt x="562" y="383"/>
                    </a:lnTo>
                    <a:lnTo>
                      <a:pt x="554" y="394"/>
                    </a:lnTo>
                    <a:lnTo>
                      <a:pt x="543" y="402"/>
                    </a:lnTo>
                    <a:lnTo>
                      <a:pt x="529" y="404"/>
                    </a:lnTo>
                    <a:lnTo>
                      <a:pt x="529" y="404"/>
                    </a:lnTo>
                    <a:lnTo>
                      <a:pt x="516" y="402"/>
                    </a:lnTo>
                    <a:lnTo>
                      <a:pt x="504" y="394"/>
                    </a:lnTo>
                    <a:lnTo>
                      <a:pt x="496" y="383"/>
                    </a:lnTo>
                    <a:lnTo>
                      <a:pt x="490" y="372"/>
                    </a:lnTo>
                    <a:lnTo>
                      <a:pt x="484" y="357"/>
                    </a:lnTo>
                    <a:lnTo>
                      <a:pt x="476" y="337"/>
                    </a:lnTo>
                    <a:lnTo>
                      <a:pt x="466" y="315"/>
                    </a:lnTo>
                    <a:lnTo>
                      <a:pt x="455" y="291"/>
                    </a:lnTo>
                    <a:lnTo>
                      <a:pt x="444" y="264"/>
                    </a:lnTo>
                    <a:lnTo>
                      <a:pt x="432" y="238"/>
                    </a:lnTo>
                    <a:lnTo>
                      <a:pt x="420" y="211"/>
                    </a:lnTo>
                    <a:lnTo>
                      <a:pt x="409" y="184"/>
                    </a:lnTo>
                    <a:lnTo>
                      <a:pt x="398" y="159"/>
                    </a:lnTo>
                    <a:lnTo>
                      <a:pt x="387" y="136"/>
                    </a:lnTo>
                    <a:lnTo>
                      <a:pt x="379" y="115"/>
                    </a:lnTo>
                    <a:lnTo>
                      <a:pt x="372" y="98"/>
                    </a:lnTo>
                    <a:lnTo>
                      <a:pt x="367" y="86"/>
                    </a:lnTo>
                    <a:lnTo>
                      <a:pt x="362" y="77"/>
                    </a:lnTo>
                    <a:lnTo>
                      <a:pt x="360" y="76"/>
                    </a:lnTo>
                    <a:lnTo>
                      <a:pt x="356" y="75"/>
                    </a:lnTo>
                    <a:lnTo>
                      <a:pt x="352" y="75"/>
                    </a:lnTo>
                    <a:lnTo>
                      <a:pt x="348" y="75"/>
                    </a:lnTo>
                    <a:lnTo>
                      <a:pt x="345" y="76"/>
                    </a:lnTo>
                    <a:lnTo>
                      <a:pt x="341" y="76"/>
                    </a:lnTo>
                    <a:lnTo>
                      <a:pt x="339" y="77"/>
                    </a:lnTo>
                    <a:lnTo>
                      <a:pt x="99" y="132"/>
                    </a:lnTo>
                    <a:lnTo>
                      <a:pt x="88" y="137"/>
                    </a:lnTo>
                    <a:lnTo>
                      <a:pt x="80" y="146"/>
                    </a:lnTo>
                    <a:lnTo>
                      <a:pt x="74" y="158"/>
                    </a:lnTo>
                    <a:lnTo>
                      <a:pt x="73" y="171"/>
                    </a:lnTo>
                    <a:lnTo>
                      <a:pt x="105" y="952"/>
                    </a:lnTo>
                    <a:lnTo>
                      <a:pt x="108" y="966"/>
                    </a:lnTo>
                    <a:lnTo>
                      <a:pt x="114" y="978"/>
                    </a:lnTo>
                    <a:lnTo>
                      <a:pt x="124" y="986"/>
                    </a:lnTo>
                    <a:lnTo>
                      <a:pt x="223" y="1035"/>
                    </a:lnTo>
                    <a:lnTo>
                      <a:pt x="232" y="1042"/>
                    </a:lnTo>
                    <a:lnTo>
                      <a:pt x="238" y="1051"/>
                    </a:lnTo>
                    <a:lnTo>
                      <a:pt x="242" y="1062"/>
                    </a:lnTo>
                    <a:lnTo>
                      <a:pt x="364" y="1774"/>
                    </a:lnTo>
                    <a:lnTo>
                      <a:pt x="368" y="1788"/>
                    </a:lnTo>
                    <a:lnTo>
                      <a:pt x="375" y="1799"/>
                    </a:lnTo>
                    <a:lnTo>
                      <a:pt x="385" y="1807"/>
                    </a:lnTo>
                    <a:lnTo>
                      <a:pt x="397" y="1809"/>
                    </a:lnTo>
                    <a:lnTo>
                      <a:pt x="660" y="1809"/>
                    </a:lnTo>
                    <a:lnTo>
                      <a:pt x="672" y="1807"/>
                    </a:lnTo>
                    <a:lnTo>
                      <a:pt x="682" y="1800"/>
                    </a:lnTo>
                    <a:lnTo>
                      <a:pt x="690" y="1790"/>
                    </a:lnTo>
                    <a:lnTo>
                      <a:pt x="693" y="1776"/>
                    </a:lnTo>
                    <a:lnTo>
                      <a:pt x="816" y="1062"/>
                    </a:lnTo>
                    <a:lnTo>
                      <a:pt x="819" y="1051"/>
                    </a:lnTo>
                    <a:lnTo>
                      <a:pt x="826" y="1042"/>
                    </a:lnTo>
                    <a:lnTo>
                      <a:pt x="835" y="1035"/>
                    </a:lnTo>
                    <a:lnTo>
                      <a:pt x="933" y="986"/>
                    </a:lnTo>
                    <a:lnTo>
                      <a:pt x="943" y="978"/>
                    </a:lnTo>
                    <a:lnTo>
                      <a:pt x="950" y="966"/>
                    </a:lnTo>
                    <a:lnTo>
                      <a:pt x="953" y="952"/>
                    </a:lnTo>
                    <a:lnTo>
                      <a:pt x="985" y="171"/>
                    </a:lnTo>
                    <a:lnTo>
                      <a:pt x="983" y="158"/>
                    </a:lnTo>
                    <a:lnTo>
                      <a:pt x="977" y="146"/>
                    </a:lnTo>
                    <a:lnTo>
                      <a:pt x="970" y="137"/>
                    </a:lnTo>
                    <a:lnTo>
                      <a:pt x="959" y="132"/>
                    </a:lnTo>
                    <a:lnTo>
                      <a:pt x="719" y="77"/>
                    </a:lnTo>
                    <a:lnTo>
                      <a:pt x="712" y="75"/>
                    </a:lnTo>
                    <a:lnTo>
                      <a:pt x="704" y="74"/>
                    </a:lnTo>
                    <a:lnTo>
                      <a:pt x="695" y="73"/>
                    </a:lnTo>
                    <a:close/>
                    <a:moveTo>
                      <a:pt x="361" y="0"/>
                    </a:moveTo>
                    <a:lnTo>
                      <a:pt x="380" y="2"/>
                    </a:lnTo>
                    <a:lnTo>
                      <a:pt x="396" y="9"/>
                    </a:lnTo>
                    <a:lnTo>
                      <a:pt x="409" y="19"/>
                    </a:lnTo>
                    <a:lnTo>
                      <a:pt x="421" y="32"/>
                    </a:lnTo>
                    <a:lnTo>
                      <a:pt x="430" y="51"/>
                    </a:lnTo>
                    <a:lnTo>
                      <a:pt x="433" y="58"/>
                    </a:lnTo>
                    <a:lnTo>
                      <a:pt x="438" y="69"/>
                    </a:lnTo>
                    <a:lnTo>
                      <a:pt x="446" y="86"/>
                    </a:lnTo>
                    <a:lnTo>
                      <a:pt x="453" y="105"/>
                    </a:lnTo>
                    <a:lnTo>
                      <a:pt x="463" y="126"/>
                    </a:lnTo>
                    <a:lnTo>
                      <a:pt x="473" y="150"/>
                    </a:lnTo>
                    <a:lnTo>
                      <a:pt x="484" y="176"/>
                    </a:lnTo>
                    <a:lnTo>
                      <a:pt x="496" y="202"/>
                    </a:lnTo>
                    <a:lnTo>
                      <a:pt x="507" y="228"/>
                    </a:lnTo>
                    <a:lnTo>
                      <a:pt x="518" y="254"/>
                    </a:lnTo>
                    <a:lnTo>
                      <a:pt x="529" y="278"/>
                    </a:lnTo>
                    <a:lnTo>
                      <a:pt x="547" y="235"/>
                    </a:lnTo>
                    <a:lnTo>
                      <a:pt x="564" y="198"/>
                    </a:lnTo>
                    <a:lnTo>
                      <a:pt x="578" y="165"/>
                    </a:lnTo>
                    <a:lnTo>
                      <a:pt x="590" y="137"/>
                    </a:lnTo>
                    <a:lnTo>
                      <a:pt x="600" y="114"/>
                    </a:lnTo>
                    <a:lnTo>
                      <a:pt x="608" y="96"/>
                    </a:lnTo>
                    <a:lnTo>
                      <a:pt x="614" y="80"/>
                    </a:lnTo>
                    <a:lnTo>
                      <a:pt x="620" y="69"/>
                    </a:lnTo>
                    <a:lnTo>
                      <a:pt x="623" y="61"/>
                    </a:lnTo>
                    <a:lnTo>
                      <a:pt x="626" y="54"/>
                    </a:lnTo>
                    <a:lnTo>
                      <a:pt x="628" y="51"/>
                    </a:lnTo>
                    <a:lnTo>
                      <a:pt x="636" y="32"/>
                    </a:lnTo>
                    <a:lnTo>
                      <a:pt x="648" y="19"/>
                    </a:lnTo>
                    <a:lnTo>
                      <a:pt x="661" y="9"/>
                    </a:lnTo>
                    <a:lnTo>
                      <a:pt x="678" y="2"/>
                    </a:lnTo>
                    <a:lnTo>
                      <a:pt x="695" y="0"/>
                    </a:lnTo>
                    <a:lnTo>
                      <a:pt x="706" y="1"/>
                    </a:lnTo>
                    <a:lnTo>
                      <a:pt x="720" y="4"/>
                    </a:lnTo>
                    <a:lnTo>
                      <a:pt x="735" y="6"/>
                    </a:lnTo>
                    <a:lnTo>
                      <a:pt x="974" y="62"/>
                    </a:lnTo>
                    <a:lnTo>
                      <a:pt x="998" y="70"/>
                    </a:lnTo>
                    <a:lnTo>
                      <a:pt x="1019" y="84"/>
                    </a:lnTo>
                    <a:lnTo>
                      <a:pt x="1035" y="102"/>
                    </a:lnTo>
                    <a:lnTo>
                      <a:pt x="1047" y="124"/>
                    </a:lnTo>
                    <a:lnTo>
                      <a:pt x="1055" y="148"/>
                    </a:lnTo>
                    <a:lnTo>
                      <a:pt x="1057" y="175"/>
                    </a:lnTo>
                    <a:lnTo>
                      <a:pt x="1025" y="955"/>
                    </a:lnTo>
                    <a:lnTo>
                      <a:pt x="1022" y="979"/>
                    </a:lnTo>
                    <a:lnTo>
                      <a:pt x="1013" y="1001"/>
                    </a:lnTo>
                    <a:lnTo>
                      <a:pt x="1001" y="1021"/>
                    </a:lnTo>
                    <a:lnTo>
                      <a:pt x="985" y="1037"/>
                    </a:lnTo>
                    <a:lnTo>
                      <a:pt x="966" y="1051"/>
                    </a:lnTo>
                    <a:lnTo>
                      <a:pt x="884" y="1092"/>
                    </a:lnTo>
                    <a:lnTo>
                      <a:pt x="765" y="1786"/>
                    </a:lnTo>
                    <a:lnTo>
                      <a:pt x="759" y="1811"/>
                    </a:lnTo>
                    <a:lnTo>
                      <a:pt x="747" y="1834"/>
                    </a:lnTo>
                    <a:lnTo>
                      <a:pt x="731" y="1854"/>
                    </a:lnTo>
                    <a:lnTo>
                      <a:pt x="710" y="1870"/>
                    </a:lnTo>
                    <a:lnTo>
                      <a:pt x="687" y="1878"/>
                    </a:lnTo>
                    <a:lnTo>
                      <a:pt x="660" y="1882"/>
                    </a:lnTo>
                    <a:lnTo>
                      <a:pt x="397" y="1882"/>
                    </a:lnTo>
                    <a:lnTo>
                      <a:pt x="371" y="1878"/>
                    </a:lnTo>
                    <a:lnTo>
                      <a:pt x="348" y="1868"/>
                    </a:lnTo>
                    <a:lnTo>
                      <a:pt x="327" y="1854"/>
                    </a:lnTo>
                    <a:lnTo>
                      <a:pt x="311" y="1834"/>
                    </a:lnTo>
                    <a:lnTo>
                      <a:pt x="299" y="1810"/>
                    </a:lnTo>
                    <a:lnTo>
                      <a:pt x="292" y="1784"/>
                    </a:lnTo>
                    <a:lnTo>
                      <a:pt x="174" y="1092"/>
                    </a:lnTo>
                    <a:lnTo>
                      <a:pt x="91" y="1051"/>
                    </a:lnTo>
                    <a:lnTo>
                      <a:pt x="73" y="1037"/>
                    </a:lnTo>
                    <a:lnTo>
                      <a:pt x="56" y="1021"/>
                    </a:lnTo>
                    <a:lnTo>
                      <a:pt x="44" y="1001"/>
                    </a:lnTo>
                    <a:lnTo>
                      <a:pt x="35" y="979"/>
                    </a:lnTo>
                    <a:lnTo>
                      <a:pt x="32" y="955"/>
                    </a:lnTo>
                    <a:lnTo>
                      <a:pt x="0" y="175"/>
                    </a:lnTo>
                    <a:lnTo>
                      <a:pt x="3" y="148"/>
                    </a:lnTo>
                    <a:lnTo>
                      <a:pt x="9" y="124"/>
                    </a:lnTo>
                    <a:lnTo>
                      <a:pt x="22" y="102"/>
                    </a:lnTo>
                    <a:lnTo>
                      <a:pt x="39" y="84"/>
                    </a:lnTo>
                    <a:lnTo>
                      <a:pt x="60" y="70"/>
                    </a:lnTo>
                    <a:lnTo>
                      <a:pt x="84" y="62"/>
                    </a:lnTo>
                    <a:lnTo>
                      <a:pt x="323" y="6"/>
                    </a:lnTo>
                    <a:lnTo>
                      <a:pt x="338" y="4"/>
                    </a:lnTo>
                    <a:lnTo>
                      <a:pt x="350" y="1"/>
                    </a:lnTo>
                    <a:lnTo>
                      <a:pt x="36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89" name="Freeform 1606">
                <a:extLst>
                  <a:ext uri="{FF2B5EF4-FFF2-40B4-BE49-F238E27FC236}">
                    <a16:creationId xmlns:a16="http://schemas.microsoft.com/office/drawing/2014/main" id="{EB0E642D-7867-46AD-AD87-BAA19ACDC024}"/>
                  </a:ext>
                </a:extLst>
              </p:cNvPr>
              <p:cNvSpPr>
                <a:spLocks noEditPoints="1"/>
              </p:cNvSpPr>
              <p:nvPr/>
            </p:nvSpPr>
            <p:spPr bwMode="auto">
              <a:xfrm>
                <a:off x="2039094" y="1555257"/>
                <a:ext cx="66627" cy="77373"/>
              </a:xfrm>
              <a:custGeom>
                <a:avLst/>
                <a:gdLst/>
                <a:ahLst/>
                <a:cxnLst>
                  <a:cxn ang="0">
                    <a:pos x="244" y="76"/>
                  </a:cxn>
                  <a:cxn ang="0">
                    <a:pos x="181" y="97"/>
                  </a:cxn>
                  <a:cxn ang="0">
                    <a:pos x="131" y="138"/>
                  </a:cxn>
                  <a:cxn ang="0">
                    <a:pos x="95" y="196"/>
                  </a:cxn>
                  <a:cxn ang="0">
                    <a:pos x="76" y="266"/>
                  </a:cxn>
                  <a:cxn ang="0">
                    <a:pos x="76" y="346"/>
                  </a:cxn>
                  <a:cxn ang="0">
                    <a:pos x="98" y="425"/>
                  </a:cxn>
                  <a:cxn ang="0">
                    <a:pos x="136" y="493"/>
                  </a:cxn>
                  <a:cxn ang="0">
                    <a:pos x="188" y="543"/>
                  </a:cxn>
                  <a:cxn ang="0">
                    <a:pos x="247" y="572"/>
                  </a:cxn>
                  <a:cxn ang="0">
                    <a:pos x="311" y="572"/>
                  </a:cxn>
                  <a:cxn ang="0">
                    <a:pos x="370" y="543"/>
                  </a:cxn>
                  <a:cxn ang="0">
                    <a:pos x="421" y="493"/>
                  </a:cxn>
                  <a:cxn ang="0">
                    <a:pos x="460" y="425"/>
                  </a:cxn>
                  <a:cxn ang="0">
                    <a:pos x="482" y="346"/>
                  </a:cxn>
                  <a:cxn ang="0">
                    <a:pos x="482" y="266"/>
                  </a:cxn>
                  <a:cxn ang="0">
                    <a:pos x="463" y="196"/>
                  </a:cxn>
                  <a:cxn ang="0">
                    <a:pos x="427" y="138"/>
                  </a:cxn>
                  <a:cxn ang="0">
                    <a:pos x="376" y="97"/>
                  </a:cxn>
                  <a:cxn ang="0">
                    <a:pos x="314" y="76"/>
                  </a:cxn>
                  <a:cxn ang="0">
                    <a:pos x="279" y="0"/>
                  </a:cxn>
                  <a:cxn ang="0">
                    <a:pos x="362" y="12"/>
                  </a:cxn>
                  <a:cxn ang="0">
                    <a:pos x="433" y="47"/>
                  </a:cxn>
                  <a:cxn ang="0">
                    <a:pos x="492" y="101"/>
                  </a:cxn>
                  <a:cxn ang="0">
                    <a:pos x="532" y="172"/>
                  </a:cxn>
                  <a:cxn ang="0">
                    <a:pos x="554" y="258"/>
                  </a:cxn>
                  <a:cxn ang="0">
                    <a:pos x="554" y="353"/>
                  </a:cxn>
                  <a:cxn ang="0">
                    <a:pos x="530" y="445"/>
                  </a:cxn>
                  <a:cxn ang="0">
                    <a:pos x="486" y="526"/>
                  </a:cxn>
                  <a:cxn ang="0">
                    <a:pos x="427" y="590"/>
                  </a:cxn>
                  <a:cxn ang="0">
                    <a:pos x="357" y="633"/>
                  </a:cxn>
                  <a:cxn ang="0">
                    <a:pos x="279" y="648"/>
                  </a:cxn>
                  <a:cxn ang="0">
                    <a:pos x="201" y="633"/>
                  </a:cxn>
                  <a:cxn ang="0">
                    <a:pos x="131" y="590"/>
                  </a:cxn>
                  <a:cxn ang="0">
                    <a:pos x="72" y="526"/>
                  </a:cxn>
                  <a:cxn ang="0">
                    <a:pos x="28" y="445"/>
                  </a:cxn>
                  <a:cxn ang="0">
                    <a:pos x="4" y="353"/>
                  </a:cxn>
                  <a:cxn ang="0">
                    <a:pos x="4" y="258"/>
                  </a:cxn>
                  <a:cxn ang="0">
                    <a:pos x="26" y="172"/>
                  </a:cxn>
                  <a:cxn ang="0">
                    <a:pos x="66" y="101"/>
                  </a:cxn>
                  <a:cxn ang="0">
                    <a:pos x="124" y="47"/>
                  </a:cxn>
                  <a:cxn ang="0">
                    <a:pos x="196" y="12"/>
                  </a:cxn>
                  <a:cxn ang="0">
                    <a:pos x="279" y="0"/>
                  </a:cxn>
                </a:cxnLst>
                <a:rect l="0" t="0" r="r" b="b"/>
                <a:pathLst>
                  <a:path w="557" h="648">
                    <a:moveTo>
                      <a:pt x="279" y="73"/>
                    </a:moveTo>
                    <a:lnTo>
                      <a:pt x="244" y="76"/>
                    </a:lnTo>
                    <a:lnTo>
                      <a:pt x="212" y="84"/>
                    </a:lnTo>
                    <a:lnTo>
                      <a:pt x="181" y="97"/>
                    </a:lnTo>
                    <a:lnTo>
                      <a:pt x="155" y="115"/>
                    </a:lnTo>
                    <a:lnTo>
                      <a:pt x="131" y="138"/>
                    </a:lnTo>
                    <a:lnTo>
                      <a:pt x="111" y="165"/>
                    </a:lnTo>
                    <a:lnTo>
                      <a:pt x="95" y="196"/>
                    </a:lnTo>
                    <a:lnTo>
                      <a:pt x="83" y="228"/>
                    </a:lnTo>
                    <a:lnTo>
                      <a:pt x="76" y="266"/>
                    </a:lnTo>
                    <a:lnTo>
                      <a:pt x="73" y="304"/>
                    </a:lnTo>
                    <a:lnTo>
                      <a:pt x="76" y="346"/>
                    </a:lnTo>
                    <a:lnTo>
                      <a:pt x="84" y="386"/>
                    </a:lnTo>
                    <a:lnTo>
                      <a:pt x="98" y="425"/>
                    </a:lnTo>
                    <a:lnTo>
                      <a:pt x="115" y="460"/>
                    </a:lnTo>
                    <a:lnTo>
                      <a:pt x="136" y="493"/>
                    </a:lnTo>
                    <a:lnTo>
                      <a:pt x="160" y="520"/>
                    </a:lnTo>
                    <a:lnTo>
                      <a:pt x="188" y="543"/>
                    </a:lnTo>
                    <a:lnTo>
                      <a:pt x="216" y="561"/>
                    </a:lnTo>
                    <a:lnTo>
                      <a:pt x="247" y="572"/>
                    </a:lnTo>
                    <a:lnTo>
                      <a:pt x="279" y="576"/>
                    </a:lnTo>
                    <a:lnTo>
                      <a:pt x="311" y="572"/>
                    </a:lnTo>
                    <a:lnTo>
                      <a:pt x="341" y="561"/>
                    </a:lnTo>
                    <a:lnTo>
                      <a:pt x="370" y="543"/>
                    </a:lnTo>
                    <a:lnTo>
                      <a:pt x="397" y="520"/>
                    </a:lnTo>
                    <a:lnTo>
                      <a:pt x="421" y="493"/>
                    </a:lnTo>
                    <a:lnTo>
                      <a:pt x="442" y="460"/>
                    </a:lnTo>
                    <a:lnTo>
                      <a:pt x="460" y="425"/>
                    </a:lnTo>
                    <a:lnTo>
                      <a:pt x="474" y="386"/>
                    </a:lnTo>
                    <a:lnTo>
                      <a:pt x="482" y="346"/>
                    </a:lnTo>
                    <a:lnTo>
                      <a:pt x="485" y="304"/>
                    </a:lnTo>
                    <a:lnTo>
                      <a:pt x="482" y="266"/>
                    </a:lnTo>
                    <a:lnTo>
                      <a:pt x="475" y="228"/>
                    </a:lnTo>
                    <a:lnTo>
                      <a:pt x="463" y="196"/>
                    </a:lnTo>
                    <a:lnTo>
                      <a:pt x="447" y="165"/>
                    </a:lnTo>
                    <a:lnTo>
                      <a:pt x="427" y="138"/>
                    </a:lnTo>
                    <a:lnTo>
                      <a:pt x="403" y="115"/>
                    </a:lnTo>
                    <a:lnTo>
                      <a:pt x="376" y="97"/>
                    </a:lnTo>
                    <a:lnTo>
                      <a:pt x="346" y="84"/>
                    </a:lnTo>
                    <a:lnTo>
                      <a:pt x="314" y="76"/>
                    </a:lnTo>
                    <a:lnTo>
                      <a:pt x="279" y="73"/>
                    </a:lnTo>
                    <a:close/>
                    <a:moveTo>
                      <a:pt x="279" y="0"/>
                    </a:moveTo>
                    <a:lnTo>
                      <a:pt x="322" y="4"/>
                    </a:lnTo>
                    <a:lnTo>
                      <a:pt x="362" y="12"/>
                    </a:lnTo>
                    <a:lnTo>
                      <a:pt x="399" y="28"/>
                    </a:lnTo>
                    <a:lnTo>
                      <a:pt x="433" y="47"/>
                    </a:lnTo>
                    <a:lnTo>
                      <a:pt x="464" y="72"/>
                    </a:lnTo>
                    <a:lnTo>
                      <a:pt x="492" y="101"/>
                    </a:lnTo>
                    <a:lnTo>
                      <a:pt x="515" y="135"/>
                    </a:lnTo>
                    <a:lnTo>
                      <a:pt x="532" y="172"/>
                    </a:lnTo>
                    <a:lnTo>
                      <a:pt x="546" y="214"/>
                    </a:lnTo>
                    <a:lnTo>
                      <a:pt x="554" y="258"/>
                    </a:lnTo>
                    <a:lnTo>
                      <a:pt x="557" y="304"/>
                    </a:lnTo>
                    <a:lnTo>
                      <a:pt x="554" y="353"/>
                    </a:lnTo>
                    <a:lnTo>
                      <a:pt x="544" y="401"/>
                    </a:lnTo>
                    <a:lnTo>
                      <a:pt x="530" y="445"/>
                    </a:lnTo>
                    <a:lnTo>
                      <a:pt x="510" y="487"/>
                    </a:lnTo>
                    <a:lnTo>
                      <a:pt x="486" y="526"/>
                    </a:lnTo>
                    <a:lnTo>
                      <a:pt x="459" y="561"/>
                    </a:lnTo>
                    <a:lnTo>
                      <a:pt x="427" y="590"/>
                    </a:lnTo>
                    <a:lnTo>
                      <a:pt x="393" y="614"/>
                    </a:lnTo>
                    <a:lnTo>
                      <a:pt x="357" y="633"/>
                    </a:lnTo>
                    <a:lnTo>
                      <a:pt x="318" y="644"/>
                    </a:lnTo>
                    <a:lnTo>
                      <a:pt x="279" y="648"/>
                    </a:lnTo>
                    <a:lnTo>
                      <a:pt x="239" y="644"/>
                    </a:lnTo>
                    <a:lnTo>
                      <a:pt x="201" y="633"/>
                    </a:lnTo>
                    <a:lnTo>
                      <a:pt x="165" y="614"/>
                    </a:lnTo>
                    <a:lnTo>
                      <a:pt x="131" y="590"/>
                    </a:lnTo>
                    <a:lnTo>
                      <a:pt x="99" y="561"/>
                    </a:lnTo>
                    <a:lnTo>
                      <a:pt x="72" y="526"/>
                    </a:lnTo>
                    <a:lnTo>
                      <a:pt x="48" y="487"/>
                    </a:lnTo>
                    <a:lnTo>
                      <a:pt x="28" y="445"/>
                    </a:lnTo>
                    <a:lnTo>
                      <a:pt x="14" y="401"/>
                    </a:lnTo>
                    <a:lnTo>
                      <a:pt x="4" y="353"/>
                    </a:lnTo>
                    <a:lnTo>
                      <a:pt x="0" y="304"/>
                    </a:lnTo>
                    <a:lnTo>
                      <a:pt x="4" y="258"/>
                    </a:lnTo>
                    <a:lnTo>
                      <a:pt x="11" y="214"/>
                    </a:lnTo>
                    <a:lnTo>
                      <a:pt x="26" y="172"/>
                    </a:lnTo>
                    <a:lnTo>
                      <a:pt x="43" y="135"/>
                    </a:lnTo>
                    <a:lnTo>
                      <a:pt x="66" y="101"/>
                    </a:lnTo>
                    <a:lnTo>
                      <a:pt x="94" y="72"/>
                    </a:lnTo>
                    <a:lnTo>
                      <a:pt x="124" y="47"/>
                    </a:lnTo>
                    <a:lnTo>
                      <a:pt x="158" y="28"/>
                    </a:lnTo>
                    <a:lnTo>
                      <a:pt x="196" y="12"/>
                    </a:lnTo>
                    <a:lnTo>
                      <a:pt x="236" y="4"/>
                    </a:lnTo>
                    <a:lnTo>
                      <a:pt x="27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90" name="Freeform 1607">
                <a:extLst>
                  <a:ext uri="{FF2B5EF4-FFF2-40B4-BE49-F238E27FC236}">
                    <a16:creationId xmlns:a16="http://schemas.microsoft.com/office/drawing/2014/main" id="{B84F7E70-8716-4255-A4D3-02D6C8D7281A}"/>
                  </a:ext>
                </a:extLst>
              </p:cNvPr>
              <p:cNvSpPr>
                <a:spLocks noEditPoints="1"/>
              </p:cNvSpPr>
              <p:nvPr/>
            </p:nvSpPr>
            <p:spPr bwMode="auto">
              <a:xfrm>
                <a:off x="1738198" y="1630481"/>
                <a:ext cx="126806" cy="224597"/>
              </a:xfrm>
              <a:custGeom>
                <a:avLst/>
                <a:gdLst/>
                <a:ahLst/>
                <a:cxnLst>
                  <a:cxn ang="0">
                    <a:pos x="686" y="96"/>
                  </a:cxn>
                  <a:cxn ang="0">
                    <a:pos x="660" y="158"/>
                  </a:cxn>
                  <a:cxn ang="0">
                    <a:pos x="625" y="237"/>
                  </a:cxn>
                  <a:cxn ang="0">
                    <a:pos x="591" y="315"/>
                  </a:cxn>
                  <a:cxn ang="0">
                    <a:pos x="567" y="372"/>
                  </a:cxn>
                  <a:cxn ang="0">
                    <a:pos x="541" y="402"/>
                  </a:cxn>
                  <a:cxn ang="0">
                    <a:pos x="514" y="402"/>
                  </a:cxn>
                  <a:cxn ang="0">
                    <a:pos x="492" y="375"/>
                  </a:cxn>
                  <a:cxn ang="0">
                    <a:pos x="431" y="235"/>
                  </a:cxn>
                  <a:cxn ang="0">
                    <a:pos x="388" y="137"/>
                  </a:cxn>
                  <a:cxn ang="0">
                    <a:pos x="365" y="85"/>
                  </a:cxn>
                  <a:cxn ang="0">
                    <a:pos x="355" y="75"/>
                  </a:cxn>
                  <a:cxn ang="0">
                    <a:pos x="344" y="76"/>
                  </a:cxn>
                  <a:cxn ang="0">
                    <a:pos x="98" y="132"/>
                  </a:cxn>
                  <a:cxn ang="0">
                    <a:pos x="73" y="158"/>
                  </a:cxn>
                  <a:cxn ang="0">
                    <a:pos x="107" y="966"/>
                  </a:cxn>
                  <a:cxn ang="0">
                    <a:pos x="222" y="1035"/>
                  </a:cxn>
                  <a:cxn ang="0">
                    <a:pos x="241" y="1062"/>
                  </a:cxn>
                  <a:cxn ang="0">
                    <a:pos x="375" y="1799"/>
                  </a:cxn>
                  <a:cxn ang="0">
                    <a:pos x="660" y="1809"/>
                  </a:cxn>
                  <a:cxn ang="0">
                    <a:pos x="689" y="1790"/>
                  </a:cxn>
                  <a:cxn ang="0">
                    <a:pos x="819" y="1051"/>
                  </a:cxn>
                  <a:cxn ang="0">
                    <a:pos x="933" y="986"/>
                  </a:cxn>
                  <a:cxn ang="0">
                    <a:pos x="952" y="952"/>
                  </a:cxn>
                  <a:cxn ang="0">
                    <a:pos x="977" y="146"/>
                  </a:cxn>
                  <a:cxn ang="0">
                    <a:pos x="718" y="77"/>
                  </a:cxn>
                  <a:cxn ang="0">
                    <a:pos x="695" y="73"/>
                  </a:cxn>
                  <a:cxn ang="0">
                    <a:pos x="396" y="9"/>
                  </a:cxn>
                  <a:cxn ang="0">
                    <a:pos x="429" y="51"/>
                  </a:cxn>
                  <a:cxn ang="0">
                    <a:pos x="437" y="69"/>
                  </a:cxn>
                  <a:cxn ang="0">
                    <a:pos x="457" y="114"/>
                  </a:cxn>
                  <a:cxn ang="0">
                    <a:pos x="493" y="198"/>
                  </a:cxn>
                  <a:cxn ang="0">
                    <a:pos x="539" y="254"/>
                  </a:cxn>
                  <a:cxn ang="0">
                    <a:pos x="573" y="176"/>
                  </a:cxn>
                  <a:cxn ang="0">
                    <a:pos x="604" y="104"/>
                  </a:cxn>
                  <a:cxn ang="0">
                    <a:pos x="624" y="57"/>
                  </a:cxn>
                  <a:cxn ang="0">
                    <a:pos x="648" y="19"/>
                  </a:cxn>
                  <a:cxn ang="0">
                    <a:pos x="695" y="0"/>
                  </a:cxn>
                  <a:cxn ang="0">
                    <a:pos x="734" y="6"/>
                  </a:cxn>
                  <a:cxn ang="0">
                    <a:pos x="1018" y="84"/>
                  </a:cxn>
                  <a:cxn ang="0">
                    <a:pos x="1054" y="148"/>
                  </a:cxn>
                  <a:cxn ang="0">
                    <a:pos x="1022" y="979"/>
                  </a:cxn>
                  <a:cxn ang="0">
                    <a:pos x="984" y="1037"/>
                  </a:cxn>
                  <a:cxn ang="0">
                    <a:pos x="764" y="1786"/>
                  </a:cxn>
                  <a:cxn ang="0">
                    <a:pos x="730" y="1854"/>
                  </a:cxn>
                  <a:cxn ang="0">
                    <a:pos x="660" y="1882"/>
                  </a:cxn>
                  <a:cxn ang="0">
                    <a:pos x="347" y="1868"/>
                  </a:cxn>
                  <a:cxn ang="0">
                    <a:pos x="298" y="1810"/>
                  </a:cxn>
                  <a:cxn ang="0">
                    <a:pos x="91" y="1051"/>
                  </a:cxn>
                  <a:cxn ang="0">
                    <a:pos x="44" y="1001"/>
                  </a:cxn>
                  <a:cxn ang="0">
                    <a:pos x="0" y="175"/>
                  </a:cxn>
                  <a:cxn ang="0">
                    <a:pos x="22" y="102"/>
                  </a:cxn>
                  <a:cxn ang="0">
                    <a:pos x="83" y="62"/>
                  </a:cxn>
                  <a:cxn ang="0">
                    <a:pos x="351" y="1"/>
                  </a:cxn>
                </a:cxnLst>
                <a:rect l="0" t="0" r="r" b="b"/>
                <a:pathLst>
                  <a:path w="1057" h="1882">
                    <a:moveTo>
                      <a:pt x="695" y="73"/>
                    </a:moveTo>
                    <a:lnTo>
                      <a:pt x="692" y="82"/>
                    </a:lnTo>
                    <a:lnTo>
                      <a:pt x="686" y="96"/>
                    </a:lnTo>
                    <a:lnTo>
                      <a:pt x="678" y="113"/>
                    </a:lnTo>
                    <a:lnTo>
                      <a:pt x="670" y="134"/>
                    </a:lnTo>
                    <a:lnTo>
                      <a:pt x="660" y="158"/>
                    </a:lnTo>
                    <a:lnTo>
                      <a:pt x="649" y="183"/>
                    </a:lnTo>
                    <a:lnTo>
                      <a:pt x="637" y="210"/>
                    </a:lnTo>
                    <a:lnTo>
                      <a:pt x="625" y="237"/>
                    </a:lnTo>
                    <a:lnTo>
                      <a:pt x="613" y="264"/>
                    </a:lnTo>
                    <a:lnTo>
                      <a:pt x="602" y="291"/>
                    </a:lnTo>
                    <a:lnTo>
                      <a:pt x="591" y="315"/>
                    </a:lnTo>
                    <a:lnTo>
                      <a:pt x="581" y="337"/>
                    </a:lnTo>
                    <a:lnTo>
                      <a:pt x="573" y="357"/>
                    </a:lnTo>
                    <a:lnTo>
                      <a:pt x="567" y="372"/>
                    </a:lnTo>
                    <a:lnTo>
                      <a:pt x="561" y="383"/>
                    </a:lnTo>
                    <a:lnTo>
                      <a:pt x="553" y="394"/>
                    </a:lnTo>
                    <a:lnTo>
                      <a:pt x="541" y="402"/>
                    </a:lnTo>
                    <a:lnTo>
                      <a:pt x="528" y="404"/>
                    </a:lnTo>
                    <a:lnTo>
                      <a:pt x="528" y="404"/>
                    </a:lnTo>
                    <a:lnTo>
                      <a:pt x="514" y="402"/>
                    </a:lnTo>
                    <a:lnTo>
                      <a:pt x="503" y="394"/>
                    </a:lnTo>
                    <a:lnTo>
                      <a:pt x="495" y="383"/>
                    </a:lnTo>
                    <a:lnTo>
                      <a:pt x="492" y="375"/>
                    </a:lnTo>
                    <a:lnTo>
                      <a:pt x="469" y="324"/>
                    </a:lnTo>
                    <a:lnTo>
                      <a:pt x="448" y="277"/>
                    </a:lnTo>
                    <a:lnTo>
                      <a:pt x="431" y="235"/>
                    </a:lnTo>
                    <a:lnTo>
                      <a:pt x="414" y="198"/>
                    </a:lnTo>
                    <a:lnTo>
                      <a:pt x="400" y="165"/>
                    </a:lnTo>
                    <a:lnTo>
                      <a:pt x="388" y="137"/>
                    </a:lnTo>
                    <a:lnTo>
                      <a:pt x="378" y="115"/>
                    </a:lnTo>
                    <a:lnTo>
                      <a:pt x="370" y="98"/>
                    </a:lnTo>
                    <a:lnTo>
                      <a:pt x="365" y="85"/>
                    </a:lnTo>
                    <a:lnTo>
                      <a:pt x="363" y="77"/>
                    </a:lnTo>
                    <a:lnTo>
                      <a:pt x="359" y="76"/>
                    </a:lnTo>
                    <a:lnTo>
                      <a:pt x="355" y="75"/>
                    </a:lnTo>
                    <a:lnTo>
                      <a:pt x="352" y="75"/>
                    </a:lnTo>
                    <a:lnTo>
                      <a:pt x="347" y="75"/>
                    </a:lnTo>
                    <a:lnTo>
                      <a:pt x="344" y="76"/>
                    </a:lnTo>
                    <a:lnTo>
                      <a:pt x="341" y="76"/>
                    </a:lnTo>
                    <a:lnTo>
                      <a:pt x="338" y="77"/>
                    </a:lnTo>
                    <a:lnTo>
                      <a:pt x="98" y="132"/>
                    </a:lnTo>
                    <a:lnTo>
                      <a:pt x="87" y="137"/>
                    </a:lnTo>
                    <a:lnTo>
                      <a:pt x="79" y="146"/>
                    </a:lnTo>
                    <a:lnTo>
                      <a:pt x="73" y="158"/>
                    </a:lnTo>
                    <a:lnTo>
                      <a:pt x="72" y="171"/>
                    </a:lnTo>
                    <a:lnTo>
                      <a:pt x="104" y="952"/>
                    </a:lnTo>
                    <a:lnTo>
                      <a:pt x="107" y="966"/>
                    </a:lnTo>
                    <a:lnTo>
                      <a:pt x="114" y="978"/>
                    </a:lnTo>
                    <a:lnTo>
                      <a:pt x="124" y="986"/>
                    </a:lnTo>
                    <a:lnTo>
                      <a:pt x="222" y="1035"/>
                    </a:lnTo>
                    <a:lnTo>
                      <a:pt x="231" y="1042"/>
                    </a:lnTo>
                    <a:lnTo>
                      <a:pt x="238" y="1051"/>
                    </a:lnTo>
                    <a:lnTo>
                      <a:pt x="241" y="1062"/>
                    </a:lnTo>
                    <a:lnTo>
                      <a:pt x="364" y="1774"/>
                    </a:lnTo>
                    <a:lnTo>
                      <a:pt x="367" y="1788"/>
                    </a:lnTo>
                    <a:lnTo>
                      <a:pt x="375" y="1799"/>
                    </a:lnTo>
                    <a:lnTo>
                      <a:pt x="385" y="1807"/>
                    </a:lnTo>
                    <a:lnTo>
                      <a:pt x="397" y="1809"/>
                    </a:lnTo>
                    <a:lnTo>
                      <a:pt x="660" y="1809"/>
                    </a:lnTo>
                    <a:lnTo>
                      <a:pt x="672" y="1807"/>
                    </a:lnTo>
                    <a:lnTo>
                      <a:pt x="682" y="1800"/>
                    </a:lnTo>
                    <a:lnTo>
                      <a:pt x="689" y="1790"/>
                    </a:lnTo>
                    <a:lnTo>
                      <a:pt x="693" y="1776"/>
                    </a:lnTo>
                    <a:lnTo>
                      <a:pt x="815" y="1062"/>
                    </a:lnTo>
                    <a:lnTo>
                      <a:pt x="819" y="1051"/>
                    </a:lnTo>
                    <a:lnTo>
                      <a:pt x="825" y="1042"/>
                    </a:lnTo>
                    <a:lnTo>
                      <a:pt x="834" y="1035"/>
                    </a:lnTo>
                    <a:lnTo>
                      <a:pt x="933" y="986"/>
                    </a:lnTo>
                    <a:lnTo>
                      <a:pt x="943" y="978"/>
                    </a:lnTo>
                    <a:lnTo>
                      <a:pt x="949" y="966"/>
                    </a:lnTo>
                    <a:lnTo>
                      <a:pt x="952" y="952"/>
                    </a:lnTo>
                    <a:lnTo>
                      <a:pt x="984" y="171"/>
                    </a:lnTo>
                    <a:lnTo>
                      <a:pt x="982" y="158"/>
                    </a:lnTo>
                    <a:lnTo>
                      <a:pt x="977" y="146"/>
                    </a:lnTo>
                    <a:lnTo>
                      <a:pt x="969" y="137"/>
                    </a:lnTo>
                    <a:lnTo>
                      <a:pt x="957" y="132"/>
                    </a:lnTo>
                    <a:lnTo>
                      <a:pt x="718" y="77"/>
                    </a:lnTo>
                    <a:lnTo>
                      <a:pt x="711" y="75"/>
                    </a:lnTo>
                    <a:lnTo>
                      <a:pt x="704" y="74"/>
                    </a:lnTo>
                    <a:lnTo>
                      <a:pt x="695" y="73"/>
                    </a:lnTo>
                    <a:close/>
                    <a:moveTo>
                      <a:pt x="360" y="0"/>
                    </a:moveTo>
                    <a:lnTo>
                      <a:pt x="379" y="2"/>
                    </a:lnTo>
                    <a:lnTo>
                      <a:pt x="396" y="9"/>
                    </a:lnTo>
                    <a:lnTo>
                      <a:pt x="409" y="19"/>
                    </a:lnTo>
                    <a:lnTo>
                      <a:pt x="421" y="32"/>
                    </a:lnTo>
                    <a:lnTo>
                      <a:pt x="429" y="51"/>
                    </a:lnTo>
                    <a:lnTo>
                      <a:pt x="431" y="54"/>
                    </a:lnTo>
                    <a:lnTo>
                      <a:pt x="434" y="61"/>
                    </a:lnTo>
                    <a:lnTo>
                      <a:pt x="437" y="69"/>
                    </a:lnTo>
                    <a:lnTo>
                      <a:pt x="443" y="80"/>
                    </a:lnTo>
                    <a:lnTo>
                      <a:pt x="449" y="96"/>
                    </a:lnTo>
                    <a:lnTo>
                      <a:pt x="457" y="114"/>
                    </a:lnTo>
                    <a:lnTo>
                      <a:pt x="467" y="137"/>
                    </a:lnTo>
                    <a:lnTo>
                      <a:pt x="479" y="165"/>
                    </a:lnTo>
                    <a:lnTo>
                      <a:pt x="493" y="198"/>
                    </a:lnTo>
                    <a:lnTo>
                      <a:pt x="510" y="235"/>
                    </a:lnTo>
                    <a:lnTo>
                      <a:pt x="528" y="278"/>
                    </a:lnTo>
                    <a:lnTo>
                      <a:pt x="539" y="254"/>
                    </a:lnTo>
                    <a:lnTo>
                      <a:pt x="550" y="228"/>
                    </a:lnTo>
                    <a:lnTo>
                      <a:pt x="561" y="202"/>
                    </a:lnTo>
                    <a:lnTo>
                      <a:pt x="573" y="176"/>
                    </a:lnTo>
                    <a:lnTo>
                      <a:pt x="584" y="150"/>
                    </a:lnTo>
                    <a:lnTo>
                      <a:pt x="594" y="126"/>
                    </a:lnTo>
                    <a:lnTo>
                      <a:pt x="604" y="104"/>
                    </a:lnTo>
                    <a:lnTo>
                      <a:pt x="611" y="86"/>
                    </a:lnTo>
                    <a:lnTo>
                      <a:pt x="619" y="69"/>
                    </a:lnTo>
                    <a:lnTo>
                      <a:pt x="624" y="57"/>
                    </a:lnTo>
                    <a:lnTo>
                      <a:pt x="627" y="51"/>
                    </a:lnTo>
                    <a:lnTo>
                      <a:pt x="636" y="32"/>
                    </a:lnTo>
                    <a:lnTo>
                      <a:pt x="648" y="19"/>
                    </a:lnTo>
                    <a:lnTo>
                      <a:pt x="661" y="9"/>
                    </a:lnTo>
                    <a:lnTo>
                      <a:pt x="677" y="2"/>
                    </a:lnTo>
                    <a:lnTo>
                      <a:pt x="695" y="0"/>
                    </a:lnTo>
                    <a:lnTo>
                      <a:pt x="706" y="1"/>
                    </a:lnTo>
                    <a:lnTo>
                      <a:pt x="719" y="4"/>
                    </a:lnTo>
                    <a:lnTo>
                      <a:pt x="734" y="6"/>
                    </a:lnTo>
                    <a:lnTo>
                      <a:pt x="973" y="62"/>
                    </a:lnTo>
                    <a:lnTo>
                      <a:pt x="997" y="70"/>
                    </a:lnTo>
                    <a:lnTo>
                      <a:pt x="1018" y="84"/>
                    </a:lnTo>
                    <a:lnTo>
                      <a:pt x="1035" y="102"/>
                    </a:lnTo>
                    <a:lnTo>
                      <a:pt x="1047" y="124"/>
                    </a:lnTo>
                    <a:lnTo>
                      <a:pt x="1054" y="148"/>
                    </a:lnTo>
                    <a:lnTo>
                      <a:pt x="1057" y="175"/>
                    </a:lnTo>
                    <a:lnTo>
                      <a:pt x="1025" y="955"/>
                    </a:lnTo>
                    <a:lnTo>
                      <a:pt x="1022" y="979"/>
                    </a:lnTo>
                    <a:lnTo>
                      <a:pt x="1013" y="1001"/>
                    </a:lnTo>
                    <a:lnTo>
                      <a:pt x="1001" y="1021"/>
                    </a:lnTo>
                    <a:lnTo>
                      <a:pt x="984" y="1037"/>
                    </a:lnTo>
                    <a:lnTo>
                      <a:pt x="965" y="1051"/>
                    </a:lnTo>
                    <a:lnTo>
                      <a:pt x="883" y="1092"/>
                    </a:lnTo>
                    <a:lnTo>
                      <a:pt x="764" y="1786"/>
                    </a:lnTo>
                    <a:lnTo>
                      <a:pt x="758" y="1811"/>
                    </a:lnTo>
                    <a:lnTo>
                      <a:pt x="746" y="1834"/>
                    </a:lnTo>
                    <a:lnTo>
                      <a:pt x="730" y="1854"/>
                    </a:lnTo>
                    <a:lnTo>
                      <a:pt x="709" y="1870"/>
                    </a:lnTo>
                    <a:lnTo>
                      <a:pt x="686" y="1878"/>
                    </a:lnTo>
                    <a:lnTo>
                      <a:pt x="660" y="1882"/>
                    </a:lnTo>
                    <a:lnTo>
                      <a:pt x="397" y="1882"/>
                    </a:lnTo>
                    <a:lnTo>
                      <a:pt x="370" y="1878"/>
                    </a:lnTo>
                    <a:lnTo>
                      <a:pt x="347" y="1868"/>
                    </a:lnTo>
                    <a:lnTo>
                      <a:pt x="326" y="1854"/>
                    </a:lnTo>
                    <a:lnTo>
                      <a:pt x="310" y="1834"/>
                    </a:lnTo>
                    <a:lnTo>
                      <a:pt x="298" y="1810"/>
                    </a:lnTo>
                    <a:lnTo>
                      <a:pt x="291" y="1784"/>
                    </a:lnTo>
                    <a:lnTo>
                      <a:pt x="173" y="1092"/>
                    </a:lnTo>
                    <a:lnTo>
                      <a:pt x="91" y="1051"/>
                    </a:lnTo>
                    <a:lnTo>
                      <a:pt x="72" y="1037"/>
                    </a:lnTo>
                    <a:lnTo>
                      <a:pt x="56" y="1021"/>
                    </a:lnTo>
                    <a:lnTo>
                      <a:pt x="44" y="1001"/>
                    </a:lnTo>
                    <a:lnTo>
                      <a:pt x="35" y="979"/>
                    </a:lnTo>
                    <a:lnTo>
                      <a:pt x="32" y="955"/>
                    </a:lnTo>
                    <a:lnTo>
                      <a:pt x="0" y="175"/>
                    </a:lnTo>
                    <a:lnTo>
                      <a:pt x="2" y="148"/>
                    </a:lnTo>
                    <a:lnTo>
                      <a:pt x="8" y="124"/>
                    </a:lnTo>
                    <a:lnTo>
                      <a:pt x="22" y="102"/>
                    </a:lnTo>
                    <a:lnTo>
                      <a:pt x="38" y="84"/>
                    </a:lnTo>
                    <a:lnTo>
                      <a:pt x="59" y="70"/>
                    </a:lnTo>
                    <a:lnTo>
                      <a:pt x="83" y="62"/>
                    </a:lnTo>
                    <a:lnTo>
                      <a:pt x="322" y="6"/>
                    </a:lnTo>
                    <a:lnTo>
                      <a:pt x="337" y="4"/>
                    </a:lnTo>
                    <a:lnTo>
                      <a:pt x="351" y="1"/>
                    </a:lnTo>
                    <a:lnTo>
                      <a:pt x="36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91" name="Freeform 1608">
                <a:extLst>
                  <a:ext uri="{FF2B5EF4-FFF2-40B4-BE49-F238E27FC236}">
                    <a16:creationId xmlns:a16="http://schemas.microsoft.com/office/drawing/2014/main" id="{1DD11CC5-BA1D-4BBD-831B-856A3CAC0C38}"/>
                  </a:ext>
                </a:extLst>
              </p:cNvPr>
              <p:cNvSpPr>
                <a:spLocks noEditPoints="1"/>
              </p:cNvSpPr>
              <p:nvPr/>
            </p:nvSpPr>
            <p:spPr bwMode="auto">
              <a:xfrm>
                <a:off x="1768288" y="1555257"/>
                <a:ext cx="66627" cy="77373"/>
              </a:xfrm>
              <a:custGeom>
                <a:avLst/>
                <a:gdLst/>
                <a:ahLst/>
                <a:cxnLst>
                  <a:cxn ang="0">
                    <a:pos x="243" y="76"/>
                  </a:cxn>
                  <a:cxn ang="0">
                    <a:pos x="181" y="97"/>
                  </a:cxn>
                  <a:cxn ang="0">
                    <a:pos x="130" y="138"/>
                  </a:cxn>
                  <a:cxn ang="0">
                    <a:pos x="94" y="196"/>
                  </a:cxn>
                  <a:cxn ang="0">
                    <a:pos x="75" y="266"/>
                  </a:cxn>
                  <a:cxn ang="0">
                    <a:pos x="75" y="346"/>
                  </a:cxn>
                  <a:cxn ang="0">
                    <a:pos x="97" y="425"/>
                  </a:cxn>
                  <a:cxn ang="0">
                    <a:pos x="136" y="493"/>
                  </a:cxn>
                  <a:cxn ang="0">
                    <a:pos x="187" y="543"/>
                  </a:cxn>
                  <a:cxn ang="0">
                    <a:pos x="246" y="572"/>
                  </a:cxn>
                  <a:cxn ang="0">
                    <a:pos x="310" y="572"/>
                  </a:cxn>
                  <a:cxn ang="0">
                    <a:pos x="369" y="543"/>
                  </a:cxn>
                  <a:cxn ang="0">
                    <a:pos x="421" y="493"/>
                  </a:cxn>
                  <a:cxn ang="0">
                    <a:pos x="459" y="425"/>
                  </a:cxn>
                  <a:cxn ang="0">
                    <a:pos x="481" y="346"/>
                  </a:cxn>
                  <a:cxn ang="0">
                    <a:pos x="481" y="266"/>
                  </a:cxn>
                  <a:cxn ang="0">
                    <a:pos x="462" y="196"/>
                  </a:cxn>
                  <a:cxn ang="0">
                    <a:pos x="426" y="138"/>
                  </a:cxn>
                  <a:cxn ang="0">
                    <a:pos x="375" y="97"/>
                  </a:cxn>
                  <a:cxn ang="0">
                    <a:pos x="313" y="76"/>
                  </a:cxn>
                  <a:cxn ang="0">
                    <a:pos x="278" y="0"/>
                  </a:cxn>
                  <a:cxn ang="0">
                    <a:pos x="361" y="12"/>
                  </a:cxn>
                  <a:cxn ang="0">
                    <a:pos x="433" y="47"/>
                  </a:cxn>
                  <a:cxn ang="0">
                    <a:pos x="491" y="101"/>
                  </a:cxn>
                  <a:cxn ang="0">
                    <a:pos x="531" y="172"/>
                  </a:cxn>
                  <a:cxn ang="0">
                    <a:pos x="553" y="258"/>
                  </a:cxn>
                  <a:cxn ang="0">
                    <a:pos x="553" y="353"/>
                  </a:cxn>
                  <a:cxn ang="0">
                    <a:pos x="529" y="445"/>
                  </a:cxn>
                  <a:cxn ang="0">
                    <a:pos x="485" y="526"/>
                  </a:cxn>
                  <a:cxn ang="0">
                    <a:pos x="426" y="590"/>
                  </a:cxn>
                  <a:cxn ang="0">
                    <a:pos x="356" y="633"/>
                  </a:cxn>
                  <a:cxn ang="0">
                    <a:pos x="278" y="648"/>
                  </a:cxn>
                  <a:cxn ang="0">
                    <a:pos x="200" y="633"/>
                  </a:cxn>
                  <a:cxn ang="0">
                    <a:pos x="130" y="590"/>
                  </a:cxn>
                  <a:cxn ang="0">
                    <a:pos x="71" y="526"/>
                  </a:cxn>
                  <a:cxn ang="0">
                    <a:pos x="27" y="445"/>
                  </a:cxn>
                  <a:cxn ang="0">
                    <a:pos x="3" y="353"/>
                  </a:cxn>
                  <a:cxn ang="0">
                    <a:pos x="3" y="258"/>
                  </a:cxn>
                  <a:cxn ang="0">
                    <a:pos x="25" y="172"/>
                  </a:cxn>
                  <a:cxn ang="0">
                    <a:pos x="65" y="101"/>
                  </a:cxn>
                  <a:cxn ang="0">
                    <a:pos x="124" y="47"/>
                  </a:cxn>
                  <a:cxn ang="0">
                    <a:pos x="195" y="12"/>
                  </a:cxn>
                  <a:cxn ang="0">
                    <a:pos x="278" y="0"/>
                  </a:cxn>
                </a:cxnLst>
                <a:rect l="0" t="0" r="r" b="b"/>
                <a:pathLst>
                  <a:path w="557" h="648">
                    <a:moveTo>
                      <a:pt x="278" y="73"/>
                    </a:moveTo>
                    <a:lnTo>
                      <a:pt x="243" y="76"/>
                    </a:lnTo>
                    <a:lnTo>
                      <a:pt x="211" y="84"/>
                    </a:lnTo>
                    <a:lnTo>
                      <a:pt x="181" y="97"/>
                    </a:lnTo>
                    <a:lnTo>
                      <a:pt x="154" y="115"/>
                    </a:lnTo>
                    <a:lnTo>
                      <a:pt x="130" y="138"/>
                    </a:lnTo>
                    <a:lnTo>
                      <a:pt x="110" y="165"/>
                    </a:lnTo>
                    <a:lnTo>
                      <a:pt x="94" y="196"/>
                    </a:lnTo>
                    <a:lnTo>
                      <a:pt x="82" y="228"/>
                    </a:lnTo>
                    <a:lnTo>
                      <a:pt x="75" y="266"/>
                    </a:lnTo>
                    <a:lnTo>
                      <a:pt x="72" y="304"/>
                    </a:lnTo>
                    <a:lnTo>
                      <a:pt x="75" y="346"/>
                    </a:lnTo>
                    <a:lnTo>
                      <a:pt x="83" y="386"/>
                    </a:lnTo>
                    <a:lnTo>
                      <a:pt x="97" y="425"/>
                    </a:lnTo>
                    <a:lnTo>
                      <a:pt x="115" y="460"/>
                    </a:lnTo>
                    <a:lnTo>
                      <a:pt x="136" y="493"/>
                    </a:lnTo>
                    <a:lnTo>
                      <a:pt x="160" y="520"/>
                    </a:lnTo>
                    <a:lnTo>
                      <a:pt x="187" y="543"/>
                    </a:lnTo>
                    <a:lnTo>
                      <a:pt x="216" y="561"/>
                    </a:lnTo>
                    <a:lnTo>
                      <a:pt x="246" y="572"/>
                    </a:lnTo>
                    <a:lnTo>
                      <a:pt x="278" y="576"/>
                    </a:lnTo>
                    <a:lnTo>
                      <a:pt x="310" y="572"/>
                    </a:lnTo>
                    <a:lnTo>
                      <a:pt x="341" y="561"/>
                    </a:lnTo>
                    <a:lnTo>
                      <a:pt x="369" y="543"/>
                    </a:lnTo>
                    <a:lnTo>
                      <a:pt x="397" y="520"/>
                    </a:lnTo>
                    <a:lnTo>
                      <a:pt x="421" y="493"/>
                    </a:lnTo>
                    <a:lnTo>
                      <a:pt x="442" y="460"/>
                    </a:lnTo>
                    <a:lnTo>
                      <a:pt x="459" y="425"/>
                    </a:lnTo>
                    <a:lnTo>
                      <a:pt x="472" y="386"/>
                    </a:lnTo>
                    <a:lnTo>
                      <a:pt x="481" y="346"/>
                    </a:lnTo>
                    <a:lnTo>
                      <a:pt x="484" y="304"/>
                    </a:lnTo>
                    <a:lnTo>
                      <a:pt x="481" y="266"/>
                    </a:lnTo>
                    <a:lnTo>
                      <a:pt x="474" y="228"/>
                    </a:lnTo>
                    <a:lnTo>
                      <a:pt x="462" y="196"/>
                    </a:lnTo>
                    <a:lnTo>
                      <a:pt x="446" y="165"/>
                    </a:lnTo>
                    <a:lnTo>
                      <a:pt x="426" y="138"/>
                    </a:lnTo>
                    <a:lnTo>
                      <a:pt x="402" y="115"/>
                    </a:lnTo>
                    <a:lnTo>
                      <a:pt x="375" y="97"/>
                    </a:lnTo>
                    <a:lnTo>
                      <a:pt x="345" y="84"/>
                    </a:lnTo>
                    <a:lnTo>
                      <a:pt x="313" y="76"/>
                    </a:lnTo>
                    <a:lnTo>
                      <a:pt x="278" y="73"/>
                    </a:lnTo>
                    <a:close/>
                    <a:moveTo>
                      <a:pt x="278" y="0"/>
                    </a:moveTo>
                    <a:lnTo>
                      <a:pt x="321" y="4"/>
                    </a:lnTo>
                    <a:lnTo>
                      <a:pt x="361" y="12"/>
                    </a:lnTo>
                    <a:lnTo>
                      <a:pt x="399" y="28"/>
                    </a:lnTo>
                    <a:lnTo>
                      <a:pt x="433" y="47"/>
                    </a:lnTo>
                    <a:lnTo>
                      <a:pt x="463" y="72"/>
                    </a:lnTo>
                    <a:lnTo>
                      <a:pt x="491" y="101"/>
                    </a:lnTo>
                    <a:lnTo>
                      <a:pt x="514" y="135"/>
                    </a:lnTo>
                    <a:lnTo>
                      <a:pt x="531" y="172"/>
                    </a:lnTo>
                    <a:lnTo>
                      <a:pt x="546" y="214"/>
                    </a:lnTo>
                    <a:lnTo>
                      <a:pt x="553" y="258"/>
                    </a:lnTo>
                    <a:lnTo>
                      <a:pt x="557" y="304"/>
                    </a:lnTo>
                    <a:lnTo>
                      <a:pt x="553" y="353"/>
                    </a:lnTo>
                    <a:lnTo>
                      <a:pt x="543" y="401"/>
                    </a:lnTo>
                    <a:lnTo>
                      <a:pt x="529" y="445"/>
                    </a:lnTo>
                    <a:lnTo>
                      <a:pt x="510" y="487"/>
                    </a:lnTo>
                    <a:lnTo>
                      <a:pt x="485" y="526"/>
                    </a:lnTo>
                    <a:lnTo>
                      <a:pt x="457" y="561"/>
                    </a:lnTo>
                    <a:lnTo>
                      <a:pt x="426" y="590"/>
                    </a:lnTo>
                    <a:lnTo>
                      <a:pt x="392" y="614"/>
                    </a:lnTo>
                    <a:lnTo>
                      <a:pt x="356" y="633"/>
                    </a:lnTo>
                    <a:lnTo>
                      <a:pt x="318" y="644"/>
                    </a:lnTo>
                    <a:lnTo>
                      <a:pt x="278" y="648"/>
                    </a:lnTo>
                    <a:lnTo>
                      <a:pt x="239" y="644"/>
                    </a:lnTo>
                    <a:lnTo>
                      <a:pt x="200" y="633"/>
                    </a:lnTo>
                    <a:lnTo>
                      <a:pt x="164" y="614"/>
                    </a:lnTo>
                    <a:lnTo>
                      <a:pt x="130" y="590"/>
                    </a:lnTo>
                    <a:lnTo>
                      <a:pt x="98" y="561"/>
                    </a:lnTo>
                    <a:lnTo>
                      <a:pt x="71" y="526"/>
                    </a:lnTo>
                    <a:lnTo>
                      <a:pt x="47" y="487"/>
                    </a:lnTo>
                    <a:lnTo>
                      <a:pt x="27" y="445"/>
                    </a:lnTo>
                    <a:lnTo>
                      <a:pt x="13" y="401"/>
                    </a:lnTo>
                    <a:lnTo>
                      <a:pt x="3" y="353"/>
                    </a:lnTo>
                    <a:lnTo>
                      <a:pt x="0" y="304"/>
                    </a:lnTo>
                    <a:lnTo>
                      <a:pt x="3" y="258"/>
                    </a:lnTo>
                    <a:lnTo>
                      <a:pt x="11" y="214"/>
                    </a:lnTo>
                    <a:lnTo>
                      <a:pt x="25" y="172"/>
                    </a:lnTo>
                    <a:lnTo>
                      <a:pt x="42" y="135"/>
                    </a:lnTo>
                    <a:lnTo>
                      <a:pt x="65" y="101"/>
                    </a:lnTo>
                    <a:lnTo>
                      <a:pt x="93" y="72"/>
                    </a:lnTo>
                    <a:lnTo>
                      <a:pt x="124" y="47"/>
                    </a:lnTo>
                    <a:lnTo>
                      <a:pt x="158" y="28"/>
                    </a:lnTo>
                    <a:lnTo>
                      <a:pt x="195" y="12"/>
                    </a:lnTo>
                    <a:lnTo>
                      <a:pt x="235" y="4"/>
                    </a:lnTo>
                    <a:lnTo>
                      <a:pt x="27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92" name="Freeform 1609">
                <a:extLst>
                  <a:ext uri="{FF2B5EF4-FFF2-40B4-BE49-F238E27FC236}">
                    <a16:creationId xmlns:a16="http://schemas.microsoft.com/office/drawing/2014/main" id="{15216517-C5A2-4D97-968E-937AC64BE771}"/>
                  </a:ext>
                </a:extLst>
              </p:cNvPr>
              <p:cNvSpPr>
                <a:spLocks noEditPoints="1"/>
              </p:cNvSpPr>
              <p:nvPr/>
            </p:nvSpPr>
            <p:spPr bwMode="auto">
              <a:xfrm>
                <a:off x="1973541" y="1529466"/>
                <a:ext cx="61254" cy="70925"/>
              </a:xfrm>
              <a:custGeom>
                <a:avLst/>
                <a:gdLst/>
                <a:ahLst/>
                <a:cxnLst>
                  <a:cxn ang="0">
                    <a:pos x="220" y="75"/>
                  </a:cxn>
                  <a:cxn ang="0">
                    <a:pos x="160" y="100"/>
                  </a:cxn>
                  <a:cxn ang="0">
                    <a:pos x="114" y="143"/>
                  </a:cxn>
                  <a:cxn ang="0">
                    <a:pos x="83" y="205"/>
                  </a:cxn>
                  <a:cxn ang="0">
                    <a:pos x="72" y="278"/>
                  </a:cxn>
                  <a:cxn ang="0">
                    <a:pos x="82" y="351"/>
                  </a:cxn>
                  <a:cxn ang="0">
                    <a:pos x="110" y="416"/>
                  </a:cxn>
                  <a:cxn ang="0">
                    <a:pos x="150" y="470"/>
                  </a:cxn>
                  <a:cxn ang="0">
                    <a:pos x="200" y="506"/>
                  </a:cxn>
                  <a:cxn ang="0">
                    <a:pos x="254" y="519"/>
                  </a:cxn>
                  <a:cxn ang="0">
                    <a:pos x="309" y="506"/>
                  </a:cxn>
                  <a:cxn ang="0">
                    <a:pos x="360" y="470"/>
                  </a:cxn>
                  <a:cxn ang="0">
                    <a:pos x="400" y="416"/>
                  </a:cxn>
                  <a:cxn ang="0">
                    <a:pos x="426" y="351"/>
                  </a:cxn>
                  <a:cxn ang="0">
                    <a:pos x="437" y="278"/>
                  </a:cxn>
                  <a:cxn ang="0">
                    <a:pos x="426" y="205"/>
                  </a:cxn>
                  <a:cxn ang="0">
                    <a:pos x="396" y="143"/>
                  </a:cxn>
                  <a:cxn ang="0">
                    <a:pos x="349" y="100"/>
                  </a:cxn>
                  <a:cxn ang="0">
                    <a:pos x="288" y="75"/>
                  </a:cxn>
                  <a:cxn ang="0">
                    <a:pos x="254" y="0"/>
                  </a:cxn>
                  <a:cxn ang="0">
                    <a:pos x="331" y="12"/>
                  </a:cxn>
                  <a:cxn ang="0">
                    <a:pos x="397" y="44"/>
                  </a:cxn>
                  <a:cxn ang="0">
                    <a:pos x="449" y="93"/>
                  </a:cxn>
                  <a:cxn ang="0">
                    <a:pos x="487" y="158"/>
                  </a:cxn>
                  <a:cxn ang="0">
                    <a:pos x="507" y="235"/>
                  </a:cxn>
                  <a:cxn ang="0">
                    <a:pos x="507" y="322"/>
                  </a:cxn>
                  <a:cxn ang="0">
                    <a:pos x="485" y="407"/>
                  </a:cxn>
                  <a:cxn ang="0">
                    <a:pos x="444" y="480"/>
                  </a:cxn>
                  <a:cxn ang="0">
                    <a:pos x="390" y="539"/>
                  </a:cxn>
                  <a:cxn ang="0">
                    <a:pos x="326" y="578"/>
                  </a:cxn>
                  <a:cxn ang="0">
                    <a:pos x="254" y="592"/>
                  </a:cxn>
                  <a:cxn ang="0">
                    <a:pos x="184" y="578"/>
                  </a:cxn>
                  <a:cxn ang="0">
                    <a:pos x="119" y="539"/>
                  </a:cxn>
                  <a:cxn ang="0">
                    <a:pos x="65" y="480"/>
                  </a:cxn>
                  <a:cxn ang="0">
                    <a:pos x="25" y="407"/>
                  </a:cxn>
                  <a:cxn ang="0">
                    <a:pos x="3" y="322"/>
                  </a:cxn>
                  <a:cxn ang="0">
                    <a:pos x="2" y="235"/>
                  </a:cxn>
                  <a:cxn ang="0">
                    <a:pos x="23" y="158"/>
                  </a:cxn>
                  <a:cxn ang="0">
                    <a:pos x="60" y="93"/>
                  </a:cxn>
                  <a:cxn ang="0">
                    <a:pos x="113" y="44"/>
                  </a:cxn>
                  <a:cxn ang="0">
                    <a:pos x="179" y="12"/>
                  </a:cxn>
                  <a:cxn ang="0">
                    <a:pos x="254" y="0"/>
                  </a:cxn>
                </a:cxnLst>
                <a:rect l="0" t="0" r="r" b="b"/>
                <a:pathLst>
                  <a:path w="510" h="592">
                    <a:moveTo>
                      <a:pt x="254" y="72"/>
                    </a:moveTo>
                    <a:lnTo>
                      <a:pt x="220" y="75"/>
                    </a:lnTo>
                    <a:lnTo>
                      <a:pt x="189" y="85"/>
                    </a:lnTo>
                    <a:lnTo>
                      <a:pt x="160" y="100"/>
                    </a:lnTo>
                    <a:lnTo>
                      <a:pt x="135" y="119"/>
                    </a:lnTo>
                    <a:lnTo>
                      <a:pt x="114" y="143"/>
                    </a:lnTo>
                    <a:lnTo>
                      <a:pt x="96" y="172"/>
                    </a:lnTo>
                    <a:lnTo>
                      <a:pt x="83" y="205"/>
                    </a:lnTo>
                    <a:lnTo>
                      <a:pt x="76" y="240"/>
                    </a:lnTo>
                    <a:lnTo>
                      <a:pt x="72" y="278"/>
                    </a:lnTo>
                    <a:lnTo>
                      <a:pt x="75" y="316"/>
                    </a:lnTo>
                    <a:lnTo>
                      <a:pt x="82" y="351"/>
                    </a:lnTo>
                    <a:lnTo>
                      <a:pt x="94" y="385"/>
                    </a:lnTo>
                    <a:lnTo>
                      <a:pt x="110" y="416"/>
                    </a:lnTo>
                    <a:lnTo>
                      <a:pt x="128" y="445"/>
                    </a:lnTo>
                    <a:lnTo>
                      <a:pt x="150" y="470"/>
                    </a:lnTo>
                    <a:lnTo>
                      <a:pt x="174" y="491"/>
                    </a:lnTo>
                    <a:lnTo>
                      <a:pt x="200" y="506"/>
                    </a:lnTo>
                    <a:lnTo>
                      <a:pt x="227" y="516"/>
                    </a:lnTo>
                    <a:lnTo>
                      <a:pt x="254" y="519"/>
                    </a:lnTo>
                    <a:lnTo>
                      <a:pt x="283" y="516"/>
                    </a:lnTo>
                    <a:lnTo>
                      <a:pt x="309" y="506"/>
                    </a:lnTo>
                    <a:lnTo>
                      <a:pt x="335" y="491"/>
                    </a:lnTo>
                    <a:lnTo>
                      <a:pt x="360" y="470"/>
                    </a:lnTo>
                    <a:lnTo>
                      <a:pt x="380" y="445"/>
                    </a:lnTo>
                    <a:lnTo>
                      <a:pt x="400" y="416"/>
                    </a:lnTo>
                    <a:lnTo>
                      <a:pt x="416" y="385"/>
                    </a:lnTo>
                    <a:lnTo>
                      <a:pt x="426" y="351"/>
                    </a:lnTo>
                    <a:lnTo>
                      <a:pt x="434" y="316"/>
                    </a:lnTo>
                    <a:lnTo>
                      <a:pt x="437" y="278"/>
                    </a:lnTo>
                    <a:lnTo>
                      <a:pt x="434" y="240"/>
                    </a:lnTo>
                    <a:lnTo>
                      <a:pt x="426" y="205"/>
                    </a:lnTo>
                    <a:lnTo>
                      <a:pt x="413" y="172"/>
                    </a:lnTo>
                    <a:lnTo>
                      <a:pt x="396" y="143"/>
                    </a:lnTo>
                    <a:lnTo>
                      <a:pt x="374" y="119"/>
                    </a:lnTo>
                    <a:lnTo>
                      <a:pt x="349" y="100"/>
                    </a:lnTo>
                    <a:lnTo>
                      <a:pt x="320" y="85"/>
                    </a:lnTo>
                    <a:lnTo>
                      <a:pt x="288" y="75"/>
                    </a:lnTo>
                    <a:lnTo>
                      <a:pt x="254" y="72"/>
                    </a:lnTo>
                    <a:close/>
                    <a:moveTo>
                      <a:pt x="254" y="0"/>
                    </a:moveTo>
                    <a:lnTo>
                      <a:pt x="294" y="3"/>
                    </a:lnTo>
                    <a:lnTo>
                      <a:pt x="331" y="12"/>
                    </a:lnTo>
                    <a:lnTo>
                      <a:pt x="365" y="25"/>
                    </a:lnTo>
                    <a:lnTo>
                      <a:pt x="397" y="44"/>
                    </a:lnTo>
                    <a:lnTo>
                      <a:pt x="424" y="66"/>
                    </a:lnTo>
                    <a:lnTo>
                      <a:pt x="449" y="93"/>
                    </a:lnTo>
                    <a:lnTo>
                      <a:pt x="470" y="124"/>
                    </a:lnTo>
                    <a:lnTo>
                      <a:pt x="487" y="158"/>
                    </a:lnTo>
                    <a:lnTo>
                      <a:pt x="499" y="195"/>
                    </a:lnTo>
                    <a:lnTo>
                      <a:pt x="507" y="235"/>
                    </a:lnTo>
                    <a:lnTo>
                      <a:pt x="510" y="278"/>
                    </a:lnTo>
                    <a:lnTo>
                      <a:pt x="507" y="322"/>
                    </a:lnTo>
                    <a:lnTo>
                      <a:pt x="498" y="366"/>
                    </a:lnTo>
                    <a:lnTo>
                      <a:pt x="485" y="407"/>
                    </a:lnTo>
                    <a:lnTo>
                      <a:pt x="466" y="445"/>
                    </a:lnTo>
                    <a:lnTo>
                      <a:pt x="444" y="480"/>
                    </a:lnTo>
                    <a:lnTo>
                      <a:pt x="419" y="512"/>
                    </a:lnTo>
                    <a:lnTo>
                      <a:pt x="390" y="539"/>
                    </a:lnTo>
                    <a:lnTo>
                      <a:pt x="358" y="561"/>
                    </a:lnTo>
                    <a:lnTo>
                      <a:pt x="326" y="578"/>
                    </a:lnTo>
                    <a:lnTo>
                      <a:pt x="291" y="588"/>
                    </a:lnTo>
                    <a:lnTo>
                      <a:pt x="254" y="592"/>
                    </a:lnTo>
                    <a:lnTo>
                      <a:pt x="218" y="588"/>
                    </a:lnTo>
                    <a:lnTo>
                      <a:pt x="184" y="578"/>
                    </a:lnTo>
                    <a:lnTo>
                      <a:pt x="150" y="561"/>
                    </a:lnTo>
                    <a:lnTo>
                      <a:pt x="119" y="539"/>
                    </a:lnTo>
                    <a:lnTo>
                      <a:pt x="91" y="512"/>
                    </a:lnTo>
                    <a:lnTo>
                      <a:pt x="65" y="480"/>
                    </a:lnTo>
                    <a:lnTo>
                      <a:pt x="43" y="445"/>
                    </a:lnTo>
                    <a:lnTo>
                      <a:pt x="25" y="407"/>
                    </a:lnTo>
                    <a:lnTo>
                      <a:pt x="11" y="366"/>
                    </a:lnTo>
                    <a:lnTo>
                      <a:pt x="3" y="322"/>
                    </a:lnTo>
                    <a:lnTo>
                      <a:pt x="0" y="278"/>
                    </a:lnTo>
                    <a:lnTo>
                      <a:pt x="2" y="235"/>
                    </a:lnTo>
                    <a:lnTo>
                      <a:pt x="10" y="195"/>
                    </a:lnTo>
                    <a:lnTo>
                      <a:pt x="23" y="158"/>
                    </a:lnTo>
                    <a:lnTo>
                      <a:pt x="39" y="124"/>
                    </a:lnTo>
                    <a:lnTo>
                      <a:pt x="60" y="93"/>
                    </a:lnTo>
                    <a:lnTo>
                      <a:pt x="84" y="66"/>
                    </a:lnTo>
                    <a:lnTo>
                      <a:pt x="113" y="44"/>
                    </a:lnTo>
                    <a:lnTo>
                      <a:pt x="145" y="25"/>
                    </a:lnTo>
                    <a:lnTo>
                      <a:pt x="179" y="12"/>
                    </a:lnTo>
                    <a:lnTo>
                      <a:pt x="216" y="3"/>
                    </a:lnTo>
                    <a:lnTo>
                      <a:pt x="25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sp>
            <p:nvSpPr>
              <p:cNvPr id="193" name="Freeform 1610">
                <a:extLst>
                  <a:ext uri="{FF2B5EF4-FFF2-40B4-BE49-F238E27FC236}">
                    <a16:creationId xmlns:a16="http://schemas.microsoft.com/office/drawing/2014/main" id="{4F64E3F5-D691-4916-90F7-700DE3324D86}"/>
                  </a:ext>
                </a:extLst>
              </p:cNvPr>
              <p:cNvSpPr>
                <a:spLocks noEditPoints="1"/>
              </p:cNvSpPr>
              <p:nvPr/>
            </p:nvSpPr>
            <p:spPr bwMode="auto">
              <a:xfrm>
                <a:off x="1839213" y="1529466"/>
                <a:ext cx="61254" cy="70925"/>
              </a:xfrm>
              <a:custGeom>
                <a:avLst/>
                <a:gdLst/>
                <a:ahLst/>
                <a:cxnLst>
                  <a:cxn ang="0">
                    <a:pos x="222" y="75"/>
                  </a:cxn>
                  <a:cxn ang="0">
                    <a:pos x="161" y="100"/>
                  </a:cxn>
                  <a:cxn ang="0">
                    <a:pos x="114" y="143"/>
                  </a:cxn>
                  <a:cxn ang="0">
                    <a:pos x="84" y="205"/>
                  </a:cxn>
                  <a:cxn ang="0">
                    <a:pos x="73" y="278"/>
                  </a:cxn>
                  <a:cxn ang="0">
                    <a:pos x="84" y="351"/>
                  </a:cxn>
                  <a:cxn ang="0">
                    <a:pos x="110" y="416"/>
                  </a:cxn>
                  <a:cxn ang="0">
                    <a:pos x="150" y="470"/>
                  </a:cxn>
                  <a:cxn ang="0">
                    <a:pos x="201" y="506"/>
                  </a:cxn>
                  <a:cxn ang="0">
                    <a:pos x="256" y="519"/>
                  </a:cxn>
                  <a:cxn ang="0">
                    <a:pos x="310" y="506"/>
                  </a:cxn>
                  <a:cxn ang="0">
                    <a:pos x="360" y="470"/>
                  </a:cxn>
                  <a:cxn ang="0">
                    <a:pos x="400" y="416"/>
                  </a:cxn>
                  <a:cxn ang="0">
                    <a:pos x="428" y="351"/>
                  </a:cxn>
                  <a:cxn ang="0">
                    <a:pos x="438" y="278"/>
                  </a:cxn>
                  <a:cxn ang="0">
                    <a:pos x="427" y="205"/>
                  </a:cxn>
                  <a:cxn ang="0">
                    <a:pos x="396" y="143"/>
                  </a:cxn>
                  <a:cxn ang="0">
                    <a:pos x="350" y="100"/>
                  </a:cxn>
                  <a:cxn ang="0">
                    <a:pos x="290" y="75"/>
                  </a:cxn>
                  <a:cxn ang="0">
                    <a:pos x="256" y="0"/>
                  </a:cxn>
                  <a:cxn ang="0">
                    <a:pos x="331" y="12"/>
                  </a:cxn>
                  <a:cxn ang="0">
                    <a:pos x="397" y="44"/>
                  </a:cxn>
                  <a:cxn ang="0">
                    <a:pos x="450" y="93"/>
                  </a:cxn>
                  <a:cxn ang="0">
                    <a:pos x="487" y="158"/>
                  </a:cxn>
                  <a:cxn ang="0">
                    <a:pos x="508" y="235"/>
                  </a:cxn>
                  <a:cxn ang="0">
                    <a:pos x="507" y="322"/>
                  </a:cxn>
                  <a:cxn ang="0">
                    <a:pos x="485" y="407"/>
                  </a:cxn>
                  <a:cxn ang="0">
                    <a:pos x="445" y="480"/>
                  </a:cxn>
                  <a:cxn ang="0">
                    <a:pos x="391" y="539"/>
                  </a:cxn>
                  <a:cxn ang="0">
                    <a:pos x="326" y="578"/>
                  </a:cxn>
                  <a:cxn ang="0">
                    <a:pos x="256" y="592"/>
                  </a:cxn>
                  <a:cxn ang="0">
                    <a:pos x="184" y="578"/>
                  </a:cxn>
                  <a:cxn ang="0">
                    <a:pos x="120" y="539"/>
                  </a:cxn>
                  <a:cxn ang="0">
                    <a:pos x="66" y="480"/>
                  </a:cxn>
                  <a:cxn ang="0">
                    <a:pos x="25" y="407"/>
                  </a:cxn>
                  <a:cxn ang="0">
                    <a:pos x="3" y="322"/>
                  </a:cxn>
                  <a:cxn ang="0">
                    <a:pos x="3" y="235"/>
                  </a:cxn>
                  <a:cxn ang="0">
                    <a:pos x="23" y="158"/>
                  </a:cxn>
                  <a:cxn ang="0">
                    <a:pos x="61" y="93"/>
                  </a:cxn>
                  <a:cxn ang="0">
                    <a:pos x="113" y="44"/>
                  </a:cxn>
                  <a:cxn ang="0">
                    <a:pos x="179" y="12"/>
                  </a:cxn>
                  <a:cxn ang="0">
                    <a:pos x="256" y="0"/>
                  </a:cxn>
                </a:cxnLst>
                <a:rect l="0" t="0" r="r" b="b"/>
                <a:pathLst>
                  <a:path w="510" h="592">
                    <a:moveTo>
                      <a:pt x="256" y="72"/>
                    </a:moveTo>
                    <a:lnTo>
                      <a:pt x="222" y="75"/>
                    </a:lnTo>
                    <a:lnTo>
                      <a:pt x="190" y="85"/>
                    </a:lnTo>
                    <a:lnTo>
                      <a:pt x="161" y="100"/>
                    </a:lnTo>
                    <a:lnTo>
                      <a:pt x="136" y="119"/>
                    </a:lnTo>
                    <a:lnTo>
                      <a:pt x="114" y="143"/>
                    </a:lnTo>
                    <a:lnTo>
                      <a:pt x="97" y="172"/>
                    </a:lnTo>
                    <a:lnTo>
                      <a:pt x="84" y="205"/>
                    </a:lnTo>
                    <a:lnTo>
                      <a:pt x="76" y="240"/>
                    </a:lnTo>
                    <a:lnTo>
                      <a:pt x="73" y="278"/>
                    </a:lnTo>
                    <a:lnTo>
                      <a:pt x="76" y="316"/>
                    </a:lnTo>
                    <a:lnTo>
                      <a:pt x="84" y="351"/>
                    </a:lnTo>
                    <a:lnTo>
                      <a:pt x="94" y="385"/>
                    </a:lnTo>
                    <a:lnTo>
                      <a:pt x="110" y="416"/>
                    </a:lnTo>
                    <a:lnTo>
                      <a:pt x="130" y="445"/>
                    </a:lnTo>
                    <a:lnTo>
                      <a:pt x="150" y="470"/>
                    </a:lnTo>
                    <a:lnTo>
                      <a:pt x="175" y="491"/>
                    </a:lnTo>
                    <a:lnTo>
                      <a:pt x="201" y="506"/>
                    </a:lnTo>
                    <a:lnTo>
                      <a:pt x="227" y="516"/>
                    </a:lnTo>
                    <a:lnTo>
                      <a:pt x="256" y="519"/>
                    </a:lnTo>
                    <a:lnTo>
                      <a:pt x="283" y="516"/>
                    </a:lnTo>
                    <a:lnTo>
                      <a:pt x="310" y="506"/>
                    </a:lnTo>
                    <a:lnTo>
                      <a:pt x="336" y="491"/>
                    </a:lnTo>
                    <a:lnTo>
                      <a:pt x="360" y="470"/>
                    </a:lnTo>
                    <a:lnTo>
                      <a:pt x="382" y="445"/>
                    </a:lnTo>
                    <a:lnTo>
                      <a:pt x="400" y="416"/>
                    </a:lnTo>
                    <a:lnTo>
                      <a:pt x="416" y="385"/>
                    </a:lnTo>
                    <a:lnTo>
                      <a:pt x="428" y="351"/>
                    </a:lnTo>
                    <a:lnTo>
                      <a:pt x="435" y="316"/>
                    </a:lnTo>
                    <a:lnTo>
                      <a:pt x="438" y="278"/>
                    </a:lnTo>
                    <a:lnTo>
                      <a:pt x="434" y="240"/>
                    </a:lnTo>
                    <a:lnTo>
                      <a:pt x="427" y="205"/>
                    </a:lnTo>
                    <a:lnTo>
                      <a:pt x="414" y="172"/>
                    </a:lnTo>
                    <a:lnTo>
                      <a:pt x="396" y="143"/>
                    </a:lnTo>
                    <a:lnTo>
                      <a:pt x="375" y="119"/>
                    </a:lnTo>
                    <a:lnTo>
                      <a:pt x="350" y="100"/>
                    </a:lnTo>
                    <a:lnTo>
                      <a:pt x="321" y="85"/>
                    </a:lnTo>
                    <a:lnTo>
                      <a:pt x="290" y="75"/>
                    </a:lnTo>
                    <a:lnTo>
                      <a:pt x="256" y="72"/>
                    </a:lnTo>
                    <a:close/>
                    <a:moveTo>
                      <a:pt x="256" y="0"/>
                    </a:moveTo>
                    <a:lnTo>
                      <a:pt x="294" y="3"/>
                    </a:lnTo>
                    <a:lnTo>
                      <a:pt x="331" y="12"/>
                    </a:lnTo>
                    <a:lnTo>
                      <a:pt x="365" y="25"/>
                    </a:lnTo>
                    <a:lnTo>
                      <a:pt x="397" y="44"/>
                    </a:lnTo>
                    <a:lnTo>
                      <a:pt x="426" y="66"/>
                    </a:lnTo>
                    <a:lnTo>
                      <a:pt x="450" y="93"/>
                    </a:lnTo>
                    <a:lnTo>
                      <a:pt x="471" y="124"/>
                    </a:lnTo>
                    <a:lnTo>
                      <a:pt x="487" y="158"/>
                    </a:lnTo>
                    <a:lnTo>
                      <a:pt x="500" y="195"/>
                    </a:lnTo>
                    <a:lnTo>
                      <a:pt x="508" y="235"/>
                    </a:lnTo>
                    <a:lnTo>
                      <a:pt x="510" y="278"/>
                    </a:lnTo>
                    <a:lnTo>
                      <a:pt x="507" y="322"/>
                    </a:lnTo>
                    <a:lnTo>
                      <a:pt x="499" y="366"/>
                    </a:lnTo>
                    <a:lnTo>
                      <a:pt x="485" y="407"/>
                    </a:lnTo>
                    <a:lnTo>
                      <a:pt x="467" y="445"/>
                    </a:lnTo>
                    <a:lnTo>
                      <a:pt x="445" y="480"/>
                    </a:lnTo>
                    <a:lnTo>
                      <a:pt x="419" y="512"/>
                    </a:lnTo>
                    <a:lnTo>
                      <a:pt x="391" y="539"/>
                    </a:lnTo>
                    <a:lnTo>
                      <a:pt x="360" y="561"/>
                    </a:lnTo>
                    <a:lnTo>
                      <a:pt x="326" y="578"/>
                    </a:lnTo>
                    <a:lnTo>
                      <a:pt x="292" y="588"/>
                    </a:lnTo>
                    <a:lnTo>
                      <a:pt x="256" y="592"/>
                    </a:lnTo>
                    <a:lnTo>
                      <a:pt x="219" y="588"/>
                    </a:lnTo>
                    <a:lnTo>
                      <a:pt x="184" y="578"/>
                    </a:lnTo>
                    <a:lnTo>
                      <a:pt x="152" y="561"/>
                    </a:lnTo>
                    <a:lnTo>
                      <a:pt x="120" y="539"/>
                    </a:lnTo>
                    <a:lnTo>
                      <a:pt x="91" y="512"/>
                    </a:lnTo>
                    <a:lnTo>
                      <a:pt x="66" y="480"/>
                    </a:lnTo>
                    <a:lnTo>
                      <a:pt x="44" y="445"/>
                    </a:lnTo>
                    <a:lnTo>
                      <a:pt x="25" y="407"/>
                    </a:lnTo>
                    <a:lnTo>
                      <a:pt x="12" y="366"/>
                    </a:lnTo>
                    <a:lnTo>
                      <a:pt x="3" y="322"/>
                    </a:lnTo>
                    <a:lnTo>
                      <a:pt x="0" y="278"/>
                    </a:lnTo>
                    <a:lnTo>
                      <a:pt x="3" y="235"/>
                    </a:lnTo>
                    <a:lnTo>
                      <a:pt x="11" y="195"/>
                    </a:lnTo>
                    <a:lnTo>
                      <a:pt x="23" y="158"/>
                    </a:lnTo>
                    <a:lnTo>
                      <a:pt x="40" y="124"/>
                    </a:lnTo>
                    <a:lnTo>
                      <a:pt x="61" y="93"/>
                    </a:lnTo>
                    <a:lnTo>
                      <a:pt x="86" y="66"/>
                    </a:lnTo>
                    <a:lnTo>
                      <a:pt x="113" y="44"/>
                    </a:lnTo>
                    <a:lnTo>
                      <a:pt x="145" y="25"/>
                    </a:lnTo>
                    <a:lnTo>
                      <a:pt x="179" y="12"/>
                    </a:lnTo>
                    <a:lnTo>
                      <a:pt x="216" y="3"/>
                    </a:lnTo>
                    <a:lnTo>
                      <a:pt x="256"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a:solidFill>
                    <a:srgbClr val="323232"/>
                  </a:solidFill>
                  <a:latin typeface="Century Gothic"/>
                </a:endParaRPr>
              </a:p>
            </p:txBody>
          </p:sp>
        </p:grpSp>
      </p:grpSp>
      <p:grpSp>
        <p:nvGrpSpPr>
          <p:cNvPr id="194" name="Grouper 16">
            <a:extLst>
              <a:ext uri="{FF2B5EF4-FFF2-40B4-BE49-F238E27FC236}">
                <a16:creationId xmlns:a16="http://schemas.microsoft.com/office/drawing/2014/main" id="{BCD7F90A-5C98-4334-8350-1AD3712991CB}"/>
              </a:ext>
            </a:extLst>
          </p:cNvPr>
          <p:cNvGrpSpPr/>
          <p:nvPr/>
        </p:nvGrpSpPr>
        <p:grpSpPr>
          <a:xfrm>
            <a:off x="9228847" y="4855277"/>
            <a:ext cx="768000" cy="768000"/>
            <a:chOff x="3821436" y="2339017"/>
            <a:chExt cx="576000" cy="576000"/>
          </a:xfrm>
          <a:solidFill>
            <a:schemeClr val="tx2"/>
          </a:solidFill>
        </p:grpSpPr>
        <p:pic>
          <p:nvPicPr>
            <p:cNvPr id="195" name="Graphique 60">
              <a:extLst>
                <a:ext uri="{FF2B5EF4-FFF2-40B4-BE49-F238E27FC236}">
                  <a16:creationId xmlns:a16="http://schemas.microsoft.com/office/drawing/2014/main" id="{6F4737DA-7615-4FB9-AAB7-F3F3ECA8C7D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1436" y="2339017"/>
              <a:ext cx="576000" cy="576000"/>
            </a:xfrm>
            <a:prstGeom prst="rect">
              <a:avLst/>
            </a:prstGeom>
            <a:ln>
              <a:noFill/>
            </a:ln>
          </p:spPr>
        </p:pic>
        <p:grpSp>
          <p:nvGrpSpPr>
            <p:cNvPr id="196" name="Skupina 14">
              <a:extLst>
                <a:ext uri="{FF2B5EF4-FFF2-40B4-BE49-F238E27FC236}">
                  <a16:creationId xmlns:a16="http://schemas.microsoft.com/office/drawing/2014/main" id="{759A1083-D8C5-4D7B-B86E-865B4BECF892}"/>
                </a:ext>
              </a:extLst>
            </p:cNvPr>
            <p:cNvGrpSpPr/>
            <p:nvPr/>
          </p:nvGrpSpPr>
          <p:grpSpPr>
            <a:xfrm>
              <a:off x="3919969" y="2469449"/>
              <a:ext cx="391167" cy="393313"/>
              <a:chOff x="4108322" y="1209626"/>
              <a:chExt cx="391167" cy="393313"/>
            </a:xfrm>
            <a:grpFill/>
          </p:grpSpPr>
          <p:sp>
            <p:nvSpPr>
              <p:cNvPr id="197" name="Freeform 6">
                <a:extLst>
                  <a:ext uri="{FF2B5EF4-FFF2-40B4-BE49-F238E27FC236}">
                    <a16:creationId xmlns:a16="http://schemas.microsoft.com/office/drawing/2014/main" id="{68311FE8-BAFD-4B5F-8ACA-C9D3D512901C}"/>
                  </a:ext>
                </a:extLst>
              </p:cNvPr>
              <p:cNvSpPr>
                <a:spLocks noEditPoints="1"/>
              </p:cNvSpPr>
              <p:nvPr/>
            </p:nvSpPr>
            <p:spPr bwMode="auto">
              <a:xfrm>
                <a:off x="4272741" y="1297745"/>
                <a:ext cx="58030" cy="58030"/>
              </a:xfrm>
              <a:custGeom>
                <a:avLst/>
                <a:gdLst/>
                <a:ahLst/>
                <a:cxnLst>
                  <a:cxn ang="0">
                    <a:pos x="213" y="76"/>
                  </a:cxn>
                  <a:cxn ang="0">
                    <a:pos x="157" y="96"/>
                  </a:cxn>
                  <a:cxn ang="0">
                    <a:pos x="112" y="134"/>
                  </a:cxn>
                  <a:cxn ang="0">
                    <a:pos x="82" y="185"/>
                  </a:cxn>
                  <a:cxn ang="0">
                    <a:pos x="72" y="244"/>
                  </a:cxn>
                  <a:cxn ang="0">
                    <a:pos x="82" y="304"/>
                  </a:cxn>
                  <a:cxn ang="0">
                    <a:pos x="112" y="355"/>
                  </a:cxn>
                  <a:cxn ang="0">
                    <a:pos x="157" y="392"/>
                  </a:cxn>
                  <a:cxn ang="0">
                    <a:pos x="213" y="413"/>
                  </a:cxn>
                  <a:cxn ang="0">
                    <a:pos x="274" y="413"/>
                  </a:cxn>
                  <a:cxn ang="0">
                    <a:pos x="330" y="392"/>
                  </a:cxn>
                  <a:cxn ang="0">
                    <a:pos x="374" y="355"/>
                  </a:cxn>
                  <a:cxn ang="0">
                    <a:pos x="403" y="304"/>
                  </a:cxn>
                  <a:cxn ang="0">
                    <a:pos x="414" y="244"/>
                  </a:cxn>
                  <a:cxn ang="0">
                    <a:pos x="403" y="185"/>
                  </a:cxn>
                  <a:cxn ang="0">
                    <a:pos x="374" y="134"/>
                  </a:cxn>
                  <a:cxn ang="0">
                    <a:pos x="330" y="96"/>
                  </a:cxn>
                  <a:cxn ang="0">
                    <a:pos x="274" y="76"/>
                  </a:cxn>
                  <a:cxn ang="0">
                    <a:pos x="243" y="0"/>
                  </a:cxn>
                  <a:cxn ang="0">
                    <a:pos x="320" y="13"/>
                  </a:cxn>
                  <a:cxn ang="0">
                    <a:pos x="387" y="48"/>
                  </a:cxn>
                  <a:cxn ang="0">
                    <a:pos x="440" y="100"/>
                  </a:cxn>
                  <a:cxn ang="0">
                    <a:pos x="475" y="167"/>
                  </a:cxn>
                  <a:cxn ang="0">
                    <a:pos x="487" y="244"/>
                  </a:cxn>
                  <a:cxn ang="0">
                    <a:pos x="475" y="322"/>
                  </a:cxn>
                  <a:cxn ang="0">
                    <a:pos x="440" y="389"/>
                  </a:cxn>
                  <a:cxn ang="0">
                    <a:pos x="387" y="441"/>
                  </a:cxn>
                  <a:cxn ang="0">
                    <a:pos x="320" y="475"/>
                  </a:cxn>
                  <a:cxn ang="0">
                    <a:pos x="243" y="488"/>
                  </a:cxn>
                  <a:cxn ang="0">
                    <a:pos x="167" y="475"/>
                  </a:cxn>
                  <a:cxn ang="0">
                    <a:pos x="100" y="441"/>
                  </a:cxn>
                  <a:cxn ang="0">
                    <a:pos x="47" y="389"/>
                  </a:cxn>
                  <a:cxn ang="0">
                    <a:pos x="12" y="322"/>
                  </a:cxn>
                  <a:cxn ang="0">
                    <a:pos x="0" y="244"/>
                  </a:cxn>
                  <a:cxn ang="0">
                    <a:pos x="12" y="167"/>
                  </a:cxn>
                  <a:cxn ang="0">
                    <a:pos x="47" y="100"/>
                  </a:cxn>
                  <a:cxn ang="0">
                    <a:pos x="100" y="48"/>
                  </a:cxn>
                  <a:cxn ang="0">
                    <a:pos x="167" y="13"/>
                  </a:cxn>
                  <a:cxn ang="0">
                    <a:pos x="243" y="0"/>
                  </a:cxn>
                </a:cxnLst>
                <a:rect l="0" t="0" r="r" b="b"/>
                <a:pathLst>
                  <a:path w="487" h="488">
                    <a:moveTo>
                      <a:pt x="243" y="73"/>
                    </a:moveTo>
                    <a:lnTo>
                      <a:pt x="213" y="76"/>
                    </a:lnTo>
                    <a:lnTo>
                      <a:pt x="183" y="84"/>
                    </a:lnTo>
                    <a:lnTo>
                      <a:pt x="157" y="96"/>
                    </a:lnTo>
                    <a:lnTo>
                      <a:pt x="133" y="113"/>
                    </a:lnTo>
                    <a:lnTo>
                      <a:pt x="112" y="134"/>
                    </a:lnTo>
                    <a:lnTo>
                      <a:pt x="95" y="158"/>
                    </a:lnTo>
                    <a:lnTo>
                      <a:pt x="82" y="185"/>
                    </a:lnTo>
                    <a:lnTo>
                      <a:pt x="74" y="213"/>
                    </a:lnTo>
                    <a:lnTo>
                      <a:pt x="72" y="244"/>
                    </a:lnTo>
                    <a:lnTo>
                      <a:pt x="74" y="275"/>
                    </a:lnTo>
                    <a:lnTo>
                      <a:pt x="82" y="304"/>
                    </a:lnTo>
                    <a:lnTo>
                      <a:pt x="95" y="330"/>
                    </a:lnTo>
                    <a:lnTo>
                      <a:pt x="112" y="355"/>
                    </a:lnTo>
                    <a:lnTo>
                      <a:pt x="133" y="375"/>
                    </a:lnTo>
                    <a:lnTo>
                      <a:pt x="157" y="392"/>
                    </a:lnTo>
                    <a:lnTo>
                      <a:pt x="183" y="405"/>
                    </a:lnTo>
                    <a:lnTo>
                      <a:pt x="213" y="413"/>
                    </a:lnTo>
                    <a:lnTo>
                      <a:pt x="243" y="416"/>
                    </a:lnTo>
                    <a:lnTo>
                      <a:pt x="274" y="413"/>
                    </a:lnTo>
                    <a:lnTo>
                      <a:pt x="302" y="405"/>
                    </a:lnTo>
                    <a:lnTo>
                      <a:pt x="330" y="392"/>
                    </a:lnTo>
                    <a:lnTo>
                      <a:pt x="354" y="375"/>
                    </a:lnTo>
                    <a:lnTo>
                      <a:pt x="374" y="355"/>
                    </a:lnTo>
                    <a:lnTo>
                      <a:pt x="391" y="330"/>
                    </a:lnTo>
                    <a:lnTo>
                      <a:pt x="403" y="304"/>
                    </a:lnTo>
                    <a:lnTo>
                      <a:pt x="412" y="275"/>
                    </a:lnTo>
                    <a:lnTo>
                      <a:pt x="414" y="244"/>
                    </a:lnTo>
                    <a:lnTo>
                      <a:pt x="412" y="213"/>
                    </a:lnTo>
                    <a:lnTo>
                      <a:pt x="403" y="185"/>
                    </a:lnTo>
                    <a:lnTo>
                      <a:pt x="391" y="158"/>
                    </a:lnTo>
                    <a:lnTo>
                      <a:pt x="374" y="134"/>
                    </a:lnTo>
                    <a:lnTo>
                      <a:pt x="354" y="113"/>
                    </a:lnTo>
                    <a:lnTo>
                      <a:pt x="330" y="96"/>
                    </a:lnTo>
                    <a:lnTo>
                      <a:pt x="302" y="84"/>
                    </a:lnTo>
                    <a:lnTo>
                      <a:pt x="274" y="76"/>
                    </a:lnTo>
                    <a:lnTo>
                      <a:pt x="243" y="73"/>
                    </a:lnTo>
                    <a:close/>
                    <a:moveTo>
                      <a:pt x="243" y="0"/>
                    </a:moveTo>
                    <a:lnTo>
                      <a:pt x="283" y="4"/>
                    </a:lnTo>
                    <a:lnTo>
                      <a:pt x="320" y="13"/>
                    </a:lnTo>
                    <a:lnTo>
                      <a:pt x="355" y="28"/>
                    </a:lnTo>
                    <a:lnTo>
                      <a:pt x="387" y="48"/>
                    </a:lnTo>
                    <a:lnTo>
                      <a:pt x="415" y="72"/>
                    </a:lnTo>
                    <a:lnTo>
                      <a:pt x="440" y="100"/>
                    </a:lnTo>
                    <a:lnTo>
                      <a:pt x="459" y="132"/>
                    </a:lnTo>
                    <a:lnTo>
                      <a:pt x="475" y="167"/>
                    </a:lnTo>
                    <a:lnTo>
                      <a:pt x="483" y="204"/>
                    </a:lnTo>
                    <a:lnTo>
                      <a:pt x="487" y="244"/>
                    </a:lnTo>
                    <a:lnTo>
                      <a:pt x="483" y="283"/>
                    </a:lnTo>
                    <a:lnTo>
                      <a:pt x="475" y="322"/>
                    </a:lnTo>
                    <a:lnTo>
                      <a:pt x="459" y="356"/>
                    </a:lnTo>
                    <a:lnTo>
                      <a:pt x="440" y="389"/>
                    </a:lnTo>
                    <a:lnTo>
                      <a:pt x="415" y="416"/>
                    </a:lnTo>
                    <a:lnTo>
                      <a:pt x="387" y="441"/>
                    </a:lnTo>
                    <a:lnTo>
                      <a:pt x="355" y="461"/>
                    </a:lnTo>
                    <a:lnTo>
                      <a:pt x="320" y="475"/>
                    </a:lnTo>
                    <a:lnTo>
                      <a:pt x="283" y="485"/>
                    </a:lnTo>
                    <a:lnTo>
                      <a:pt x="243" y="488"/>
                    </a:lnTo>
                    <a:lnTo>
                      <a:pt x="204" y="485"/>
                    </a:lnTo>
                    <a:lnTo>
                      <a:pt x="167" y="475"/>
                    </a:lnTo>
                    <a:lnTo>
                      <a:pt x="131" y="461"/>
                    </a:lnTo>
                    <a:lnTo>
                      <a:pt x="100" y="441"/>
                    </a:lnTo>
                    <a:lnTo>
                      <a:pt x="71" y="416"/>
                    </a:lnTo>
                    <a:lnTo>
                      <a:pt x="47" y="389"/>
                    </a:lnTo>
                    <a:lnTo>
                      <a:pt x="26" y="356"/>
                    </a:lnTo>
                    <a:lnTo>
                      <a:pt x="12" y="322"/>
                    </a:lnTo>
                    <a:lnTo>
                      <a:pt x="3" y="283"/>
                    </a:lnTo>
                    <a:lnTo>
                      <a:pt x="0" y="244"/>
                    </a:lnTo>
                    <a:lnTo>
                      <a:pt x="3" y="204"/>
                    </a:lnTo>
                    <a:lnTo>
                      <a:pt x="12" y="167"/>
                    </a:lnTo>
                    <a:lnTo>
                      <a:pt x="26" y="132"/>
                    </a:lnTo>
                    <a:lnTo>
                      <a:pt x="47" y="100"/>
                    </a:lnTo>
                    <a:lnTo>
                      <a:pt x="71" y="72"/>
                    </a:lnTo>
                    <a:lnTo>
                      <a:pt x="100" y="48"/>
                    </a:lnTo>
                    <a:lnTo>
                      <a:pt x="131" y="28"/>
                    </a:lnTo>
                    <a:lnTo>
                      <a:pt x="167" y="13"/>
                    </a:lnTo>
                    <a:lnTo>
                      <a:pt x="204" y="4"/>
                    </a:lnTo>
                    <a:lnTo>
                      <a:pt x="24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98" name="Freeform 7">
                <a:extLst>
                  <a:ext uri="{FF2B5EF4-FFF2-40B4-BE49-F238E27FC236}">
                    <a16:creationId xmlns:a16="http://schemas.microsoft.com/office/drawing/2014/main" id="{F3284437-E491-49BF-ABDB-E2EBBE7BD67E}"/>
                  </a:ext>
                </a:extLst>
              </p:cNvPr>
              <p:cNvSpPr>
                <a:spLocks noEditPoints="1"/>
              </p:cNvSpPr>
              <p:nvPr/>
            </p:nvSpPr>
            <p:spPr bwMode="auto">
              <a:xfrm>
                <a:off x="4241577" y="1361148"/>
                <a:ext cx="124658" cy="241791"/>
              </a:xfrm>
              <a:custGeom>
                <a:avLst/>
                <a:gdLst/>
                <a:ahLst/>
                <a:cxnLst>
                  <a:cxn ang="0">
                    <a:pos x="184" y="85"/>
                  </a:cxn>
                  <a:cxn ang="0">
                    <a:pos x="120" y="126"/>
                  </a:cxn>
                  <a:cxn ang="0">
                    <a:pos x="80" y="194"/>
                  </a:cxn>
                  <a:cxn ang="0">
                    <a:pos x="164" y="898"/>
                  </a:cxn>
                  <a:cxn ang="0">
                    <a:pos x="189" y="992"/>
                  </a:cxn>
                  <a:cxn ang="0">
                    <a:pos x="241" y="1050"/>
                  </a:cxn>
                  <a:cxn ang="0">
                    <a:pos x="490" y="1955"/>
                  </a:cxn>
                  <a:cxn ang="0">
                    <a:pos x="494" y="1066"/>
                  </a:cxn>
                  <a:cxn ang="0">
                    <a:pos x="527" y="1044"/>
                  </a:cxn>
                  <a:cxn ang="0">
                    <a:pos x="532" y="1045"/>
                  </a:cxn>
                  <a:cxn ang="0">
                    <a:pos x="533" y="1045"/>
                  </a:cxn>
                  <a:cxn ang="0">
                    <a:pos x="533" y="1045"/>
                  </a:cxn>
                  <a:cxn ang="0">
                    <a:pos x="533" y="1045"/>
                  </a:cxn>
                  <a:cxn ang="0">
                    <a:pos x="554" y="1057"/>
                  </a:cxn>
                  <a:cxn ang="0">
                    <a:pos x="563" y="1955"/>
                  </a:cxn>
                  <a:cxn ang="0">
                    <a:pos x="804" y="1045"/>
                  </a:cxn>
                  <a:cxn ang="0">
                    <a:pos x="851" y="990"/>
                  </a:cxn>
                  <a:cxn ang="0">
                    <a:pos x="874" y="906"/>
                  </a:cxn>
                  <a:cxn ang="0">
                    <a:pos x="953" y="178"/>
                  </a:cxn>
                  <a:cxn ang="0">
                    <a:pos x="894" y="105"/>
                  </a:cxn>
                  <a:cxn ang="0">
                    <a:pos x="804" y="77"/>
                  </a:cxn>
                  <a:cxn ang="0">
                    <a:pos x="611" y="464"/>
                  </a:cxn>
                  <a:cxn ang="0">
                    <a:pos x="579" y="477"/>
                  </a:cxn>
                  <a:cxn ang="0">
                    <a:pos x="551" y="457"/>
                  </a:cxn>
                  <a:cxn ang="0">
                    <a:pos x="494" y="443"/>
                  </a:cxn>
                  <a:cxn ang="0">
                    <a:pos x="475" y="473"/>
                  </a:cxn>
                  <a:cxn ang="0">
                    <a:pos x="439" y="472"/>
                  </a:cxn>
                  <a:cxn ang="0">
                    <a:pos x="289" y="77"/>
                  </a:cxn>
                  <a:cxn ang="0">
                    <a:pos x="549" y="2"/>
                  </a:cxn>
                  <a:cxn ang="0">
                    <a:pos x="571" y="32"/>
                  </a:cxn>
                  <a:cxn ang="0">
                    <a:pos x="692" y="19"/>
                  </a:cxn>
                  <a:cxn ang="0">
                    <a:pos x="721" y="4"/>
                  </a:cxn>
                  <a:cxn ang="0">
                    <a:pos x="879" y="17"/>
                  </a:cxn>
                  <a:cxn ang="0">
                    <a:pos x="970" y="75"/>
                  </a:cxn>
                  <a:cxn ang="0">
                    <a:pos x="1026" y="169"/>
                  </a:cxn>
                  <a:cxn ang="0">
                    <a:pos x="945" y="910"/>
                  </a:cxn>
                  <a:cxn ang="0">
                    <a:pos x="927" y="1002"/>
                  </a:cxn>
                  <a:cxn ang="0">
                    <a:pos x="871" y="1080"/>
                  </a:cxn>
                  <a:cxn ang="0">
                    <a:pos x="760" y="2019"/>
                  </a:cxn>
                  <a:cxn ang="0">
                    <a:pos x="308" y="2027"/>
                  </a:cxn>
                  <a:cxn ang="0">
                    <a:pos x="276" y="2008"/>
                  </a:cxn>
                  <a:cxn ang="0">
                    <a:pos x="151" y="1062"/>
                  </a:cxn>
                  <a:cxn ang="0">
                    <a:pos x="101" y="971"/>
                  </a:cxn>
                  <a:cxn ang="0">
                    <a:pos x="0" y="253"/>
                  </a:cxn>
                  <a:cxn ang="0">
                    <a:pos x="26" y="138"/>
                  </a:cxn>
                  <a:cxn ang="0">
                    <a:pos x="96" y="51"/>
                  </a:cxn>
                  <a:cxn ang="0">
                    <a:pos x="197" y="8"/>
                  </a:cxn>
                  <a:cxn ang="0">
                    <a:pos x="326" y="7"/>
                  </a:cxn>
                  <a:cxn ang="0">
                    <a:pos x="349" y="29"/>
                  </a:cxn>
                  <a:cxn ang="0">
                    <a:pos x="447" y="21"/>
                  </a:cxn>
                  <a:cxn ang="0">
                    <a:pos x="480" y="0"/>
                  </a:cxn>
                </a:cxnLst>
                <a:rect l="0" t="0" r="r" b="b"/>
                <a:pathLst>
                  <a:path w="1038" h="2027">
                    <a:moveTo>
                      <a:pt x="233" y="77"/>
                    </a:moveTo>
                    <a:lnTo>
                      <a:pt x="208" y="79"/>
                    </a:lnTo>
                    <a:lnTo>
                      <a:pt x="184" y="85"/>
                    </a:lnTo>
                    <a:lnTo>
                      <a:pt x="160" y="95"/>
                    </a:lnTo>
                    <a:lnTo>
                      <a:pt x="140" y="109"/>
                    </a:lnTo>
                    <a:lnTo>
                      <a:pt x="120" y="126"/>
                    </a:lnTo>
                    <a:lnTo>
                      <a:pt x="103" y="147"/>
                    </a:lnTo>
                    <a:lnTo>
                      <a:pt x="90" y="169"/>
                    </a:lnTo>
                    <a:lnTo>
                      <a:pt x="80" y="194"/>
                    </a:lnTo>
                    <a:lnTo>
                      <a:pt x="75" y="220"/>
                    </a:lnTo>
                    <a:lnTo>
                      <a:pt x="73" y="248"/>
                    </a:lnTo>
                    <a:lnTo>
                      <a:pt x="164" y="898"/>
                    </a:lnTo>
                    <a:lnTo>
                      <a:pt x="167" y="932"/>
                    </a:lnTo>
                    <a:lnTo>
                      <a:pt x="176" y="964"/>
                    </a:lnTo>
                    <a:lnTo>
                      <a:pt x="189" y="992"/>
                    </a:lnTo>
                    <a:lnTo>
                      <a:pt x="208" y="1018"/>
                    </a:lnTo>
                    <a:lnTo>
                      <a:pt x="231" y="1039"/>
                    </a:lnTo>
                    <a:lnTo>
                      <a:pt x="241" y="1050"/>
                    </a:lnTo>
                    <a:lnTo>
                      <a:pt x="245" y="1064"/>
                    </a:lnTo>
                    <a:lnTo>
                      <a:pt x="340" y="1955"/>
                    </a:lnTo>
                    <a:lnTo>
                      <a:pt x="490" y="1955"/>
                    </a:lnTo>
                    <a:lnTo>
                      <a:pt x="490" y="1080"/>
                    </a:lnTo>
                    <a:lnTo>
                      <a:pt x="490" y="1079"/>
                    </a:lnTo>
                    <a:lnTo>
                      <a:pt x="494" y="1066"/>
                    </a:lnTo>
                    <a:lnTo>
                      <a:pt x="501" y="1055"/>
                    </a:lnTo>
                    <a:lnTo>
                      <a:pt x="512" y="1047"/>
                    </a:lnTo>
                    <a:lnTo>
                      <a:pt x="527" y="1044"/>
                    </a:lnTo>
                    <a:lnTo>
                      <a:pt x="528" y="1044"/>
                    </a:lnTo>
                    <a:lnTo>
                      <a:pt x="528" y="1044"/>
                    </a:lnTo>
                    <a:lnTo>
                      <a:pt x="532" y="1045"/>
                    </a:lnTo>
                    <a:lnTo>
                      <a:pt x="532" y="1045"/>
                    </a:lnTo>
                    <a:lnTo>
                      <a:pt x="532" y="1045"/>
                    </a:lnTo>
                    <a:lnTo>
                      <a:pt x="533" y="1045"/>
                    </a:lnTo>
                    <a:lnTo>
                      <a:pt x="533" y="1045"/>
                    </a:lnTo>
                    <a:lnTo>
                      <a:pt x="533" y="1045"/>
                    </a:lnTo>
                    <a:lnTo>
                      <a:pt x="533" y="1045"/>
                    </a:lnTo>
                    <a:lnTo>
                      <a:pt x="533" y="1045"/>
                    </a:lnTo>
                    <a:lnTo>
                      <a:pt x="533" y="1045"/>
                    </a:lnTo>
                    <a:lnTo>
                      <a:pt x="533" y="1045"/>
                    </a:lnTo>
                    <a:lnTo>
                      <a:pt x="534" y="1045"/>
                    </a:lnTo>
                    <a:lnTo>
                      <a:pt x="545" y="1049"/>
                    </a:lnTo>
                    <a:lnTo>
                      <a:pt x="554" y="1057"/>
                    </a:lnTo>
                    <a:lnTo>
                      <a:pt x="561" y="1068"/>
                    </a:lnTo>
                    <a:lnTo>
                      <a:pt x="563" y="1080"/>
                    </a:lnTo>
                    <a:lnTo>
                      <a:pt x="563" y="1955"/>
                    </a:lnTo>
                    <a:lnTo>
                      <a:pt x="704" y="1955"/>
                    </a:lnTo>
                    <a:lnTo>
                      <a:pt x="801" y="1059"/>
                    </a:lnTo>
                    <a:lnTo>
                      <a:pt x="804" y="1045"/>
                    </a:lnTo>
                    <a:lnTo>
                      <a:pt x="813" y="1035"/>
                    </a:lnTo>
                    <a:lnTo>
                      <a:pt x="835" y="1014"/>
                    </a:lnTo>
                    <a:lnTo>
                      <a:pt x="851" y="990"/>
                    </a:lnTo>
                    <a:lnTo>
                      <a:pt x="863" y="964"/>
                    </a:lnTo>
                    <a:lnTo>
                      <a:pt x="871" y="935"/>
                    </a:lnTo>
                    <a:lnTo>
                      <a:pt x="874" y="906"/>
                    </a:lnTo>
                    <a:lnTo>
                      <a:pt x="966" y="240"/>
                    </a:lnTo>
                    <a:lnTo>
                      <a:pt x="962" y="208"/>
                    </a:lnTo>
                    <a:lnTo>
                      <a:pt x="953" y="178"/>
                    </a:lnTo>
                    <a:lnTo>
                      <a:pt x="938" y="150"/>
                    </a:lnTo>
                    <a:lnTo>
                      <a:pt x="918" y="125"/>
                    </a:lnTo>
                    <a:lnTo>
                      <a:pt x="894" y="105"/>
                    </a:lnTo>
                    <a:lnTo>
                      <a:pt x="868" y="90"/>
                    </a:lnTo>
                    <a:lnTo>
                      <a:pt x="837" y="80"/>
                    </a:lnTo>
                    <a:lnTo>
                      <a:pt x="804" y="77"/>
                    </a:lnTo>
                    <a:lnTo>
                      <a:pt x="747" y="77"/>
                    </a:lnTo>
                    <a:lnTo>
                      <a:pt x="617" y="453"/>
                    </a:lnTo>
                    <a:lnTo>
                      <a:pt x="611" y="464"/>
                    </a:lnTo>
                    <a:lnTo>
                      <a:pt x="602" y="472"/>
                    </a:lnTo>
                    <a:lnTo>
                      <a:pt x="591" y="476"/>
                    </a:lnTo>
                    <a:lnTo>
                      <a:pt x="579" y="477"/>
                    </a:lnTo>
                    <a:lnTo>
                      <a:pt x="567" y="474"/>
                    </a:lnTo>
                    <a:lnTo>
                      <a:pt x="557" y="466"/>
                    </a:lnTo>
                    <a:lnTo>
                      <a:pt x="551" y="457"/>
                    </a:lnTo>
                    <a:lnTo>
                      <a:pt x="546" y="445"/>
                    </a:lnTo>
                    <a:lnTo>
                      <a:pt x="510" y="138"/>
                    </a:lnTo>
                    <a:lnTo>
                      <a:pt x="494" y="443"/>
                    </a:lnTo>
                    <a:lnTo>
                      <a:pt x="492" y="455"/>
                    </a:lnTo>
                    <a:lnTo>
                      <a:pt x="485" y="465"/>
                    </a:lnTo>
                    <a:lnTo>
                      <a:pt x="475" y="473"/>
                    </a:lnTo>
                    <a:lnTo>
                      <a:pt x="463" y="477"/>
                    </a:lnTo>
                    <a:lnTo>
                      <a:pt x="451" y="476"/>
                    </a:lnTo>
                    <a:lnTo>
                      <a:pt x="439" y="472"/>
                    </a:lnTo>
                    <a:lnTo>
                      <a:pt x="430" y="464"/>
                    </a:lnTo>
                    <a:lnTo>
                      <a:pt x="424" y="453"/>
                    </a:lnTo>
                    <a:lnTo>
                      <a:pt x="289" y="77"/>
                    </a:lnTo>
                    <a:lnTo>
                      <a:pt x="233" y="77"/>
                    </a:lnTo>
                    <a:close/>
                    <a:moveTo>
                      <a:pt x="534" y="0"/>
                    </a:moveTo>
                    <a:lnTo>
                      <a:pt x="549" y="2"/>
                    </a:lnTo>
                    <a:lnTo>
                      <a:pt x="560" y="9"/>
                    </a:lnTo>
                    <a:lnTo>
                      <a:pt x="567" y="19"/>
                    </a:lnTo>
                    <a:lnTo>
                      <a:pt x="571" y="32"/>
                    </a:lnTo>
                    <a:lnTo>
                      <a:pt x="600" y="280"/>
                    </a:lnTo>
                    <a:lnTo>
                      <a:pt x="687" y="29"/>
                    </a:lnTo>
                    <a:lnTo>
                      <a:pt x="692" y="19"/>
                    </a:lnTo>
                    <a:lnTo>
                      <a:pt x="700" y="11"/>
                    </a:lnTo>
                    <a:lnTo>
                      <a:pt x="710" y="7"/>
                    </a:lnTo>
                    <a:lnTo>
                      <a:pt x="721" y="4"/>
                    </a:lnTo>
                    <a:lnTo>
                      <a:pt x="804" y="4"/>
                    </a:lnTo>
                    <a:lnTo>
                      <a:pt x="842" y="8"/>
                    </a:lnTo>
                    <a:lnTo>
                      <a:pt x="879" y="17"/>
                    </a:lnTo>
                    <a:lnTo>
                      <a:pt x="911" y="32"/>
                    </a:lnTo>
                    <a:lnTo>
                      <a:pt x="942" y="51"/>
                    </a:lnTo>
                    <a:lnTo>
                      <a:pt x="970" y="75"/>
                    </a:lnTo>
                    <a:lnTo>
                      <a:pt x="993" y="103"/>
                    </a:lnTo>
                    <a:lnTo>
                      <a:pt x="1011" y="135"/>
                    </a:lnTo>
                    <a:lnTo>
                      <a:pt x="1026" y="169"/>
                    </a:lnTo>
                    <a:lnTo>
                      <a:pt x="1034" y="206"/>
                    </a:lnTo>
                    <a:lnTo>
                      <a:pt x="1038" y="246"/>
                    </a:lnTo>
                    <a:lnTo>
                      <a:pt x="945" y="910"/>
                    </a:lnTo>
                    <a:lnTo>
                      <a:pt x="943" y="942"/>
                    </a:lnTo>
                    <a:lnTo>
                      <a:pt x="937" y="971"/>
                    </a:lnTo>
                    <a:lnTo>
                      <a:pt x="927" y="1002"/>
                    </a:lnTo>
                    <a:lnTo>
                      <a:pt x="911" y="1030"/>
                    </a:lnTo>
                    <a:lnTo>
                      <a:pt x="893" y="1056"/>
                    </a:lnTo>
                    <a:lnTo>
                      <a:pt x="871" y="1080"/>
                    </a:lnTo>
                    <a:lnTo>
                      <a:pt x="772" y="1995"/>
                    </a:lnTo>
                    <a:lnTo>
                      <a:pt x="769" y="2008"/>
                    </a:lnTo>
                    <a:lnTo>
                      <a:pt x="760" y="2019"/>
                    </a:lnTo>
                    <a:lnTo>
                      <a:pt x="749" y="2025"/>
                    </a:lnTo>
                    <a:lnTo>
                      <a:pt x="736" y="2027"/>
                    </a:lnTo>
                    <a:lnTo>
                      <a:pt x="308" y="2027"/>
                    </a:lnTo>
                    <a:lnTo>
                      <a:pt x="295" y="2025"/>
                    </a:lnTo>
                    <a:lnTo>
                      <a:pt x="284" y="2019"/>
                    </a:lnTo>
                    <a:lnTo>
                      <a:pt x="276" y="2008"/>
                    </a:lnTo>
                    <a:lnTo>
                      <a:pt x="272" y="1995"/>
                    </a:lnTo>
                    <a:lnTo>
                      <a:pt x="175" y="1087"/>
                    </a:lnTo>
                    <a:lnTo>
                      <a:pt x="151" y="1062"/>
                    </a:lnTo>
                    <a:lnTo>
                      <a:pt x="130" y="1034"/>
                    </a:lnTo>
                    <a:lnTo>
                      <a:pt x="113" y="1004"/>
                    </a:lnTo>
                    <a:lnTo>
                      <a:pt x="101" y="971"/>
                    </a:lnTo>
                    <a:lnTo>
                      <a:pt x="94" y="937"/>
                    </a:lnTo>
                    <a:lnTo>
                      <a:pt x="91" y="902"/>
                    </a:lnTo>
                    <a:lnTo>
                      <a:pt x="0" y="253"/>
                    </a:lnTo>
                    <a:lnTo>
                      <a:pt x="4" y="212"/>
                    </a:lnTo>
                    <a:lnTo>
                      <a:pt x="11" y="173"/>
                    </a:lnTo>
                    <a:lnTo>
                      <a:pt x="26" y="138"/>
                    </a:lnTo>
                    <a:lnTo>
                      <a:pt x="44" y="105"/>
                    </a:lnTo>
                    <a:lnTo>
                      <a:pt x="68" y="76"/>
                    </a:lnTo>
                    <a:lnTo>
                      <a:pt x="96" y="51"/>
                    </a:lnTo>
                    <a:lnTo>
                      <a:pt x="127" y="31"/>
                    </a:lnTo>
                    <a:lnTo>
                      <a:pt x="160" y="17"/>
                    </a:lnTo>
                    <a:lnTo>
                      <a:pt x="197" y="8"/>
                    </a:lnTo>
                    <a:lnTo>
                      <a:pt x="233" y="4"/>
                    </a:lnTo>
                    <a:lnTo>
                      <a:pt x="315" y="4"/>
                    </a:lnTo>
                    <a:lnTo>
                      <a:pt x="326" y="7"/>
                    </a:lnTo>
                    <a:lnTo>
                      <a:pt x="336" y="11"/>
                    </a:lnTo>
                    <a:lnTo>
                      <a:pt x="344" y="19"/>
                    </a:lnTo>
                    <a:lnTo>
                      <a:pt x="349" y="29"/>
                    </a:lnTo>
                    <a:lnTo>
                      <a:pt x="431" y="260"/>
                    </a:lnTo>
                    <a:lnTo>
                      <a:pt x="443" y="35"/>
                    </a:lnTo>
                    <a:lnTo>
                      <a:pt x="447" y="21"/>
                    </a:lnTo>
                    <a:lnTo>
                      <a:pt x="454" y="11"/>
                    </a:lnTo>
                    <a:lnTo>
                      <a:pt x="465" y="3"/>
                    </a:lnTo>
                    <a:lnTo>
                      <a:pt x="480" y="0"/>
                    </a:lnTo>
                    <a:lnTo>
                      <a:pt x="534"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199" name="Freeform 8">
                <a:extLst>
                  <a:ext uri="{FF2B5EF4-FFF2-40B4-BE49-F238E27FC236}">
                    <a16:creationId xmlns:a16="http://schemas.microsoft.com/office/drawing/2014/main" id="{AAEE01B9-064B-4634-AB1D-28A844D4E61F}"/>
                  </a:ext>
                </a:extLst>
              </p:cNvPr>
              <p:cNvSpPr>
                <a:spLocks noEditPoints="1"/>
              </p:cNvSpPr>
              <p:nvPr/>
            </p:nvSpPr>
            <p:spPr bwMode="auto">
              <a:xfrm>
                <a:off x="4184621" y="1345029"/>
                <a:ext cx="46209" cy="46209"/>
              </a:xfrm>
              <a:custGeom>
                <a:avLst/>
                <a:gdLst/>
                <a:ahLst/>
                <a:cxnLst>
                  <a:cxn ang="0">
                    <a:pos x="165" y="76"/>
                  </a:cxn>
                  <a:cxn ang="0">
                    <a:pos x="118" y="99"/>
                  </a:cxn>
                  <a:cxn ang="0">
                    <a:pos x="84" y="141"/>
                  </a:cxn>
                  <a:cxn ang="0">
                    <a:pos x="72" y="193"/>
                  </a:cxn>
                  <a:cxn ang="0">
                    <a:pos x="84" y="246"/>
                  </a:cxn>
                  <a:cxn ang="0">
                    <a:pos x="118" y="288"/>
                  </a:cxn>
                  <a:cxn ang="0">
                    <a:pos x="165" y="311"/>
                  </a:cxn>
                  <a:cxn ang="0">
                    <a:pos x="220" y="311"/>
                  </a:cxn>
                  <a:cxn ang="0">
                    <a:pos x="269" y="288"/>
                  </a:cxn>
                  <a:cxn ang="0">
                    <a:pos x="301" y="246"/>
                  </a:cxn>
                  <a:cxn ang="0">
                    <a:pos x="313" y="193"/>
                  </a:cxn>
                  <a:cxn ang="0">
                    <a:pos x="301" y="141"/>
                  </a:cxn>
                  <a:cxn ang="0">
                    <a:pos x="269" y="99"/>
                  </a:cxn>
                  <a:cxn ang="0">
                    <a:pos x="220" y="76"/>
                  </a:cxn>
                  <a:cxn ang="0">
                    <a:pos x="193" y="0"/>
                  </a:cxn>
                  <a:cxn ang="0">
                    <a:pos x="261" y="13"/>
                  </a:cxn>
                  <a:cxn ang="0">
                    <a:pos x="318" y="45"/>
                  </a:cxn>
                  <a:cxn ang="0">
                    <a:pos x="360" y="96"/>
                  </a:cxn>
                  <a:cxn ang="0">
                    <a:pos x="384" y="158"/>
                  </a:cxn>
                  <a:cxn ang="0">
                    <a:pos x="384" y="228"/>
                  </a:cxn>
                  <a:cxn ang="0">
                    <a:pos x="360" y="291"/>
                  </a:cxn>
                  <a:cxn ang="0">
                    <a:pos x="318" y="341"/>
                  </a:cxn>
                  <a:cxn ang="0">
                    <a:pos x="261" y="374"/>
                  </a:cxn>
                  <a:cxn ang="0">
                    <a:pos x="193" y="386"/>
                  </a:cxn>
                  <a:cxn ang="0">
                    <a:pos x="126" y="374"/>
                  </a:cxn>
                  <a:cxn ang="0">
                    <a:pos x="69" y="341"/>
                  </a:cxn>
                  <a:cxn ang="0">
                    <a:pos x="26" y="291"/>
                  </a:cxn>
                  <a:cxn ang="0">
                    <a:pos x="3" y="228"/>
                  </a:cxn>
                  <a:cxn ang="0">
                    <a:pos x="3" y="158"/>
                  </a:cxn>
                  <a:cxn ang="0">
                    <a:pos x="26" y="96"/>
                  </a:cxn>
                  <a:cxn ang="0">
                    <a:pos x="69" y="45"/>
                  </a:cxn>
                  <a:cxn ang="0">
                    <a:pos x="126" y="13"/>
                  </a:cxn>
                  <a:cxn ang="0">
                    <a:pos x="193" y="0"/>
                  </a:cxn>
                </a:cxnLst>
                <a:rect l="0" t="0" r="r" b="b"/>
                <a:pathLst>
                  <a:path w="386" h="386">
                    <a:moveTo>
                      <a:pt x="193" y="73"/>
                    </a:moveTo>
                    <a:lnTo>
                      <a:pt x="165" y="76"/>
                    </a:lnTo>
                    <a:lnTo>
                      <a:pt x="140" y="85"/>
                    </a:lnTo>
                    <a:lnTo>
                      <a:pt x="118" y="99"/>
                    </a:lnTo>
                    <a:lnTo>
                      <a:pt x="99" y="118"/>
                    </a:lnTo>
                    <a:lnTo>
                      <a:pt x="84" y="141"/>
                    </a:lnTo>
                    <a:lnTo>
                      <a:pt x="76" y="166"/>
                    </a:lnTo>
                    <a:lnTo>
                      <a:pt x="72" y="193"/>
                    </a:lnTo>
                    <a:lnTo>
                      <a:pt x="76" y="221"/>
                    </a:lnTo>
                    <a:lnTo>
                      <a:pt x="84" y="246"/>
                    </a:lnTo>
                    <a:lnTo>
                      <a:pt x="99" y="269"/>
                    </a:lnTo>
                    <a:lnTo>
                      <a:pt x="118" y="288"/>
                    </a:lnTo>
                    <a:lnTo>
                      <a:pt x="140" y="302"/>
                    </a:lnTo>
                    <a:lnTo>
                      <a:pt x="165" y="311"/>
                    </a:lnTo>
                    <a:lnTo>
                      <a:pt x="193" y="314"/>
                    </a:lnTo>
                    <a:lnTo>
                      <a:pt x="220" y="311"/>
                    </a:lnTo>
                    <a:lnTo>
                      <a:pt x="247" y="302"/>
                    </a:lnTo>
                    <a:lnTo>
                      <a:pt x="269" y="288"/>
                    </a:lnTo>
                    <a:lnTo>
                      <a:pt x="287" y="269"/>
                    </a:lnTo>
                    <a:lnTo>
                      <a:pt x="301" y="246"/>
                    </a:lnTo>
                    <a:lnTo>
                      <a:pt x="310" y="221"/>
                    </a:lnTo>
                    <a:lnTo>
                      <a:pt x="313" y="193"/>
                    </a:lnTo>
                    <a:lnTo>
                      <a:pt x="310" y="166"/>
                    </a:lnTo>
                    <a:lnTo>
                      <a:pt x="301" y="141"/>
                    </a:lnTo>
                    <a:lnTo>
                      <a:pt x="287" y="118"/>
                    </a:lnTo>
                    <a:lnTo>
                      <a:pt x="269" y="99"/>
                    </a:lnTo>
                    <a:lnTo>
                      <a:pt x="247" y="85"/>
                    </a:lnTo>
                    <a:lnTo>
                      <a:pt x="220" y="76"/>
                    </a:lnTo>
                    <a:lnTo>
                      <a:pt x="193" y="73"/>
                    </a:lnTo>
                    <a:close/>
                    <a:moveTo>
                      <a:pt x="193" y="0"/>
                    </a:moveTo>
                    <a:lnTo>
                      <a:pt x="228" y="4"/>
                    </a:lnTo>
                    <a:lnTo>
                      <a:pt x="261" y="13"/>
                    </a:lnTo>
                    <a:lnTo>
                      <a:pt x="290" y="27"/>
                    </a:lnTo>
                    <a:lnTo>
                      <a:pt x="318" y="45"/>
                    </a:lnTo>
                    <a:lnTo>
                      <a:pt x="341" y="70"/>
                    </a:lnTo>
                    <a:lnTo>
                      <a:pt x="360" y="96"/>
                    </a:lnTo>
                    <a:lnTo>
                      <a:pt x="374" y="127"/>
                    </a:lnTo>
                    <a:lnTo>
                      <a:pt x="384" y="158"/>
                    </a:lnTo>
                    <a:lnTo>
                      <a:pt x="386" y="193"/>
                    </a:lnTo>
                    <a:lnTo>
                      <a:pt x="384" y="228"/>
                    </a:lnTo>
                    <a:lnTo>
                      <a:pt x="374" y="260"/>
                    </a:lnTo>
                    <a:lnTo>
                      <a:pt x="360" y="291"/>
                    </a:lnTo>
                    <a:lnTo>
                      <a:pt x="341" y="317"/>
                    </a:lnTo>
                    <a:lnTo>
                      <a:pt x="318" y="341"/>
                    </a:lnTo>
                    <a:lnTo>
                      <a:pt x="290" y="360"/>
                    </a:lnTo>
                    <a:lnTo>
                      <a:pt x="261" y="374"/>
                    </a:lnTo>
                    <a:lnTo>
                      <a:pt x="228" y="383"/>
                    </a:lnTo>
                    <a:lnTo>
                      <a:pt x="193" y="386"/>
                    </a:lnTo>
                    <a:lnTo>
                      <a:pt x="159" y="383"/>
                    </a:lnTo>
                    <a:lnTo>
                      <a:pt x="126" y="374"/>
                    </a:lnTo>
                    <a:lnTo>
                      <a:pt x="95" y="360"/>
                    </a:lnTo>
                    <a:lnTo>
                      <a:pt x="69" y="341"/>
                    </a:lnTo>
                    <a:lnTo>
                      <a:pt x="46" y="317"/>
                    </a:lnTo>
                    <a:lnTo>
                      <a:pt x="26" y="291"/>
                    </a:lnTo>
                    <a:lnTo>
                      <a:pt x="12" y="260"/>
                    </a:lnTo>
                    <a:lnTo>
                      <a:pt x="3" y="228"/>
                    </a:lnTo>
                    <a:lnTo>
                      <a:pt x="0" y="193"/>
                    </a:lnTo>
                    <a:lnTo>
                      <a:pt x="3" y="158"/>
                    </a:lnTo>
                    <a:lnTo>
                      <a:pt x="12" y="127"/>
                    </a:lnTo>
                    <a:lnTo>
                      <a:pt x="26" y="96"/>
                    </a:lnTo>
                    <a:lnTo>
                      <a:pt x="46" y="70"/>
                    </a:lnTo>
                    <a:lnTo>
                      <a:pt x="69" y="45"/>
                    </a:lnTo>
                    <a:lnTo>
                      <a:pt x="95" y="27"/>
                    </a:lnTo>
                    <a:lnTo>
                      <a:pt x="126" y="13"/>
                    </a:lnTo>
                    <a:lnTo>
                      <a:pt x="159" y="4"/>
                    </a:lnTo>
                    <a:lnTo>
                      <a:pt x="19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200" name="Freeform 9">
                <a:extLst>
                  <a:ext uri="{FF2B5EF4-FFF2-40B4-BE49-F238E27FC236}">
                    <a16:creationId xmlns:a16="http://schemas.microsoft.com/office/drawing/2014/main" id="{D7A02707-C259-4EB8-AA91-18925F266A37}"/>
                  </a:ext>
                </a:extLst>
              </p:cNvPr>
              <p:cNvSpPr>
                <a:spLocks noEditPoints="1"/>
              </p:cNvSpPr>
              <p:nvPr/>
            </p:nvSpPr>
            <p:spPr bwMode="auto">
              <a:xfrm>
                <a:off x="4373757" y="1345029"/>
                <a:ext cx="46209" cy="46209"/>
              </a:xfrm>
              <a:custGeom>
                <a:avLst/>
                <a:gdLst/>
                <a:ahLst/>
                <a:cxnLst>
                  <a:cxn ang="0">
                    <a:pos x="166" y="76"/>
                  </a:cxn>
                  <a:cxn ang="0">
                    <a:pos x="119" y="99"/>
                  </a:cxn>
                  <a:cxn ang="0">
                    <a:pos x="86" y="141"/>
                  </a:cxn>
                  <a:cxn ang="0">
                    <a:pos x="73" y="193"/>
                  </a:cxn>
                  <a:cxn ang="0">
                    <a:pos x="86" y="246"/>
                  </a:cxn>
                  <a:cxn ang="0">
                    <a:pos x="119" y="288"/>
                  </a:cxn>
                  <a:cxn ang="0">
                    <a:pos x="166" y="311"/>
                  </a:cxn>
                  <a:cxn ang="0">
                    <a:pos x="222" y="311"/>
                  </a:cxn>
                  <a:cxn ang="0">
                    <a:pos x="269" y="288"/>
                  </a:cxn>
                  <a:cxn ang="0">
                    <a:pos x="302" y="246"/>
                  </a:cxn>
                  <a:cxn ang="0">
                    <a:pos x="314" y="193"/>
                  </a:cxn>
                  <a:cxn ang="0">
                    <a:pos x="302" y="141"/>
                  </a:cxn>
                  <a:cxn ang="0">
                    <a:pos x="269" y="99"/>
                  </a:cxn>
                  <a:cxn ang="0">
                    <a:pos x="222" y="76"/>
                  </a:cxn>
                  <a:cxn ang="0">
                    <a:pos x="193" y="0"/>
                  </a:cxn>
                  <a:cxn ang="0">
                    <a:pos x="261" y="13"/>
                  </a:cxn>
                  <a:cxn ang="0">
                    <a:pos x="318" y="45"/>
                  </a:cxn>
                  <a:cxn ang="0">
                    <a:pos x="360" y="96"/>
                  </a:cxn>
                  <a:cxn ang="0">
                    <a:pos x="384" y="158"/>
                  </a:cxn>
                  <a:cxn ang="0">
                    <a:pos x="384" y="228"/>
                  </a:cxn>
                  <a:cxn ang="0">
                    <a:pos x="360" y="291"/>
                  </a:cxn>
                  <a:cxn ang="0">
                    <a:pos x="318" y="341"/>
                  </a:cxn>
                  <a:cxn ang="0">
                    <a:pos x="261" y="374"/>
                  </a:cxn>
                  <a:cxn ang="0">
                    <a:pos x="193" y="386"/>
                  </a:cxn>
                  <a:cxn ang="0">
                    <a:pos x="127" y="374"/>
                  </a:cxn>
                  <a:cxn ang="0">
                    <a:pos x="70" y="341"/>
                  </a:cxn>
                  <a:cxn ang="0">
                    <a:pos x="27" y="291"/>
                  </a:cxn>
                  <a:cxn ang="0">
                    <a:pos x="4" y="228"/>
                  </a:cxn>
                  <a:cxn ang="0">
                    <a:pos x="4" y="158"/>
                  </a:cxn>
                  <a:cxn ang="0">
                    <a:pos x="27" y="96"/>
                  </a:cxn>
                  <a:cxn ang="0">
                    <a:pos x="70" y="45"/>
                  </a:cxn>
                  <a:cxn ang="0">
                    <a:pos x="127" y="13"/>
                  </a:cxn>
                  <a:cxn ang="0">
                    <a:pos x="193" y="0"/>
                  </a:cxn>
                </a:cxnLst>
                <a:rect l="0" t="0" r="r" b="b"/>
                <a:pathLst>
                  <a:path w="386" h="386">
                    <a:moveTo>
                      <a:pt x="193" y="73"/>
                    </a:moveTo>
                    <a:lnTo>
                      <a:pt x="166" y="76"/>
                    </a:lnTo>
                    <a:lnTo>
                      <a:pt x="141" y="85"/>
                    </a:lnTo>
                    <a:lnTo>
                      <a:pt x="119" y="99"/>
                    </a:lnTo>
                    <a:lnTo>
                      <a:pt x="100" y="118"/>
                    </a:lnTo>
                    <a:lnTo>
                      <a:pt x="86" y="141"/>
                    </a:lnTo>
                    <a:lnTo>
                      <a:pt x="76" y="166"/>
                    </a:lnTo>
                    <a:lnTo>
                      <a:pt x="73" y="193"/>
                    </a:lnTo>
                    <a:lnTo>
                      <a:pt x="76" y="221"/>
                    </a:lnTo>
                    <a:lnTo>
                      <a:pt x="86" y="246"/>
                    </a:lnTo>
                    <a:lnTo>
                      <a:pt x="100" y="269"/>
                    </a:lnTo>
                    <a:lnTo>
                      <a:pt x="119" y="288"/>
                    </a:lnTo>
                    <a:lnTo>
                      <a:pt x="141" y="302"/>
                    </a:lnTo>
                    <a:lnTo>
                      <a:pt x="166" y="311"/>
                    </a:lnTo>
                    <a:lnTo>
                      <a:pt x="193" y="314"/>
                    </a:lnTo>
                    <a:lnTo>
                      <a:pt x="222" y="311"/>
                    </a:lnTo>
                    <a:lnTo>
                      <a:pt x="247" y="302"/>
                    </a:lnTo>
                    <a:lnTo>
                      <a:pt x="269" y="288"/>
                    </a:lnTo>
                    <a:lnTo>
                      <a:pt x="288" y="269"/>
                    </a:lnTo>
                    <a:lnTo>
                      <a:pt x="302" y="246"/>
                    </a:lnTo>
                    <a:lnTo>
                      <a:pt x="312" y="221"/>
                    </a:lnTo>
                    <a:lnTo>
                      <a:pt x="314" y="193"/>
                    </a:lnTo>
                    <a:lnTo>
                      <a:pt x="312" y="166"/>
                    </a:lnTo>
                    <a:lnTo>
                      <a:pt x="302" y="141"/>
                    </a:lnTo>
                    <a:lnTo>
                      <a:pt x="288" y="118"/>
                    </a:lnTo>
                    <a:lnTo>
                      <a:pt x="269" y="99"/>
                    </a:lnTo>
                    <a:lnTo>
                      <a:pt x="247" y="85"/>
                    </a:lnTo>
                    <a:lnTo>
                      <a:pt x="222" y="76"/>
                    </a:lnTo>
                    <a:lnTo>
                      <a:pt x="193" y="73"/>
                    </a:lnTo>
                    <a:close/>
                    <a:moveTo>
                      <a:pt x="193" y="0"/>
                    </a:moveTo>
                    <a:lnTo>
                      <a:pt x="229" y="4"/>
                    </a:lnTo>
                    <a:lnTo>
                      <a:pt x="261" y="13"/>
                    </a:lnTo>
                    <a:lnTo>
                      <a:pt x="291" y="27"/>
                    </a:lnTo>
                    <a:lnTo>
                      <a:pt x="318" y="45"/>
                    </a:lnTo>
                    <a:lnTo>
                      <a:pt x="341" y="70"/>
                    </a:lnTo>
                    <a:lnTo>
                      <a:pt x="360" y="96"/>
                    </a:lnTo>
                    <a:lnTo>
                      <a:pt x="374" y="127"/>
                    </a:lnTo>
                    <a:lnTo>
                      <a:pt x="384" y="158"/>
                    </a:lnTo>
                    <a:lnTo>
                      <a:pt x="386" y="193"/>
                    </a:lnTo>
                    <a:lnTo>
                      <a:pt x="384" y="228"/>
                    </a:lnTo>
                    <a:lnTo>
                      <a:pt x="374" y="260"/>
                    </a:lnTo>
                    <a:lnTo>
                      <a:pt x="360" y="291"/>
                    </a:lnTo>
                    <a:lnTo>
                      <a:pt x="341" y="317"/>
                    </a:lnTo>
                    <a:lnTo>
                      <a:pt x="318" y="341"/>
                    </a:lnTo>
                    <a:lnTo>
                      <a:pt x="291" y="360"/>
                    </a:lnTo>
                    <a:lnTo>
                      <a:pt x="261" y="374"/>
                    </a:lnTo>
                    <a:lnTo>
                      <a:pt x="229" y="383"/>
                    </a:lnTo>
                    <a:lnTo>
                      <a:pt x="193" y="386"/>
                    </a:lnTo>
                    <a:lnTo>
                      <a:pt x="159" y="383"/>
                    </a:lnTo>
                    <a:lnTo>
                      <a:pt x="127" y="374"/>
                    </a:lnTo>
                    <a:lnTo>
                      <a:pt x="97" y="360"/>
                    </a:lnTo>
                    <a:lnTo>
                      <a:pt x="70" y="341"/>
                    </a:lnTo>
                    <a:lnTo>
                      <a:pt x="47" y="317"/>
                    </a:lnTo>
                    <a:lnTo>
                      <a:pt x="27" y="291"/>
                    </a:lnTo>
                    <a:lnTo>
                      <a:pt x="13" y="260"/>
                    </a:lnTo>
                    <a:lnTo>
                      <a:pt x="4" y="228"/>
                    </a:lnTo>
                    <a:lnTo>
                      <a:pt x="0" y="193"/>
                    </a:lnTo>
                    <a:lnTo>
                      <a:pt x="4" y="158"/>
                    </a:lnTo>
                    <a:lnTo>
                      <a:pt x="13" y="127"/>
                    </a:lnTo>
                    <a:lnTo>
                      <a:pt x="27" y="96"/>
                    </a:lnTo>
                    <a:lnTo>
                      <a:pt x="47" y="70"/>
                    </a:lnTo>
                    <a:lnTo>
                      <a:pt x="70" y="45"/>
                    </a:lnTo>
                    <a:lnTo>
                      <a:pt x="97" y="27"/>
                    </a:lnTo>
                    <a:lnTo>
                      <a:pt x="127" y="13"/>
                    </a:lnTo>
                    <a:lnTo>
                      <a:pt x="159" y="4"/>
                    </a:lnTo>
                    <a:lnTo>
                      <a:pt x="19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201" name="Freeform 10">
                <a:extLst>
                  <a:ext uri="{FF2B5EF4-FFF2-40B4-BE49-F238E27FC236}">
                    <a16:creationId xmlns:a16="http://schemas.microsoft.com/office/drawing/2014/main" id="{3BAC9F93-E3D8-4B38-B2C1-5F516F5AE18C}"/>
                  </a:ext>
                </a:extLst>
              </p:cNvPr>
              <p:cNvSpPr>
                <a:spLocks noEditPoints="1"/>
              </p:cNvSpPr>
              <p:nvPr/>
            </p:nvSpPr>
            <p:spPr bwMode="auto">
              <a:xfrm>
                <a:off x="4160979" y="1393387"/>
                <a:ext cx="95642" cy="184836"/>
              </a:xfrm>
              <a:custGeom>
                <a:avLst/>
                <a:gdLst/>
                <a:ahLst/>
                <a:cxnLst>
                  <a:cxn ang="0">
                    <a:pos x="135" y="87"/>
                  </a:cxn>
                  <a:cxn ang="0">
                    <a:pos x="83" y="142"/>
                  </a:cxn>
                  <a:cxn ang="0">
                    <a:pos x="140" y="685"/>
                  </a:cxn>
                  <a:cxn ang="0">
                    <a:pos x="158" y="754"/>
                  </a:cxn>
                  <a:cxn ang="0">
                    <a:pos x="197" y="798"/>
                  </a:cxn>
                  <a:cxn ang="0">
                    <a:pos x="365" y="1477"/>
                  </a:cxn>
                  <a:cxn ang="0">
                    <a:pos x="376" y="798"/>
                  </a:cxn>
                  <a:cxn ang="0">
                    <a:pos x="416" y="790"/>
                  </a:cxn>
                  <a:cxn ang="0">
                    <a:pos x="438" y="823"/>
                  </a:cxn>
                  <a:cxn ang="0">
                    <a:pos x="604" y="808"/>
                  </a:cxn>
                  <a:cxn ang="0">
                    <a:pos x="635" y="765"/>
                  </a:cxn>
                  <a:cxn ang="0">
                    <a:pos x="659" y="693"/>
                  </a:cxn>
                  <a:cxn ang="0">
                    <a:pos x="687" y="80"/>
                  </a:cxn>
                  <a:cxn ang="0">
                    <a:pos x="635" y="76"/>
                  </a:cxn>
                  <a:cxn ang="0">
                    <a:pos x="579" y="75"/>
                  </a:cxn>
                  <a:cxn ang="0">
                    <a:pos x="468" y="371"/>
                  </a:cxn>
                  <a:cxn ang="0">
                    <a:pos x="433" y="374"/>
                  </a:cxn>
                  <a:cxn ang="0">
                    <a:pos x="412" y="345"/>
                  </a:cxn>
                  <a:cxn ang="0">
                    <a:pos x="387" y="356"/>
                  </a:cxn>
                  <a:cxn ang="0">
                    <a:pos x="360" y="377"/>
                  </a:cxn>
                  <a:cxn ang="0">
                    <a:pos x="327" y="365"/>
                  </a:cxn>
                  <a:cxn ang="0">
                    <a:pos x="184" y="75"/>
                  </a:cxn>
                  <a:cxn ang="0">
                    <a:pos x="435" y="8"/>
                  </a:cxn>
                  <a:cxn ang="0">
                    <a:pos x="466" y="181"/>
                  </a:cxn>
                  <a:cxn ang="0">
                    <a:pos x="532" y="10"/>
                  </a:cxn>
                  <a:cxn ang="0">
                    <a:pos x="616" y="3"/>
                  </a:cxn>
                  <a:cxn ang="0">
                    <a:pos x="646" y="4"/>
                  </a:cxn>
                  <a:cxn ang="0">
                    <a:pos x="695" y="7"/>
                  </a:cxn>
                  <a:cxn ang="0">
                    <a:pos x="724" y="10"/>
                  </a:cxn>
                  <a:cxn ang="0">
                    <a:pos x="751" y="29"/>
                  </a:cxn>
                  <a:cxn ang="0">
                    <a:pos x="794" y="310"/>
                  </a:cxn>
                  <a:cxn ang="0">
                    <a:pos x="729" y="726"/>
                  </a:cxn>
                  <a:cxn ang="0">
                    <a:pos x="694" y="806"/>
                  </a:cxn>
                  <a:cxn ang="0">
                    <a:pos x="596" y="1530"/>
                  </a:cxn>
                  <a:cxn ang="0">
                    <a:pos x="565" y="1549"/>
                  </a:cxn>
                  <a:cxn ang="0">
                    <a:pos x="217" y="1540"/>
                  </a:cxn>
                  <a:cxn ang="0">
                    <a:pos x="132" y="834"/>
                  </a:cxn>
                  <a:cxn ang="0">
                    <a:pos x="79" y="754"/>
                  </a:cxn>
                  <a:cxn ang="0">
                    <a:pos x="0" y="200"/>
                  </a:cxn>
                  <a:cxn ang="0">
                    <a:pos x="24" y="99"/>
                  </a:cxn>
                  <a:cxn ang="0">
                    <a:pos x="91" y="29"/>
                  </a:cxn>
                  <a:cxn ang="0">
                    <a:pos x="184" y="3"/>
                  </a:cxn>
                  <a:cxn ang="0">
                    <a:pos x="266" y="10"/>
                  </a:cxn>
                  <a:cxn ang="0">
                    <a:pos x="328" y="160"/>
                  </a:cxn>
                  <a:cxn ang="0">
                    <a:pos x="345" y="10"/>
                  </a:cxn>
                  <a:cxn ang="0">
                    <a:pos x="411" y="0"/>
                  </a:cxn>
                </a:cxnLst>
                <a:rect l="0" t="0" r="r" b="b"/>
                <a:pathLst>
                  <a:path w="794" h="1549">
                    <a:moveTo>
                      <a:pt x="184" y="75"/>
                    </a:moveTo>
                    <a:lnTo>
                      <a:pt x="158" y="79"/>
                    </a:lnTo>
                    <a:lnTo>
                      <a:pt x="135" y="87"/>
                    </a:lnTo>
                    <a:lnTo>
                      <a:pt x="114" y="102"/>
                    </a:lnTo>
                    <a:lnTo>
                      <a:pt x="97" y="120"/>
                    </a:lnTo>
                    <a:lnTo>
                      <a:pt x="83" y="142"/>
                    </a:lnTo>
                    <a:lnTo>
                      <a:pt x="75" y="167"/>
                    </a:lnTo>
                    <a:lnTo>
                      <a:pt x="71" y="196"/>
                    </a:lnTo>
                    <a:lnTo>
                      <a:pt x="140" y="685"/>
                    </a:lnTo>
                    <a:lnTo>
                      <a:pt x="143" y="710"/>
                    </a:lnTo>
                    <a:lnTo>
                      <a:pt x="149" y="733"/>
                    </a:lnTo>
                    <a:lnTo>
                      <a:pt x="158" y="754"/>
                    </a:lnTo>
                    <a:lnTo>
                      <a:pt x="171" y="772"/>
                    </a:lnTo>
                    <a:lnTo>
                      <a:pt x="188" y="787"/>
                    </a:lnTo>
                    <a:lnTo>
                      <a:pt x="197" y="798"/>
                    </a:lnTo>
                    <a:lnTo>
                      <a:pt x="202" y="811"/>
                    </a:lnTo>
                    <a:lnTo>
                      <a:pt x="273" y="1477"/>
                    </a:lnTo>
                    <a:lnTo>
                      <a:pt x="365" y="1477"/>
                    </a:lnTo>
                    <a:lnTo>
                      <a:pt x="365" y="823"/>
                    </a:lnTo>
                    <a:lnTo>
                      <a:pt x="368" y="809"/>
                    </a:lnTo>
                    <a:lnTo>
                      <a:pt x="376" y="798"/>
                    </a:lnTo>
                    <a:lnTo>
                      <a:pt x="388" y="790"/>
                    </a:lnTo>
                    <a:lnTo>
                      <a:pt x="401" y="787"/>
                    </a:lnTo>
                    <a:lnTo>
                      <a:pt x="416" y="790"/>
                    </a:lnTo>
                    <a:lnTo>
                      <a:pt x="428" y="798"/>
                    </a:lnTo>
                    <a:lnTo>
                      <a:pt x="435" y="809"/>
                    </a:lnTo>
                    <a:lnTo>
                      <a:pt x="438" y="823"/>
                    </a:lnTo>
                    <a:lnTo>
                      <a:pt x="438" y="1477"/>
                    </a:lnTo>
                    <a:lnTo>
                      <a:pt x="532" y="1477"/>
                    </a:lnTo>
                    <a:lnTo>
                      <a:pt x="604" y="808"/>
                    </a:lnTo>
                    <a:lnTo>
                      <a:pt x="609" y="795"/>
                    </a:lnTo>
                    <a:lnTo>
                      <a:pt x="617" y="784"/>
                    </a:lnTo>
                    <a:lnTo>
                      <a:pt x="635" y="765"/>
                    </a:lnTo>
                    <a:lnTo>
                      <a:pt x="648" y="743"/>
                    </a:lnTo>
                    <a:lnTo>
                      <a:pt x="657" y="719"/>
                    </a:lnTo>
                    <a:lnTo>
                      <a:pt x="659" y="693"/>
                    </a:lnTo>
                    <a:lnTo>
                      <a:pt x="672" y="596"/>
                    </a:lnTo>
                    <a:lnTo>
                      <a:pt x="720" y="309"/>
                    </a:lnTo>
                    <a:lnTo>
                      <a:pt x="687" y="80"/>
                    </a:lnTo>
                    <a:lnTo>
                      <a:pt x="670" y="79"/>
                    </a:lnTo>
                    <a:lnTo>
                      <a:pt x="651" y="78"/>
                    </a:lnTo>
                    <a:lnTo>
                      <a:pt x="635" y="76"/>
                    </a:lnTo>
                    <a:lnTo>
                      <a:pt x="623" y="75"/>
                    </a:lnTo>
                    <a:lnTo>
                      <a:pt x="615" y="75"/>
                    </a:lnTo>
                    <a:lnTo>
                      <a:pt x="579" y="75"/>
                    </a:lnTo>
                    <a:lnTo>
                      <a:pt x="482" y="353"/>
                    </a:lnTo>
                    <a:lnTo>
                      <a:pt x="477" y="364"/>
                    </a:lnTo>
                    <a:lnTo>
                      <a:pt x="468" y="371"/>
                    </a:lnTo>
                    <a:lnTo>
                      <a:pt x="457" y="377"/>
                    </a:lnTo>
                    <a:lnTo>
                      <a:pt x="444" y="377"/>
                    </a:lnTo>
                    <a:lnTo>
                      <a:pt x="433" y="374"/>
                    </a:lnTo>
                    <a:lnTo>
                      <a:pt x="423" y="367"/>
                    </a:lnTo>
                    <a:lnTo>
                      <a:pt x="416" y="357"/>
                    </a:lnTo>
                    <a:lnTo>
                      <a:pt x="412" y="345"/>
                    </a:lnTo>
                    <a:lnTo>
                      <a:pt x="397" y="216"/>
                    </a:lnTo>
                    <a:lnTo>
                      <a:pt x="390" y="343"/>
                    </a:lnTo>
                    <a:lnTo>
                      <a:pt x="387" y="356"/>
                    </a:lnTo>
                    <a:lnTo>
                      <a:pt x="380" y="366"/>
                    </a:lnTo>
                    <a:lnTo>
                      <a:pt x="372" y="374"/>
                    </a:lnTo>
                    <a:lnTo>
                      <a:pt x="360" y="377"/>
                    </a:lnTo>
                    <a:lnTo>
                      <a:pt x="347" y="377"/>
                    </a:lnTo>
                    <a:lnTo>
                      <a:pt x="336" y="372"/>
                    </a:lnTo>
                    <a:lnTo>
                      <a:pt x="327" y="365"/>
                    </a:lnTo>
                    <a:lnTo>
                      <a:pt x="320" y="354"/>
                    </a:lnTo>
                    <a:lnTo>
                      <a:pt x="220" y="75"/>
                    </a:lnTo>
                    <a:lnTo>
                      <a:pt x="184" y="75"/>
                    </a:lnTo>
                    <a:close/>
                    <a:moveTo>
                      <a:pt x="411" y="0"/>
                    </a:moveTo>
                    <a:lnTo>
                      <a:pt x="424" y="2"/>
                    </a:lnTo>
                    <a:lnTo>
                      <a:pt x="435" y="8"/>
                    </a:lnTo>
                    <a:lnTo>
                      <a:pt x="444" y="18"/>
                    </a:lnTo>
                    <a:lnTo>
                      <a:pt x="448" y="32"/>
                    </a:lnTo>
                    <a:lnTo>
                      <a:pt x="466" y="181"/>
                    </a:lnTo>
                    <a:lnTo>
                      <a:pt x="519" y="27"/>
                    </a:lnTo>
                    <a:lnTo>
                      <a:pt x="524" y="17"/>
                    </a:lnTo>
                    <a:lnTo>
                      <a:pt x="532" y="10"/>
                    </a:lnTo>
                    <a:lnTo>
                      <a:pt x="542" y="4"/>
                    </a:lnTo>
                    <a:lnTo>
                      <a:pt x="553" y="3"/>
                    </a:lnTo>
                    <a:lnTo>
                      <a:pt x="616" y="3"/>
                    </a:lnTo>
                    <a:lnTo>
                      <a:pt x="622" y="3"/>
                    </a:lnTo>
                    <a:lnTo>
                      <a:pt x="632" y="3"/>
                    </a:lnTo>
                    <a:lnTo>
                      <a:pt x="646" y="4"/>
                    </a:lnTo>
                    <a:lnTo>
                      <a:pt x="662" y="5"/>
                    </a:lnTo>
                    <a:lnTo>
                      <a:pt x="680" y="6"/>
                    </a:lnTo>
                    <a:lnTo>
                      <a:pt x="695" y="7"/>
                    </a:lnTo>
                    <a:lnTo>
                      <a:pt x="709" y="8"/>
                    </a:lnTo>
                    <a:lnTo>
                      <a:pt x="719" y="10"/>
                    </a:lnTo>
                    <a:lnTo>
                      <a:pt x="724" y="10"/>
                    </a:lnTo>
                    <a:lnTo>
                      <a:pt x="735" y="13"/>
                    </a:lnTo>
                    <a:lnTo>
                      <a:pt x="744" y="19"/>
                    </a:lnTo>
                    <a:lnTo>
                      <a:pt x="751" y="29"/>
                    </a:lnTo>
                    <a:lnTo>
                      <a:pt x="755" y="40"/>
                    </a:lnTo>
                    <a:lnTo>
                      <a:pt x="793" y="303"/>
                    </a:lnTo>
                    <a:lnTo>
                      <a:pt x="794" y="310"/>
                    </a:lnTo>
                    <a:lnTo>
                      <a:pt x="793" y="315"/>
                    </a:lnTo>
                    <a:lnTo>
                      <a:pt x="731" y="697"/>
                    </a:lnTo>
                    <a:lnTo>
                      <a:pt x="729" y="726"/>
                    </a:lnTo>
                    <a:lnTo>
                      <a:pt x="723" y="754"/>
                    </a:lnTo>
                    <a:lnTo>
                      <a:pt x="711" y="780"/>
                    </a:lnTo>
                    <a:lnTo>
                      <a:pt x="694" y="806"/>
                    </a:lnTo>
                    <a:lnTo>
                      <a:pt x="674" y="829"/>
                    </a:lnTo>
                    <a:lnTo>
                      <a:pt x="601" y="1517"/>
                    </a:lnTo>
                    <a:lnTo>
                      <a:pt x="596" y="1530"/>
                    </a:lnTo>
                    <a:lnTo>
                      <a:pt x="589" y="1540"/>
                    </a:lnTo>
                    <a:lnTo>
                      <a:pt x="578" y="1547"/>
                    </a:lnTo>
                    <a:lnTo>
                      <a:pt x="565" y="1549"/>
                    </a:lnTo>
                    <a:lnTo>
                      <a:pt x="241" y="1549"/>
                    </a:lnTo>
                    <a:lnTo>
                      <a:pt x="228" y="1547"/>
                    </a:lnTo>
                    <a:lnTo>
                      <a:pt x="217" y="1540"/>
                    </a:lnTo>
                    <a:lnTo>
                      <a:pt x="208" y="1530"/>
                    </a:lnTo>
                    <a:lnTo>
                      <a:pt x="205" y="1517"/>
                    </a:lnTo>
                    <a:lnTo>
                      <a:pt x="132" y="834"/>
                    </a:lnTo>
                    <a:lnTo>
                      <a:pt x="110" y="810"/>
                    </a:lnTo>
                    <a:lnTo>
                      <a:pt x="92" y="784"/>
                    </a:lnTo>
                    <a:lnTo>
                      <a:pt x="79" y="754"/>
                    </a:lnTo>
                    <a:lnTo>
                      <a:pt x="71" y="723"/>
                    </a:lnTo>
                    <a:lnTo>
                      <a:pt x="68" y="690"/>
                    </a:lnTo>
                    <a:lnTo>
                      <a:pt x="0" y="200"/>
                    </a:lnTo>
                    <a:lnTo>
                      <a:pt x="2" y="164"/>
                    </a:lnTo>
                    <a:lnTo>
                      <a:pt x="11" y="130"/>
                    </a:lnTo>
                    <a:lnTo>
                      <a:pt x="24" y="99"/>
                    </a:lnTo>
                    <a:lnTo>
                      <a:pt x="43" y="72"/>
                    </a:lnTo>
                    <a:lnTo>
                      <a:pt x="65" y="48"/>
                    </a:lnTo>
                    <a:lnTo>
                      <a:pt x="91" y="29"/>
                    </a:lnTo>
                    <a:lnTo>
                      <a:pt x="120" y="15"/>
                    </a:lnTo>
                    <a:lnTo>
                      <a:pt x="151" y="6"/>
                    </a:lnTo>
                    <a:lnTo>
                      <a:pt x="184" y="3"/>
                    </a:lnTo>
                    <a:lnTo>
                      <a:pt x="246" y="3"/>
                    </a:lnTo>
                    <a:lnTo>
                      <a:pt x="257" y="4"/>
                    </a:lnTo>
                    <a:lnTo>
                      <a:pt x="266" y="10"/>
                    </a:lnTo>
                    <a:lnTo>
                      <a:pt x="274" y="17"/>
                    </a:lnTo>
                    <a:lnTo>
                      <a:pt x="280" y="27"/>
                    </a:lnTo>
                    <a:lnTo>
                      <a:pt x="328" y="160"/>
                    </a:lnTo>
                    <a:lnTo>
                      <a:pt x="334" y="34"/>
                    </a:lnTo>
                    <a:lnTo>
                      <a:pt x="338" y="21"/>
                    </a:lnTo>
                    <a:lnTo>
                      <a:pt x="345" y="10"/>
                    </a:lnTo>
                    <a:lnTo>
                      <a:pt x="356" y="3"/>
                    </a:lnTo>
                    <a:lnTo>
                      <a:pt x="370" y="0"/>
                    </a:lnTo>
                    <a:lnTo>
                      <a:pt x="41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202" name="Freeform 11">
                <a:extLst>
                  <a:ext uri="{FF2B5EF4-FFF2-40B4-BE49-F238E27FC236}">
                    <a16:creationId xmlns:a16="http://schemas.microsoft.com/office/drawing/2014/main" id="{85470310-6D66-4FFD-B47D-F06C0713B1FF}"/>
                  </a:ext>
                </a:extLst>
              </p:cNvPr>
              <p:cNvSpPr>
                <a:spLocks noEditPoints="1"/>
              </p:cNvSpPr>
              <p:nvPr/>
            </p:nvSpPr>
            <p:spPr bwMode="auto">
              <a:xfrm>
                <a:off x="4353339" y="1393387"/>
                <a:ext cx="93493" cy="184836"/>
              </a:xfrm>
              <a:custGeom>
                <a:avLst/>
                <a:gdLst/>
                <a:ahLst/>
                <a:cxnLst>
                  <a:cxn ang="0">
                    <a:pos x="146" y="78"/>
                  </a:cxn>
                  <a:cxn ang="0">
                    <a:pos x="99" y="83"/>
                  </a:cxn>
                  <a:cxn ang="0">
                    <a:pos x="120" y="685"/>
                  </a:cxn>
                  <a:cxn ang="0">
                    <a:pos x="139" y="754"/>
                  </a:cxn>
                  <a:cxn ang="0">
                    <a:pos x="175" y="793"/>
                  </a:cxn>
                  <a:cxn ang="0">
                    <a:pos x="253" y="1477"/>
                  </a:cxn>
                  <a:cxn ang="0">
                    <a:pos x="350" y="809"/>
                  </a:cxn>
                  <a:cxn ang="0">
                    <a:pos x="383" y="787"/>
                  </a:cxn>
                  <a:cxn ang="0">
                    <a:pos x="409" y="798"/>
                  </a:cxn>
                  <a:cxn ang="0">
                    <a:pos x="419" y="1477"/>
                  </a:cxn>
                  <a:cxn ang="0">
                    <a:pos x="588" y="795"/>
                  </a:cxn>
                  <a:cxn ang="0">
                    <a:pos x="628" y="743"/>
                  </a:cxn>
                  <a:cxn ang="0">
                    <a:pos x="709" y="188"/>
                  </a:cxn>
                  <a:cxn ang="0">
                    <a:pos x="683" y="118"/>
                  </a:cxn>
                  <a:cxn ang="0">
                    <a:pos x="621" y="79"/>
                  </a:cxn>
                  <a:cxn ang="0">
                    <a:pos x="462" y="353"/>
                  </a:cxn>
                  <a:cxn ang="0">
                    <a:pos x="437" y="377"/>
                  </a:cxn>
                  <a:cxn ang="0">
                    <a:pos x="403" y="367"/>
                  </a:cxn>
                  <a:cxn ang="0">
                    <a:pos x="376" y="216"/>
                  </a:cxn>
                  <a:cxn ang="0">
                    <a:pos x="360" y="366"/>
                  </a:cxn>
                  <a:cxn ang="0">
                    <a:pos x="326" y="377"/>
                  </a:cxn>
                  <a:cxn ang="0">
                    <a:pos x="300" y="354"/>
                  </a:cxn>
                  <a:cxn ang="0">
                    <a:pos x="391" y="0"/>
                  </a:cxn>
                  <a:cxn ang="0">
                    <a:pos x="424" y="18"/>
                  </a:cxn>
                  <a:cxn ang="0">
                    <a:pos x="498" y="27"/>
                  </a:cxn>
                  <a:cxn ang="0">
                    <a:pos x="521" y="4"/>
                  </a:cxn>
                  <a:cxn ang="0">
                    <a:pos x="629" y="5"/>
                  </a:cxn>
                  <a:cxn ang="0">
                    <a:pos x="715" y="48"/>
                  </a:cxn>
                  <a:cxn ang="0">
                    <a:pos x="769" y="127"/>
                  </a:cxn>
                  <a:cxn ang="0">
                    <a:pos x="711" y="697"/>
                  </a:cxn>
                  <a:cxn ang="0">
                    <a:pos x="690" y="780"/>
                  </a:cxn>
                  <a:cxn ang="0">
                    <a:pos x="580" y="1517"/>
                  </a:cxn>
                  <a:cxn ang="0">
                    <a:pos x="557" y="1547"/>
                  </a:cxn>
                  <a:cxn ang="0">
                    <a:pos x="208" y="1547"/>
                  </a:cxn>
                  <a:cxn ang="0">
                    <a:pos x="185" y="1517"/>
                  </a:cxn>
                  <a:cxn ang="0">
                    <a:pos x="72" y="784"/>
                  </a:cxn>
                  <a:cxn ang="0">
                    <a:pos x="48" y="690"/>
                  </a:cxn>
                  <a:cxn ang="0">
                    <a:pos x="0" y="207"/>
                  </a:cxn>
                  <a:cxn ang="0">
                    <a:pos x="39" y="29"/>
                  </a:cxn>
                  <a:cxn ang="0">
                    <a:pos x="74" y="13"/>
                  </a:cxn>
                  <a:cxn ang="0">
                    <a:pos x="139" y="5"/>
                  </a:cxn>
                  <a:cxn ang="0">
                    <a:pos x="160" y="3"/>
                  </a:cxn>
                  <a:cxn ang="0">
                    <a:pos x="225" y="3"/>
                  </a:cxn>
                  <a:cxn ang="0">
                    <a:pos x="254" y="17"/>
                  </a:cxn>
                  <a:cxn ang="0">
                    <a:pos x="314" y="34"/>
                  </a:cxn>
                  <a:cxn ang="0">
                    <a:pos x="336" y="3"/>
                  </a:cxn>
                </a:cxnLst>
                <a:rect l="0" t="0" r="r" b="b"/>
                <a:pathLst>
                  <a:path w="781" h="1549">
                    <a:moveTo>
                      <a:pt x="164" y="75"/>
                    </a:moveTo>
                    <a:lnTo>
                      <a:pt x="157" y="75"/>
                    </a:lnTo>
                    <a:lnTo>
                      <a:pt x="146" y="78"/>
                    </a:lnTo>
                    <a:lnTo>
                      <a:pt x="131" y="79"/>
                    </a:lnTo>
                    <a:lnTo>
                      <a:pt x="114" y="81"/>
                    </a:lnTo>
                    <a:lnTo>
                      <a:pt x="99" y="83"/>
                    </a:lnTo>
                    <a:lnTo>
                      <a:pt x="73" y="211"/>
                    </a:lnTo>
                    <a:lnTo>
                      <a:pt x="108" y="598"/>
                    </a:lnTo>
                    <a:lnTo>
                      <a:pt x="120" y="685"/>
                    </a:lnTo>
                    <a:lnTo>
                      <a:pt x="122" y="710"/>
                    </a:lnTo>
                    <a:lnTo>
                      <a:pt x="129" y="733"/>
                    </a:lnTo>
                    <a:lnTo>
                      <a:pt x="139" y="754"/>
                    </a:lnTo>
                    <a:lnTo>
                      <a:pt x="151" y="772"/>
                    </a:lnTo>
                    <a:lnTo>
                      <a:pt x="167" y="787"/>
                    </a:lnTo>
                    <a:lnTo>
                      <a:pt x="175" y="793"/>
                    </a:lnTo>
                    <a:lnTo>
                      <a:pt x="179" y="802"/>
                    </a:lnTo>
                    <a:lnTo>
                      <a:pt x="181" y="811"/>
                    </a:lnTo>
                    <a:lnTo>
                      <a:pt x="253" y="1477"/>
                    </a:lnTo>
                    <a:lnTo>
                      <a:pt x="346" y="1477"/>
                    </a:lnTo>
                    <a:lnTo>
                      <a:pt x="347" y="823"/>
                    </a:lnTo>
                    <a:lnTo>
                      <a:pt x="350" y="809"/>
                    </a:lnTo>
                    <a:lnTo>
                      <a:pt x="358" y="798"/>
                    </a:lnTo>
                    <a:lnTo>
                      <a:pt x="369" y="790"/>
                    </a:lnTo>
                    <a:lnTo>
                      <a:pt x="383" y="787"/>
                    </a:lnTo>
                    <a:lnTo>
                      <a:pt x="383" y="787"/>
                    </a:lnTo>
                    <a:lnTo>
                      <a:pt x="397" y="790"/>
                    </a:lnTo>
                    <a:lnTo>
                      <a:pt x="409" y="798"/>
                    </a:lnTo>
                    <a:lnTo>
                      <a:pt x="417" y="809"/>
                    </a:lnTo>
                    <a:lnTo>
                      <a:pt x="419" y="823"/>
                    </a:lnTo>
                    <a:lnTo>
                      <a:pt x="419" y="1477"/>
                    </a:lnTo>
                    <a:lnTo>
                      <a:pt x="511" y="1477"/>
                    </a:lnTo>
                    <a:lnTo>
                      <a:pt x="584" y="808"/>
                    </a:lnTo>
                    <a:lnTo>
                      <a:pt x="588" y="795"/>
                    </a:lnTo>
                    <a:lnTo>
                      <a:pt x="597" y="784"/>
                    </a:lnTo>
                    <a:lnTo>
                      <a:pt x="614" y="765"/>
                    </a:lnTo>
                    <a:lnTo>
                      <a:pt x="628" y="743"/>
                    </a:lnTo>
                    <a:lnTo>
                      <a:pt x="636" y="718"/>
                    </a:lnTo>
                    <a:lnTo>
                      <a:pt x="640" y="693"/>
                    </a:lnTo>
                    <a:lnTo>
                      <a:pt x="709" y="188"/>
                    </a:lnTo>
                    <a:lnTo>
                      <a:pt x="705" y="163"/>
                    </a:lnTo>
                    <a:lnTo>
                      <a:pt x="697" y="140"/>
                    </a:lnTo>
                    <a:lnTo>
                      <a:pt x="683" y="118"/>
                    </a:lnTo>
                    <a:lnTo>
                      <a:pt x="666" y="101"/>
                    </a:lnTo>
                    <a:lnTo>
                      <a:pt x="645" y="87"/>
                    </a:lnTo>
                    <a:lnTo>
                      <a:pt x="621" y="79"/>
                    </a:lnTo>
                    <a:lnTo>
                      <a:pt x="596" y="75"/>
                    </a:lnTo>
                    <a:lnTo>
                      <a:pt x="558" y="75"/>
                    </a:lnTo>
                    <a:lnTo>
                      <a:pt x="462" y="353"/>
                    </a:lnTo>
                    <a:lnTo>
                      <a:pt x="457" y="364"/>
                    </a:lnTo>
                    <a:lnTo>
                      <a:pt x="448" y="371"/>
                    </a:lnTo>
                    <a:lnTo>
                      <a:pt x="437" y="377"/>
                    </a:lnTo>
                    <a:lnTo>
                      <a:pt x="424" y="377"/>
                    </a:lnTo>
                    <a:lnTo>
                      <a:pt x="413" y="374"/>
                    </a:lnTo>
                    <a:lnTo>
                      <a:pt x="403" y="367"/>
                    </a:lnTo>
                    <a:lnTo>
                      <a:pt x="395" y="357"/>
                    </a:lnTo>
                    <a:lnTo>
                      <a:pt x="392" y="345"/>
                    </a:lnTo>
                    <a:lnTo>
                      <a:pt x="376" y="216"/>
                    </a:lnTo>
                    <a:lnTo>
                      <a:pt x="370" y="343"/>
                    </a:lnTo>
                    <a:lnTo>
                      <a:pt x="367" y="356"/>
                    </a:lnTo>
                    <a:lnTo>
                      <a:pt x="360" y="366"/>
                    </a:lnTo>
                    <a:lnTo>
                      <a:pt x="351" y="374"/>
                    </a:lnTo>
                    <a:lnTo>
                      <a:pt x="339" y="377"/>
                    </a:lnTo>
                    <a:lnTo>
                      <a:pt x="326" y="377"/>
                    </a:lnTo>
                    <a:lnTo>
                      <a:pt x="315" y="372"/>
                    </a:lnTo>
                    <a:lnTo>
                      <a:pt x="306" y="365"/>
                    </a:lnTo>
                    <a:lnTo>
                      <a:pt x="300" y="354"/>
                    </a:lnTo>
                    <a:lnTo>
                      <a:pt x="200" y="75"/>
                    </a:lnTo>
                    <a:lnTo>
                      <a:pt x="164" y="75"/>
                    </a:lnTo>
                    <a:close/>
                    <a:moveTo>
                      <a:pt x="391" y="0"/>
                    </a:moveTo>
                    <a:lnTo>
                      <a:pt x="403" y="2"/>
                    </a:lnTo>
                    <a:lnTo>
                      <a:pt x="415" y="8"/>
                    </a:lnTo>
                    <a:lnTo>
                      <a:pt x="424" y="18"/>
                    </a:lnTo>
                    <a:lnTo>
                      <a:pt x="428" y="32"/>
                    </a:lnTo>
                    <a:lnTo>
                      <a:pt x="446" y="181"/>
                    </a:lnTo>
                    <a:lnTo>
                      <a:pt x="498" y="27"/>
                    </a:lnTo>
                    <a:lnTo>
                      <a:pt x="504" y="17"/>
                    </a:lnTo>
                    <a:lnTo>
                      <a:pt x="511" y="10"/>
                    </a:lnTo>
                    <a:lnTo>
                      <a:pt x="521" y="4"/>
                    </a:lnTo>
                    <a:lnTo>
                      <a:pt x="532" y="3"/>
                    </a:lnTo>
                    <a:lnTo>
                      <a:pt x="596" y="3"/>
                    </a:lnTo>
                    <a:lnTo>
                      <a:pt x="629" y="5"/>
                    </a:lnTo>
                    <a:lnTo>
                      <a:pt x="660" y="15"/>
                    </a:lnTo>
                    <a:lnTo>
                      <a:pt x="689" y="28"/>
                    </a:lnTo>
                    <a:lnTo>
                      <a:pt x="715" y="48"/>
                    </a:lnTo>
                    <a:lnTo>
                      <a:pt x="737" y="71"/>
                    </a:lnTo>
                    <a:lnTo>
                      <a:pt x="756" y="97"/>
                    </a:lnTo>
                    <a:lnTo>
                      <a:pt x="769" y="127"/>
                    </a:lnTo>
                    <a:lnTo>
                      <a:pt x="778" y="160"/>
                    </a:lnTo>
                    <a:lnTo>
                      <a:pt x="781" y="194"/>
                    </a:lnTo>
                    <a:lnTo>
                      <a:pt x="711" y="697"/>
                    </a:lnTo>
                    <a:lnTo>
                      <a:pt x="709" y="726"/>
                    </a:lnTo>
                    <a:lnTo>
                      <a:pt x="702" y="754"/>
                    </a:lnTo>
                    <a:lnTo>
                      <a:pt x="690" y="780"/>
                    </a:lnTo>
                    <a:lnTo>
                      <a:pt x="675" y="806"/>
                    </a:lnTo>
                    <a:lnTo>
                      <a:pt x="654" y="829"/>
                    </a:lnTo>
                    <a:lnTo>
                      <a:pt x="580" y="1517"/>
                    </a:lnTo>
                    <a:lnTo>
                      <a:pt x="576" y="1530"/>
                    </a:lnTo>
                    <a:lnTo>
                      <a:pt x="568" y="1540"/>
                    </a:lnTo>
                    <a:lnTo>
                      <a:pt x="557" y="1547"/>
                    </a:lnTo>
                    <a:lnTo>
                      <a:pt x="544" y="1549"/>
                    </a:lnTo>
                    <a:lnTo>
                      <a:pt x="221" y="1549"/>
                    </a:lnTo>
                    <a:lnTo>
                      <a:pt x="208" y="1547"/>
                    </a:lnTo>
                    <a:lnTo>
                      <a:pt x="197" y="1540"/>
                    </a:lnTo>
                    <a:lnTo>
                      <a:pt x="188" y="1530"/>
                    </a:lnTo>
                    <a:lnTo>
                      <a:pt x="185" y="1517"/>
                    </a:lnTo>
                    <a:lnTo>
                      <a:pt x="111" y="834"/>
                    </a:lnTo>
                    <a:lnTo>
                      <a:pt x="89" y="810"/>
                    </a:lnTo>
                    <a:lnTo>
                      <a:pt x="72" y="784"/>
                    </a:lnTo>
                    <a:lnTo>
                      <a:pt x="59" y="754"/>
                    </a:lnTo>
                    <a:lnTo>
                      <a:pt x="51" y="723"/>
                    </a:lnTo>
                    <a:lnTo>
                      <a:pt x="48" y="690"/>
                    </a:lnTo>
                    <a:lnTo>
                      <a:pt x="36" y="607"/>
                    </a:lnTo>
                    <a:lnTo>
                      <a:pt x="0" y="212"/>
                    </a:lnTo>
                    <a:lnTo>
                      <a:pt x="0" y="207"/>
                    </a:lnTo>
                    <a:lnTo>
                      <a:pt x="0" y="201"/>
                    </a:lnTo>
                    <a:lnTo>
                      <a:pt x="33" y="44"/>
                    </a:lnTo>
                    <a:lnTo>
                      <a:pt x="39" y="29"/>
                    </a:lnTo>
                    <a:lnTo>
                      <a:pt x="50" y="19"/>
                    </a:lnTo>
                    <a:lnTo>
                      <a:pt x="64" y="14"/>
                    </a:lnTo>
                    <a:lnTo>
                      <a:pt x="74" y="13"/>
                    </a:lnTo>
                    <a:lnTo>
                      <a:pt x="101" y="10"/>
                    </a:lnTo>
                    <a:lnTo>
                      <a:pt x="122" y="7"/>
                    </a:lnTo>
                    <a:lnTo>
                      <a:pt x="139" y="5"/>
                    </a:lnTo>
                    <a:lnTo>
                      <a:pt x="148" y="4"/>
                    </a:lnTo>
                    <a:lnTo>
                      <a:pt x="156" y="3"/>
                    </a:lnTo>
                    <a:lnTo>
                      <a:pt x="160" y="3"/>
                    </a:lnTo>
                    <a:lnTo>
                      <a:pt x="163" y="3"/>
                    </a:lnTo>
                    <a:lnTo>
                      <a:pt x="164" y="3"/>
                    </a:lnTo>
                    <a:lnTo>
                      <a:pt x="225" y="3"/>
                    </a:lnTo>
                    <a:lnTo>
                      <a:pt x="236" y="4"/>
                    </a:lnTo>
                    <a:lnTo>
                      <a:pt x="246" y="10"/>
                    </a:lnTo>
                    <a:lnTo>
                      <a:pt x="254" y="17"/>
                    </a:lnTo>
                    <a:lnTo>
                      <a:pt x="259" y="27"/>
                    </a:lnTo>
                    <a:lnTo>
                      <a:pt x="307" y="160"/>
                    </a:lnTo>
                    <a:lnTo>
                      <a:pt x="314" y="34"/>
                    </a:lnTo>
                    <a:lnTo>
                      <a:pt x="317" y="21"/>
                    </a:lnTo>
                    <a:lnTo>
                      <a:pt x="325" y="10"/>
                    </a:lnTo>
                    <a:lnTo>
                      <a:pt x="336" y="3"/>
                    </a:lnTo>
                    <a:lnTo>
                      <a:pt x="349" y="0"/>
                    </a:lnTo>
                    <a:lnTo>
                      <a:pt x="39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203" name="Freeform 12">
                <a:extLst>
                  <a:ext uri="{FF2B5EF4-FFF2-40B4-BE49-F238E27FC236}">
                    <a16:creationId xmlns:a16="http://schemas.microsoft.com/office/drawing/2014/main" id="{DB439259-41E7-477D-AA8A-C5E6089BD5C9}"/>
                  </a:ext>
                </a:extLst>
              </p:cNvPr>
              <p:cNvSpPr>
                <a:spLocks noEditPoints="1"/>
              </p:cNvSpPr>
              <p:nvPr/>
            </p:nvSpPr>
            <p:spPr bwMode="auto">
              <a:xfrm>
                <a:off x="4108322" y="1263357"/>
                <a:ext cx="49433" cy="93493"/>
              </a:xfrm>
              <a:custGeom>
                <a:avLst/>
                <a:gdLst/>
                <a:ahLst/>
                <a:cxnLst>
                  <a:cxn ang="0">
                    <a:pos x="213" y="571"/>
                  </a:cxn>
                  <a:cxn ang="0">
                    <a:pos x="239" y="561"/>
                  </a:cxn>
                  <a:cxn ang="0">
                    <a:pos x="253" y="543"/>
                  </a:cxn>
                  <a:cxn ang="0">
                    <a:pos x="256" y="525"/>
                  </a:cxn>
                  <a:cxn ang="0">
                    <a:pos x="253" y="504"/>
                  </a:cxn>
                  <a:cxn ang="0">
                    <a:pos x="234" y="482"/>
                  </a:cxn>
                  <a:cxn ang="0">
                    <a:pos x="191" y="205"/>
                  </a:cxn>
                  <a:cxn ang="0">
                    <a:pos x="164" y="221"/>
                  </a:cxn>
                  <a:cxn ang="0">
                    <a:pos x="152" y="244"/>
                  </a:cxn>
                  <a:cxn ang="0">
                    <a:pos x="152" y="266"/>
                  </a:cxn>
                  <a:cxn ang="0">
                    <a:pos x="162" y="287"/>
                  </a:cxn>
                  <a:cxn ang="0">
                    <a:pos x="186" y="305"/>
                  </a:cxn>
                  <a:cxn ang="0">
                    <a:pos x="202" y="0"/>
                  </a:cxn>
                  <a:cxn ang="0">
                    <a:pos x="257" y="87"/>
                  </a:cxn>
                  <a:cxn ang="0">
                    <a:pos x="317" y="92"/>
                  </a:cxn>
                  <a:cxn ang="0">
                    <a:pos x="385" y="105"/>
                  </a:cxn>
                  <a:cxn ang="0">
                    <a:pos x="338" y="211"/>
                  </a:cxn>
                  <a:cxn ang="0">
                    <a:pos x="278" y="202"/>
                  </a:cxn>
                  <a:cxn ang="0">
                    <a:pos x="244" y="331"/>
                  </a:cxn>
                  <a:cxn ang="0">
                    <a:pos x="322" y="369"/>
                  </a:cxn>
                  <a:cxn ang="0">
                    <a:pos x="372" y="406"/>
                  </a:cxn>
                  <a:cxn ang="0">
                    <a:pos x="399" y="446"/>
                  </a:cxn>
                  <a:cxn ang="0">
                    <a:pos x="410" y="485"/>
                  </a:cxn>
                  <a:cxn ang="0">
                    <a:pos x="410" y="524"/>
                  </a:cxn>
                  <a:cxn ang="0">
                    <a:pos x="402" y="562"/>
                  </a:cxn>
                  <a:cxn ang="0">
                    <a:pos x="382" y="600"/>
                  </a:cxn>
                  <a:cxn ang="0">
                    <a:pos x="350" y="635"/>
                  </a:cxn>
                  <a:cxn ang="0">
                    <a:pos x="305" y="664"/>
                  </a:cxn>
                  <a:cxn ang="0">
                    <a:pos x="244" y="684"/>
                  </a:cxn>
                  <a:cxn ang="0">
                    <a:pos x="203" y="778"/>
                  </a:cxn>
                  <a:cxn ang="0">
                    <a:pos x="147" y="690"/>
                  </a:cxn>
                  <a:cxn ang="0">
                    <a:pos x="95" y="684"/>
                  </a:cxn>
                  <a:cxn ang="0">
                    <a:pos x="34" y="669"/>
                  </a:cxn>
                  <a:cxn ang="0">
                    <a:pos x="3" y="540"/>
                  </a:cxn>
                  <a:cxn ang="0">
                    <a:pos x="73" y="559"/>
                  </a:cxn>
                  <a:cxn ang="0">
                    <a:pos x="130" y="570"/>
                  </a:cxn>
                  <a:cxn ang="0">
                    <a:pos x="159" y="446"/>
                  </a:cxn>
                  <a:cxn ang="0">
                    <a:pos x="87" y="408"/>
                  </a:cxn>
                  <a:cxn ang="0">
                    <a:pos x="40" y="371"/>
                  </a:cxn>
                  <a:cxn ang="0">
                    <a:pos x="12" y="332"/>
                  </a:cxn>
                  <a:cxn ang="0">
                    <a:pos x="2" y="291"/>
                  </a:cxn>
                  <a:cxn ang="0">
                    <a:pos x="2" y="246"/>
                  </a:cxn>
                  <a:cxn ang="0">
                    <a:pos x="14" y="203"/>
                  </a:cxn>
                  <a:cxn ang="0">
                    <a:pos x="38" y="163"/>
                  </a:cxn>
                  <a:cxn ang="0">
                    <a:pos x="75" y="129"/>
                  </a:cxn>
                  <a:cxn ang="0">
                    <a:pos x="128" y="104"/>
                  </a:cxn>
                  <a:cxn ang="0">
                    <a:pos x="198" y="88"/>
                  </a:cxn>
                </a:cxnLst>
                <a:rect l="0" t="0" r="r" b="b"/>
                <a:pathLst>
                  <a:path w="412" h="778">
                    <a:moveTo>
                      <a:pt x="216" y="470"/>
                    </a:moveTo>
                    <a:lnTo>
                      <a:pt x="213" y="571"/>
                    </a:lnTo>
                    <a:lnTo>
                      <a:pt x="228" y="567"/>
                    </a:lnTo>
                    <a:lnTo>
                      <a:pt x="239" y="561"/>
                    </a:lnTo>
                    <a:lnTo>
                      <a:pt x="247" y="553"/>
                    </a:lnTo>
                    <a:lnTo>
                      <a:pt x="253" y="543"/>
                    </a:lnTo>
                    <a:lnTo>
                      <a:pt x="255" y="533"/>
                    </a:lnTo>
                    <a:lnTo>
                      <a:pt x="256" y="525"/>
                    </a:lnTo>
                    <a:lnTo>
                      <a:pt x="256" y="515"/>
                    </a:lnTo>
                    <a:lnTo>
                      <a:pt x="253" y="504"/>
                    </a:lnTo>
                    <a:lnTo>
                      <a:pt x="246" y="493"/>
                    </a:lnTo>
                    <a:lnTo>
                      <a:pt x="234" y="482"/>
                    </a:lnTo>
                    <a:lnTo>
                      <a:pt x="216" y="470"/>
                    </a:lnTo>
                    <a:close/>
                    <a:moveTo>
                      <a:pt x="191" y="205"/>
                    </a:moveTo>
                    <a:lnTo>
                      <a:pt x="176" y="212"/>
                    </a:lnTo>
                    <a:lnTo>
                      <a:pt x="164" y="221"/>
                    </a:lnTo>
                    <a:lnTo>
                      <a:pt x="156" y="232"/>
                    </a:lnTo>
                    <a:lnTo>
                      <a:pt x="152" y="244"/>
                    </a:lnTo>
                    <a:lnTo>
                      <a:pt x="151" y="256"/>
                    </a:lnTo>
                    <a:lnTo>
                      <a:pt x="152" y="266"/>
                    </a:lnTo>
                    <a:lnTo>
                      <a:pt x="155" y="276"/>
                    </a:lnTo>
                    <a:lnTo>
                      <a:pt x="162" y="287"/>
                    </a:lnTo>
                    <a:lnTo>
                      <a:pt x="171" y="297"/>
                    </a:lnTo>
                    <a:lnTo>
                      <a:pt x="186" y="305"/>
                    </a:lnTo>
                    <a:lnTo>
                      <a:pt x="191" y="205"/>
                    </a:lnTo>
                    <a:close/>
                    <a:moveTo>
                      <a:pt x="202" y="0"/>
                    </a:moveTo>
                    <a:lnTo>
                      <a:pt x="262" y="2"/>
                    </a:lnTo>
                    <a:lnTo>
                      <a:pt x="257" y="87"/>
                    </a:lnTo>
                    <a:lnTo>
                      <a:pt x="287" y="88"/>
                    </a:lnTo>
                    <a:lnTo>
                      <a:pt x="317" y="92"/>
                    </a:lnTo>
                    <a:lnTo>
                      <a:pt x="349" y="97"/>
                    </a:lnTo>
                    <a:lnTo>
                      <a:pt x="385" y="105"/>
                    </a:lnTo>
                    <a:lnTo>
                      <a:pt x="374" y="220"/>
                    </a:lnTo>
                    <a:lnTo>
                      <a:pt x="338" y="211"/>
                    </a:lnTo>
                    <a:lnTo>
                      <a:pt x="306" y="206"/>
                    </a:lnTo>
                    <a:lnTo>
                      <a:pt x="278" y="202"/>
                    </a:lnTo>
                    <a:lnTo>
                      <a:pt x="251" y="201"/>
                    </a:lnTo>
                    <a:lnTo>
                      <a:pt x="244" y="331"/>
                    </a:lnTo>
                    <a:lnTo>
                      <a:pt x="287" y="349"/>
                    </a:lnTo>
                    <a:lnTo>
                      <a:pt x="322" y="369"/>
                    </a:lnTo>
                    <a:lnTo>
                      <a:pt x="350" y="388"/>
                    </a:lnTo>
                    <a:lnTo>
                      <a:pt x="372" y="406"/>
                    </a:lnTo>
                    <a:lnTo>
                      <a:pt x="387" y="426"/>
                    </a:lnTo>
                    <a:lnTo>
                      <a:pt x="399" y="446"/>
                    </a:lnTo>
                    <a:lnTo>
                      <a:pt x="406" y="465"/>
                    </a:lnTo>
                    <a:lnTo>
                      <a:pt x="410" y="485"/>
                    </a:lnTo>
                    <a:lnTo>
                      <a:pt x="412" y="506"/>
                    </a:lnTo>
                    <a:lnTo>
                      <a:pt x="410" y="524"/>
                    </a:lnTo>
                    <a:lnTo>
                      <a:pt x="407" y="542"/>
                    </a:lnTo>
                    <a:lnTo>
                      <a:pt x="402" y="562"/>
                    </a:lnTo>
                    <a:lnTo>
                      <a:pt x="393" y="582"/>
                    </a:lnTo>
                    <a:lnTo>
                      <a:pt x="382" y="600"/>
                    </a:lnTo>
                    <a:lnTo>
                      <a:pt x="368" y="618"/>
                    </a:lnTo>
                    <a:lnTo>
                      <a:pt x="350" y="635"/>
                    </a:lnTo>
                    <a:lnTo>
                      <a:pt x="329" y="651"/>
                    </a:lnTo>
                    <a:lnTo>
                      <a:pt x="305" y="664"/>
                    </a:lnTo>
                    <a:lnTo>
                      <a:pt x="277" y="675"/>
                    </a:lnTo>
                    <a:lnTo>
                      <a:pt x="244" y="684"/>
                    </a:lnTo>
                    <a:lnTo>
                      <a:pt x="208" y="690"/>
                    </a:lnTo>
                    <a:lnTo>
                      <a:pt x="203" y="778"/>
                    </a:lnTo>
                    <a:lnTo>
                      <a:pt x="144" y="775"/>
                    </a:lnTo>
                    <a:lnTo>
                      <a:pt x="147" y="690"/>
                    </a:lnTo>
                    <a:lnTo>
                      <a:pt x="123" y="687"/>
                    </a:lnTo>
                    <a:lnTo>
                      <a:pt x="95" y="684"/>
                    </a:lnTo>
                    <a:lnTo>
                      <a:pt x="65" y="677"/>
                    </a:lnTo>
                    <a:lnTo>
                      <a:pt x="34" y="669"/>
                    </a:lnTo>
                    <a:lnTo>
                      <a:pt x="5" y="660"/>
                    </a:lnTo>
                    <a:lnTo>
                      <a:pt x="3" y="540"/>
                    </a:lnTo>
                    <a:lnTo>
                      <a:pt x="39" y="550"/>
                    </a:lnTo>
                    <a:lnTo>
                      <a:pt x="73" y="559"/>
                    </a:lnTo>
                    <a:lnTo>
                      <a:pt x="103" y="565"/>
                    </a:lnTo>
                    <a:lnTo>
                      <a:pt x="130" y="570"/>
                    </a:lnTo>
                    <a:lnTo>
                      <a:pt x="153" y="572"/>
                    </a:lnTo>
                    <a:lnTo>
                      <a:pt x="159" y="446"/>
                    </a:lnTo>
                    <a:lnTo>
                      <a:pt x="120" y="427"/>
                    </a:lnTo>
                    <a:lnTo>
                      <a:pt x="87" y="408"/>
                    </a:lnTo>
                    <a:lnTo>
                      <a:pt x="61" y="391"/>
                    </a:lnTo>
                    <a:lnTo>
                      <a:pt x="40" y="371"/>
                    </a:lnTo>
                    <a:lnTo>
                      <a:pt x="25" y="353"/>
                    </a:lnTo>
                    <a:lnTo>
                      <a:pt x="12" y="332"/>
                    </a:lnTo>
                    <a:lnTo>
                      <a:pt x="6" y="312"/>
                    </a:lnTo>
                    <a:lnTo>
                      <a:pt x="2" y="291"/>
                    </a:lnTo>
                    <a:lnTo>
                      <a:pt x="0" y="269"/>
                    </a:lnTo>
                    <a:lnTo>
                      <a:pt x="2" y="246"/>
                    </a:lnTo>
                    <a:lnTo>
                      <a:pt x="6" y="224"/>
                    </a:lnTo>
                    <a:lnTo>
                      <a:pt x="14" y="203"/>
                    </a:lnTo>
                    <a:lnTo>
                      <a:pt x="23" y="183"/>
                    </a:lnTo>
                    <a:lnTo>
                      <a:pt x="38" y="163"/>
                    </a:lnTo>
                    <a:lnTo>
                      <a:pt x="54" y="145"/>
                    </a:lnTo>
                    <a:lnTo>
                      <a:pt x="75" y="129"/>
                    </a:lnTo>
                    <a:lnTo>
                      <a:pt x="99" y="116"/>
                    </a:lnTo>
                    <a:lnTo>
                      <a:pt x="128" y="104"/>
                    </a:lnTo>
                    <a:lnTo>
                      <a:pt x="160" y="95"/>
                    </a:lnTo>
                    <a:lnTo>
                      <a:pt x="198" y="88"/>
                    </a:lnTo>
                    <a:lnTo>
                      <a:pt x="202"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204" name="Freeform 13">
                <a:extLst>
                  <a:ext uri="{FF2B5EF4-FFF2-40B4-BE49-F238E27FC236}">
                    <a16:creationId xmlns:a16="http://schemas.microsoft.com/office/drawing/2014/main" id="{C6D8FE2C-242D-464A-AEFD-A0CC80CD97FF}"/>
                  </a:ext>
                </a:extLst>
              </p:cNvPr>
              <p:cNvSpPr>
                <a:spLocks/>
              </p:cNvSpPr>
              <p:nvPr/>
            </p:nvSpPr>
            <p:spPr bwMode="auto">
              <a:xfrm>
                <a:off x="4443608" y="1265506"/>
                <a:ext cx="55881" cy="75224"/>
              </a:xfrm>
              <a:custGeom>
                <a:avLst/>
                <a:gdLst/>
                <a:ahLst/>
                <a:cxnLst>
                  <a:cxn ang="0">
                    <a:pos x="353" y="1"/>
                  </a:cxn>
                  <a:cxn ang="0">
                    <a:pos x="404" y="8"/>
                  </a:cxn>
                  <a:cxn ang="0">
                    <a:pos x="456" y="20"/>
                  </a:cxn>
                  <a:cxn ang="0">
                    <a:pos x="420" y="127"/>
                  </a:cxn>
                  <a:cxn ang="0">
                    <a:pos x="381" y="120"/>
                  </a:cxn>
                  <a:cxn ang="0">
                    <a:pos x="351" y="116"/>
                  </a:cxn>
                  <a:cxn ang="0">
                    <a:pos x="317" y="116"/>
                  </a:cxn>
                  <a:cxn ang="0">
                    <a:pos x="280" y="125"/>
                  </a:cxn>
                  <a:cxn ang="0">
                    <a:pos x="250" y="145"/>
                  </a:cxn>
                  <a:cxn ang="0">
                    <a:pos x="226" y="176"/>
                  </a:cxn>
                  <a:cxn ang="0">
                    <a:pos x="214" y="220"/>
                  </a:cxn>
                  <a:cxn ang="0">
                    <a:pos x="395" y="275"/>
                  </a:cxn>
                  <a:cxn ang="0">
                    <a:pos x="205" y="279"/>
                  </a:cxn>
                  <a:cxn ang="0">
                    <a:pos x="205" y="309"/>
                  </a:cxn>
                  <a:cxn ang="0">
                    <a:pos x="206" y="337"/>
                  </a:cxn>
                  <a:cxn ang="0">
                    <a:pos x="206" y="346"/>
                  </a:cxn>
                  <a:cxn ang="0">
                    <a:pos x="395" y="402"/>
                  </a:cxn>
                  <a:cxn ang="0">
                    <a:pos x="221" y="427"/>
                  </a:cxn>
                  <a:cxn ang="0">
                    <a:pos x="245" y="467"/>
                  </a:cxn>
                  <a:cxn ang="0">
                    <a:pos x="279" y="494"/>
                  </a:cxn>
                  <a:cxn ang="0">
                    <a:pos x="320" y="506"/>
                  </a:cxn>
                  <a:cxn ang="0">
                    <a:pos x="354" y="507"/>
                  </a:cxn>
                  <a:cxn ang="0">
                    <a:pos x="387" y="502"/>
                  </a:cxn>
                  <a:cxn ang="0">
                    <a:pos x="434" y="490"/>
                  </a:cxn>
                  <a:cxn ang="0">
                    <a:pos x="457" y="594"/>
                  </a:cxn>
                  <a:cxn ang="0">
                    <a:pos x="385" y="616"/>
                  </a:cxn>
                  <a:cxn ang="0">
                    <a:pos x="317" y="623"/>
                  </a:cxn>
                  <a:cxn ang="0">
                    <a:pos x="249" y="615"/>
                  </a:cxn>
                  <a:cxn ang="0">
                    <a:pos x="187" y="594"/>
                  </a:cxn>
                  <a:cxn ang="0">
                    <a:pos x="135" y="559"/>
                  </a:cxn>
                  <a:cxn ang="0">
                    <a:pos x="93" y="508"/>
                  </a:cxn>
                  <a:cxn ang="0">
                    <a:pos x="67" y="441"/>
                  </a:cxn>
                  <a:cxn ang="0">
                    <a:pos x="0" y="402"/>
                  </a:cxn>
                  <a:cxn ang="0">
                    <a:pos x="56" y="346"/>
                  </a:cxn>
                  <a:cxn ang="0">
                    <a:pos x="55" y="337"/>
                  </a:cxn>
                  <a:cxn ang="0">
                    <a:pos x="54" y="312"/>
                  </a:cxn>
                  <a:cxn ang="0">
                    <a:pos x="55" y="285"/>
                  </a:cxn>
                  <a:cxn ang="0">
                    <a:pos x="56" y="275"/>
                  </a:cxn>
                  <a:cxn ang="0">
                    <a:pos x="0" y="220"/>
                  </a:cxn>
                  <a:cxn ang="0">
                    <a:pos x="69" y="181"/>
                  </a:cxn>
                  <a:cxn ang="0">
                    <a:pos x="95" y="118"/>
                  </a:cxn>
                  <a:cxn ang="0">
                    <a:pos x="135" y="69"/>
                  </a:cxn>
                  <a:cxn ang="0">
                    <a:pos x="184" y="34"/>
                  </a:cxn>
                  <a:cxn ang="0">
                    <a:pos x="240" y="12"/>
                  </a:cxn>
                  <a:cxn ang="0">
                    <a:pos x="300" y="2"/>
                  </a:cxn>
                </a:cxnLst>
                <a:rect l="0" t="0" r="r" b="b"/>
                <a:pathLst>
                  <a:path w="464" h="623">
                    <a:moveTo>
                      <a:pt x="331" y="0"/>
                    </a:moveTo>
                    <a:lnTo>
                      <a:pt x="353" y="1"/>
                    </a:lnTo>
                    <a:lnTo>
                      <a:pt x="378" y="4"/>
                    </a:lnTo>
                    <a:lnTo>
                      <a:pt x="404" y="8"/>
                    </a:lnTo>
                    <a:lnTo>
                      <a:pt x="431" y="13"/>
                    </a:lnTo>
                    <a:lnTo>
                      <a:pt x="456" y="20"/>
                    </a:lnTo>
                    <a:lnTo>
                      <a:pt x="444" y="134"/>
                    </a:lnTo>
                    <a:lnTo>
                      <a:pt x="420" y="127"/>
                    </a:lnTo>
                    <a:lnTo>
                      <a:pt x="400" y="123"/>
                    </a:lnTo>
                    <a:lnTo>
                      <a:pt x="381" y="120"/>
                    </a:lnTo>
                    <a:lnTo>
                      <a:pt x="366" y="118"/>
                    </a:lnTo>
                    <a:lnTo>
                      <a:pt x="351" y="116"/>
                    </a:lnTo>
                    <a:lnTo>
                      <a:pt x="335" y="115"/>
                    </a:lnTo>
                    <a:lnTo>
                      <a:pt x="317" y="116"/>
                    </a:lnTo>
                    <a:lnTo>
                      <a:pt x="298" y="120"/>
                    </a:lnTo>
                    <a:lnTo>
                      <a:pt x="280" y="125"/>
                    </a:lnTo>
                    <a:lnTo>
                      <a:pt x="264" y="134"/>
                    </a:lnTo>
                    <a:lnTo>
                      <a:pt x="250" y="145"/>
                    </a:lnTo>
                    <a:lnTo>
                      <a:pt x="237" y="158"/>
                    </a:lnTo>
                    <a:lnTo>
                      <a:pt x="226" y="176"/>
                    </a:lnTo>
                    <a:lnTo>
                      <a:pt x="218" y="195"/>
                    </a:lnTo>
                    <a:lnTo>
                      <a:pt x="214" y="220"/>
                    </a:lnTo>
                    <a:lnTo>
                      <a:pt x="395" y="220"/>
                    </a:lnTo>
                    <a:lnTo>
                      <a:pt x="395" y="275"/>
                    </a:lnTo>
                    <a:lnTo>
                      <a:pt x="206" y="275"/>
                    </a:lnTo>
                    <a:lnTo>
                      <a:pt x="205" y="279"/>
                    </a:lnTo>
                    <a:lnTo>
                      <a:pt x="205" y="291"/>
                    </a:lnTo>
                    <a:lnTo>
                      <a:pt x="205" y="309"/>
                    </a:lnTo>
                    <a:lnTo>
                      <a:pt x="205" y="326"/>
                    </a:lnTo>
                    <a:lnTo>
                      <a:pt x="206" y="337"/>
                    </a:lnTo>
                    <a:lnTo>
                      <a:pt x="206" y="343"/>
                    </a:lnTo>
                    <a:lnTo>
                      <a:pt x="206" y="346"/>
                    </a:lnTo>
                    <a:lnTo>
                      <a:pt x="395" y="346"/>
                    </a:lnTo>
                    <a:lnTo>
                      <a:pt x="395" y="402"/>
                    </a:lnTo>
                    <a:lnTo>
                      <a:pt x="215" y="402"/>
                    </a:lnTo>
                    <a:lnTo>
                      <a:pt x="221" y="427"/>
                    </a:lnTo>
                    <a:lnTo>
                      <a:pt x="231" y="449"/>
                    </a:lnTo>
                    <a:lnTo>
                      <a:pt x="245" y="467"/>
                    </a:lnTo>
                    <a:lnTo>
                      <a:pt x="261" y="482"/>
                    </a:lnTo>
                    <a:lnTo>
                      <a:pt x="279" y="494"/>
                    </a:lnTo>
                    <a:lnTo>
                      <a:pt x="299" y="501"/>
                    </a:lnTo>
                    <a:lnTo>
                      <a:pt x="320" y="506"/>
                    </a:lnTo>
                    <a:lnTo>
                      <a:pt x="342" y="508"/>
                    </a:lnTo>
                    <a:lnTo>
                      <a:pt x="354" y="507"/>
                    </a:lnTo>
                    <a:lnTo>
                      <a:pt x="369" y="506"/>
                    </a:lnTo>
                    <a:lnTo>
                      <a:pt x="387" y="502"/>
                    </a:lnTo>
                    <a:lnTo>
                      <a:pt x="409" y="498"/>
                    </a:lnTo>
                    <a:lnTo>
                      <a:pt x="434" y="490"/>
                    </a:lnTo>
                    <a:lnTo>
                      <a:pt x="464" y="480"/>
                    </a:lnTo>
                    <a:lnTo>
                      <a:pt x="457" y="594"/>
                    </a:lnTo>
                    <a:lnTo>
                      <a:pt x="421" y="608"/>
                    </a:lnTo>
                    <a:lnTo>
                      <a:pt x="385" y="616"/>
                    </a:lnTo>
                    <a:lnTo>
                      <a:pt x="351" y="621"/>
                    </a:lnTo>
                    <a:lnTo>
                      <a:pt x="317" y="623"/>
                    </a:lnTo>
                    <a:lnTo>
                      <a:pt x="283" y="621"/>
                    </a:lnTo>
                    <a:lnTo>
                      <a:pt x="249" y="615"/>
                    </a:lnTo>
                    <a:lnTo>
                      <a:pt x="217" y="607"/>
                    </a:lnTo>
                    <a:lnTo>
                      <a:pt x="187" y="594"/>
                    </a:lnTo>
                    <a:lnTo>
                      <a:pt x="159" y="579"/>
                    </a:lnTo>
                    <a:lnTo>
                      <a:pt x="135" y="559"/>
                    </a:lnTo>
                    <a:lnTo>
                      <a:pt x="112" y="535"/>
                    </a:lnTo>
                    <a:lnTo>
                      <a:pt x="93" y="508"/>
                    </a:lnTo>
                    <a:lnTo>
                      <a:pt x="78" y="476"/>
                    </a:lnTo>
                    <a:lnTo>
                      <a:pt x="67" y="441"/>
                    </a:lnTo>
                    <a:lnTo>
                      <a:pt x="59" y="402"/>
                    </a:lnTo>
                    <a:lnTo>
                      <a:pt x="0" y="402"/>
                    </a:lnTo>
                    <a:lnTo>
                      <a:pt x="0" y="346"/>
                    </a:lnTo>
                    <a:lnTo>
                      <a:pt x="56" y="346"/>
                    </a:lnTo>
                    <a:lnTo>
                      <a:pt x="56" y="343"/>
                    </a:lnTo>
                    <a:lnTo>
                      <a:pt x="55" y="337"/>
                    </a:lnTo>
                    <a:lnTo>
                      <a:pt x="55" y="327"/>
                    </a:lnTo>
                    <a:lnTo>
                      <a:pt x="54" y="312"/>
                    </a:lnTo>
                    <a:lnTo>
                      <a:pt x="55" y="296"/>
                    </a:lnTo>
                    <a:lnTo>
                      <a:pt x="55" y="285"/>
                    </a:lnTo>
                    <a:lnTo>
                      <a:pt x="56" y="278"/>
                    </a:lnTo>
                    <a:lnTo>
                      <a:pt x="56" y="275"/>
                    </a:lnTo>
                    <a:lnTo>
                      <a:pt x="0" y="275"/>
                    </a:lnTo>
                    <a:lnTo>
                      <a:pt x="0" y="220"/>
                    </a:lnTo>
                    <a:lnTo>
                      <a:pt x="60" y="220"/>
                    </a:lnTo>
                    <a:lnTo>
                      <a:pt x="69" y="181"/>
                    </a:lnTo>
                    <a:lnTo>
                      <a:pt x="80" y="148"/>
                    </a:lnTo>
                    <a:lnTo>
                      <a:pt x="95" y="118"/>
                    </a:lnTo>
                    <a:lnTo>
                      <a:pt x="114" y="91"/>
                    </a:lnTo>
                    <a:lnTo>
                      <a:pt x="135" y="69"/>
                    </a:lnTo>
                    <a:lnTo>
                      <a:pt x="159" y="50"/>
                    </a:lnTo>
                    <a:lnTo>
                      <a:pt x="184" y="34"/>
                    </a:lnTo>
                    <a:lnTo>
                      <a:pt x="211" y="22"/>
                    </a:lnTo>
                    <a:lnTo>
                      <a:pt x="240" y="12"/>
                    </a:lnTo>
                    <a:lnTo>
                      <a:pt x="270" y="6"/>
                    </a:lnTo>
                    <a:lnTo>
                      <a:pt x="300" y="2"/>
                    </a:lnTo>
                    <a:lnTo>
                      <a:pt x="33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205" name="Freeform 14">
                <a:extLst>
                  <a:ext uri="{FF2B5EF4-FFF2-40B4-BE49-F238E27FC236}">
                    <a16:creationId xmlns:a16="http://schemas.microsoft.com/office/drawing/2014/main" id="{0A99426A-994A-4E94-B648-39AB0633525B}"/>
                  </a:ext>
                </a:extLst>
              </p:cNvPr>
              <p:cNvSpPr>
                <a:spLocks/>
              </p:cNvSpPr>
              <p:nvPr/>
            </p:nvSpPr>
            <p:spPr bwMode="auto">
              <a:xfrm>
                <a:off x="4353339" y="1220372"/>
                <a:ext cx="51582" cy="74149"/>
              </a:xfrm>
              <a:custGeom>
                <a:avLst/>
                <a:gdLst/>
                <a:ahLst/>
                <a:cxnLst>
                  <a:cxn ang="0">
                    <a:pos x="336" y="1"/>
                  </a:cxn>
                  <a:cxn ang="0">
                    <a:pos x="394" y="9"/>
                  </a:cxn>
                  <a:cxn ang="0">
                    <a:pos x="411" y="126"/>
                  </a:cxn>
                  <a:cxn ang="0">
                    <a:pos x="363" y="118"/>
                  </a:cxn>
                  <a:cxn ang="0">
                    <a:pos x="327" y="115"/>
                  </a:cxn>
                  <a:cxn ang="0">
                    <a:pos x="294" y="115"/>
                  </a:cxn>
                  <a:cxn ang="0">
                    <a:pos x="262" y="123"/>
                  </a:cxn>
                  <a:cxn ang="0">
                    <a:pos x="235" y="143"/>
                  </a:cxn>
                  <a:cxn ang="0">
                    <a:pos x="215" y="175"/>
                  </a:cxn>
                  <a:cxn ang="0">
                    <a:pos x="208" y="221"/>
                  </a:cxn>
                  <a:cxn ang="0">
                    <a:pos x="212" y="263"/>
                  </a:cxn>
                  <a:cxn ang="0">
                    <a:pos x="372" y="285"/>
                  </a:cxn>
                  <a:cxn ang="0">
                    <a:pos x="229" y="350"/>
                  </a:cxn>
                  <a:cxn ang="0">
                    <a:pos x="236" y="399"/>
                  </a:cxn>
                  <a:cxn ang="0">
                    <a:pos x="227" y="449"/>
                  </a:cxn>
                  <a:cxn ang="0">
                    <a:pos x="204" y="487"/>
                  </a:cxn>
                  <a:cxn ang="0">
                    <a:pos x="206" y="498"/>
                  </a:cxn>
                  <a:cxn ang="0">
                    <a:pos x="236" y="495"/>
                  </a:cxn>
                  <a:cxn ang="0">
                    <a:pos x="275" y="495"/>
                  </a:cxn>
                  <a:cxn ang="0">
                    <a:pos x="428" y="611"/>
                  </a:cxn>
                  <a:cxn ang="0">
                    <a:pos x="84" y="611"/>
                  </a:cxn>
                  <a:cxn ang="0">
                    <a:pos x="53" y="614"/>
                  </a:cxn>
                  <a:cxn ang="0">
                    <a:pos x="13" y="618"/>
                  </a:cxn>
                  <a:cxn ang="0">
                    <a:pos x="35" y="503"/>
                  </a:cxn>
                  <a:cxn ang="0">
                    <a:pos x="70" y="469"/>
                  </a:cxn>
                  <a:cxn ang="0">
                    <a:pos x="84" y="435"/>
                  </a:cxn>
                  <a:cxn ang="0">
                    <a:pos x="84" y="395"/>
                  </a:cxn>
                  <a:cxn ang="0">
                    <a:pos x="77" y="350"/>
                  </a:cxn>
                  <a:cxn ang="0">
                    <a:pos x="0" y="285"/>
                  </a:cxn>
                  <a:cxn ang="0">
                    <a:pos x="58" y="250"/>
                  </a:cxn>
                  <a:cxn ang="0">
                    <a:pos x="58" y="178"/>
                  </a:cxn>
                  <a:cxn ang="0">
                    <a:pos x="76" y="118"/>
                  </a:cxn>
                  <a:cxn ang="0">
                    <a:pos x="110" y="70"/>
                  </a:cxn>
                  <a:cxn ang="0">
                    <a:pos x="156" y="35"/>
                  </a:cxn>
                  <a:cxn ang="0">
                    <a:pos x="213" y="12"/>
                  </a:cxn>
                  <a:cxn ang="0">
                    <a:pos x="276" y="1"/>
                  </a:cxn>
                </a:cxnLst>
                <a:rect l="0" t="0" r="r" b="b"/>
                <a:pathLst>
                  <a:path w="440" h="618">
                    <a:moveTo>
                      <a:pt x="311" y="0"/>
                    </a:moveTo>
                    <a:lnTo>
                      <a:pt x="336" y="1"/>
                    </a:lnTo>
                    <a:lnTo>
                      <a:pt x="363" y="4"/>
                    </a:lnTo>
                    <a:lnTo>
                      <a:pt x="394" y="9"/>
                    </a:lnTo>
                    <a:lnTo>
                      <a:pt x="425" y="17"/>
                    </a:lnTo>
                    <a:lnTo>
                      <a:pt x="411" y="126"/>
                    </a:lnTo>
                    <a:lnTo>
                      <a:pt x="385" y="121"/>
                    </a:lnTo>
                    <a:lnTo>
                      <a:pt x="363" y="118"/>
                    </a:lnTo>
                    <a:lnTo>
                      <a:pt x="343" y="116"/>
                    </a:lnTo>
                    <a:lnTo>
                      <a:pt x="327" y="115"/>
                    </a:lnTo>
                    <a:lnTo>
                      <a:pt x="310" y="114"/>
                    </a:lnTo>
                    <a:lnTo>
                      <a:pt x="294" y="115"/>
                    </a:lnTo>
                    <a:lnTo>
                      <a:pt x="277" y="118"/>
                    </a:lnTo>
                    <a:lnTo>
                      <a:pt x="262" y="123"/>
                    </a:lnTo>
                    <a:lnTo>
                      <a:pt x="247" y="132"/>
                    </a:lnTo>
                    <a:lnTo>
                      <a:pt x="235" y="143"/>
                    </a:lnTo>
                    <a:lnTo>
                      <a:pt x="224" y="157"/>
                    </a:lnTo>
                    <a:lnTo>
                      <a:pt x="215" y="175"/>
                    </a:lnTo>
                    <a:lnTo>
                      <a:pt x="211" y="196"/>
                    </a:lnTo>
                    <a:lnTo>
                      <a:pt x="208" y="221"/>
                    </a:lnTo>
                    <a:lnTo>
                      <a:pt x="209" y="242"/>
                    </a:lnTo>
                    <a:lnTo>
                      <a:pt x="212" y="263"/>
                    </a:lnTo>
                    <a:lnTo>
                      <a:pt x="216" y="285"/>
                    </a:lnTo>
                    <a:lnTo>
                      <a:pt x="372" y="285"/>
                    </a:lnTo>
                    <a:lnTo>
                      <a:pt x="372" y="350"/>
                    </a:lnTo>
                    <a:lnTo>
                      <a:pt x="229" y="350"/>
                    </a:lnTo>
                    <a:lnTo>
                      <a:pt x="234" y="376"/>
                    </a:lnTo>
                    <a:lnTo>
                      <a:pt x="236" y="399"/>
                    </a:lnTo>
                    <a:lnTo>
                      <a:pt x="234" y="426"/>
                    </a:lnTo>
                    <a:lnTo>
                      <a:pt x="227" y="449"/>
                    </a:lnTo>
                    <a:lnTo>
                      <a:pt x="217" y="470"/>
                    </a:lnTo>
                    <a:lnTo>
                      <a:pt x="204" y="487"/>
                    </a:lnTo>
                    <a:lnTo>
                      <a:pt x="189" y="502"/>
                    </a:lnTo>
                    <a:lnTo>
                      <a:pt x="206" y="498"/>
                    </a:lnTo>
                    <a:lnTo>
                      <a:pt x="220" y="496"/>
                    </a:lnTo>
                    <a:lnTo>
                      <a:pt x="236" y="495"/>
                    </a:lnTo>
                    <a:lnTo>
                      <a:pt x="253" y="495"/>
                    </a:lnTo>
                    <a:lnTo>
                      <a:pt x="275" y="495"/>
                    </a:lnTo>
                    <a:lnTo>
                      <a:pt x="440" y="495"/>
                    </a:lnTo>
                    <a:lnTo>
                      <a:pt x="428" y="611"/>
                    </a:lnTo>
                    <a:lnTo>
                      <a:pt x="103" y="611"/>
                    </a:lnTo>
                    <a:lnTo>
                      <a:pt x="84" y="611"/>
                    </a:lnTo>
                    <a:lnTo>
                      <a:pt x="69" y="612"/>
                    </a:lnTo>
                    <a:lnTo>
                      <a:pt x="53" y="614"/>
                    </a:lnTo>
                    <a:lnTo>
                      <a:pt x="34" y="615"/>
                    </a:lnTo>
                    <a:lnTo>
                      <a:pt x="13" y="618"/>
                    </a:lnTo>
                    <a:lnTo>
                      <a:pt x="9" y="520"/>
                    </a:lnTo>
                    <a:lnTo>
                      <a:pt x="35" y="503"/>
                    </a:lnTo>
                    <a:lnTo>
                      <a:pt x="55" y="485"/>
                    </a:lnTo>
                    <a:lnTo>
                      <a:pt x="70" y="469"/>
                    </a:lnTo>
                    <a:lnTo>
                      <a:pt x="79" y="452"/>
                    </a:lnTo>
                    <a:lnTo>
                      <a:pt x="84" y="435"/>
                    </a:lnTo>
                    <a:lnTo>
                      <a:pt x="86" y="416"/>
                    </a:lnTo>
                    <a:lnTo>
                      <a:pt x="84" y="395"/>
                    </a:lnTo>
                    <a:lnTo>
                      <a:pt x="81" y="373"/>
                    </a:lnTo>
                    <a:lnTo>
                      <a:pt x="77" y="350"/>
                    </a:lnTo>
                    <a:lnTo>
                      <a:pt x="0" y="350"/>
                    </a:lnTo>
                    <a:lnTo>
                      <a:pt x="0" y="285"/>
                    </a:lnTo>
                    <a:lnTo>
                      <a:pt x="63" y="285"/>
                    </a:lnTo>
                    <a:lnTo>
                      <a:pt x="58" y="250"/>
                    </a:lnTo>
                    <a:lnTo>
                      <a:pt x="56" y="214"/>
                    </a:lnTo>
                    <a:lnTo>
                      <a:pt x="58" y="178"/>
                    </a:lnTo>
                    <a:lnTo>
                      <a:pt x="65" y="147"/>
                    </a:lnTo>
                    <a:lnTo>
                      <a:pt x="76" y="118"/>
                    </a:lnTo>
                    <a:lnTo>
                      <a:pt x="91" y="92"/>
                    </a:lnTo>
                    <a:lnTo>
                      <a:pt x="110" y="70"/>
                    </a:lnTo>
                    <a:lnTo>
                      <a:pt x="131" y="51"/>
                    </a:lnTo>
                    <a:lnTo>
                      <a:pt x="156" y="35"/>
                    </a:lnTo>
                    <a:lnTo>
                      <a:pt x="183" y="22"/>
                    </a:lnTo>
                    <a:lnTo>
                      <a:pt x="213" y="12"/>
                    </a:lnTo>
                    <a:lnTo>
                      <a:pt x="243" y="5"/>
                    </a:lnTo>
                    <a:lnTo>
                      <a:pt x="276" y="1"/>
                    </a:lnTo>
                    <a:lnTo>
                      <a:pt x="31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sp>
            <p:nvSpPr>
              <p:cNvPr id="206" name="Freeform 15">
                <a:extLst>
                  <a:ext uri="{FF2B5EF4-FFF2-40B4-BE49-F238E27FC236}">
                    <a16:creationId xmlns:a16="http://schemas.microsoft.com/office/drawing/2014/main" id="{3BA4BE1D-4F1E-4CC0-B468-BBB310656689}"/>
                  </a:ext>
                </a:extLst>
              </p:cNvPr>
              <p:cNvSpPr>
                <a:spLocks/>
              </p:cNvSpPr>
              <p:nvPr/>
            </p:nvSpPr>
            <p:spPr bwMode="auto">
              <a:xfrm>
                <a:off x="4199666" y="1209626"/>
                <a:ext cx="61254" cy="72000"/>
              </a:xfrm>
              <a:custGeom>
                <a:avLst/>
                <a:gdLst/>
                <a:ahLst/>
                <a:cxnLst>
                  <a:cxn ang="0">
                    <a:pos x="0" y="0"/>
                  </a:cxn>
                  <a:cxn ang="0">
                    <a:pos x="171" y="0"/>
                  </a:cxn>
                  <a:cxn ang="0">
                    <a:pos x="266" y="202"/>
                  </a:cxn>
                  <a:cxn ang="0">
                    <a:pos x="362" y="0"/>
                  </a:cxn>
                  <a:cxn ang="0">
                    <a:pos x="517" y="0"/>
                  </a:cxn>
                  <a:cxn ang="0">
                    <a:pos x="347" y="316"/>
                  </a:cxn>
                  <a:cxn ang="0">
                    <a:pos x="489" y="316"/>
                  </a:cxn>
                  <a:cxn ang="0">
                    <a:pos x="489" y="370"/>
                  </a:cxn>
                  <a:cxn ang="0">
                    <a:pos x="330" y="370"/>
                  </a:cxn>
                  <a:cxn ang="0">
                    <a:pos x="330" y="442"/>
                  </a:cxn>
                  <a:cxn ang="0">
                    <a:pos x="489" y="442"/>
                  </a:cxn>
                  <a:cxn ang="0">
                    <a:pos x="489" y="498"/>
                  </a:cxn>
                  <a:cxn ang="0">
                    <a:pos x="330" y="498"/>
                  </a:cxn>
                  <a:cxn ang="0">
                    <a:pos x="330" y="606"/>
                  </a:cxn>
                  <a:cxn ang="0">
                    <a:pos x="177" y="606"/>
                  </a:cxn>
                  <a:cxn ang="0">
                    <a:pos x="177" y="498"/>
                  </a:cxn>
                  <a:cxn ang="0">
                    <a:pos x="23" y="498"/>
                  </a:cxn>
                  <a:cxn ang="0">
                    <a:pos x="23" y="442"/>
                  </a:cxn>
                  <a:cxn ang="0">
                    <a:pos x="177" y="442"/>
                  </a:cxn>
                  <a:cxn ang="0">
                    <a:pos x="177" y="370"/>
                  </a:cxn>
                  <a:cxn ang="0">
                    <a:pos x="23" y="370"/>
                  </a:cxn>
                  <a:cxn ang="0">
                    <a:pos x="23" y="316"/>
                  </a:cxn>
                  <a:cxn ang="0">
                    <a:pos x="160" y="316"/>
                  </a:cxn>
                  <a:cxn ang="0">
                    <a:pos x="0" y="0"/>
                  </a:cxn>
                </a:cxnLst>
                <a:rect l="0" t="0" r="r" b="b"/>
                <a:pathLst>
                  <a:path w="517" h="606">
                    <a:moveTo>
                      <a:pt x="0" y="0"/>
                    </a:moveTo>
                    <a:lnTo>
                      <a:pt x="171" y="0"/>
                    </a:lnTo>
                    <a:lnTo>
                      <a:pt x="266" y="202"/>
                    </a:lnTo>
                    <a:lnTo>
                      <a:pt x="362" y="0"/>
                    </a:lnTo>
                    <a:lnTo>
                      <a:pt x="517" y="0"/>
                    </a:lnTo>
                    <a:lnTo>
                      <a:pt x="347" y="316"/>
                    </a:lnTo>
                    <a:lnTo>
                      <a:pt x="489" y="316"/>
                    </a:lnTo>
                    <a:lnTo>
                      <a:pt x="489" y="370"/>
                    </a:lnTo>
                    <a:lnTo>
                      <a:pt x="330" y="370"/>
                    </a:lnTo>
                    <a:lnTo>
                      <a:pt x="330" y="442"/>
                    </a:lnTo>
                    <a:lnTo>
                      <a:pt x="489" y="442"/>
                    </a:lnTo>
                    <a:lnTo>
                      <a:pt x="489" y="498"/>
                    </a:lnTo>
                    <a:lnTo>
                      <a:pt x="330" y="498"/>
                    </a:lnTo>
                    <a:lnTo>
                      <a:pt x="330" y="606"/>
                    </a:lnTo>
                    <a:lnTo>
                      <a:pt x="177" y="606"/>
                    </a:lnTo>
                    <a:lnTo>
                      <a:pt x="177" y="498"/>
                    </a:lnTo>
                    <a:lnTo>
                      <a:pt x="23" y="498"/>
                    </a:lnTo>
                    <a:lnTo>
                      <a:pt x="23" y="442"/>
                    </a:lnTo>
                    <a:lnTo>
                      <a:pt x="177" y="442"/>
                    </a:lnTo>
                    <a:lnTo>
                      <a:pt x="177" y="370"/>
                    </a:lnTo>
                    <a:lnTo>
                      <a:pt x="23" y="370"/>
                    </a:lnTo>
                    <a:lnTo>
                      <a:pt x="23" y="316"/>
                    </a:lnTo>
                    <a:lnTo>
                      <a:pt x="160" y="316"/>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914377"/>
                <a:endParaRPr lang="cs-CZ" sz="1200">
                  <a:solidFill>
                    <a:srgbClr val="323232"/>
                  </a:solidFill>
                  <a:latin typeface="Century Gothic"/>
                </a:endParaRPr>
              </a:p>
            </p:txBody>
          </p:sp>
        </p:grpSp>
      </p:grpSp>
    </p:spTree>
    <p:extLst>
      <p:ext uri="{BB962C8B-B14F-4D97-AF65-F5344CB8AC3E}">
        <p14:creationId xmlns:p14="http://schemas.microsoft.com/office/powerpoint/2010/main" val="195008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texte 6">
            <a:extLst>
              <a:ext uri="{FF2B5EF4-FFF2-40B4-BE49-F238E27FC236}">
                <a16:creationId xmlns:a16="http://schemas.microsoft.com/office/drawing/2014/main" id="{F0919D0E-EBE3-4652-B86B-00419749B4CC}"/>
              </a:ext>
            </a:extLst>
          </p:cNvPr>
          <p:cNvSpPr txBox="1">
            <a:spLocks/>
          </p:cNvSpPr>
          <p:nvPr/>
        </p:nvSpPr>
        <p:spPr>
          <a:xfrm>
            <a:off x="6348614" y="3705927"/>
            <a:ext cx="2974043" cy="1212814"/>
          </a:xfrm>
          <a:prstGeom prst="rect">
            <a:avLst/>
          </a:prstGeom>
          <a:ln w="9525">
            <a:solidFill>
              <a:srgbClr val="323232">
                <a:alpha val="90000"/>
              </a:srgbClr>
            </a:solidFill>
            <a:prstDash val="dash"/>
          </a:ln>
          <a:effectLst/>
        </p:spPr>
        <p:txBody>
          <a:bodyPr vert="horz" wrap="square" lIns="48000" tIns="96000" rIns="48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39994"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New CSR strategy</a:t>
            </a:r>
            <a:r>
              <a:rPr lang="en-US" sz="1067" b="1" noProof="1">
                <a:solidFill>
                  <a:srgbClr val="323232"/>
                </a:solidFill>
                <a:latin typeface="Century Gothic"/>
              </a:rPr>
              <a:t> </a:t>
            </a:r>
            <a:r>
              <a:rPr lang="en-US" sz="1067" b="1" noProof="1">
                <a:solidFill>
                  <a:srgbClr val="FF0000"/>
                </a:solidFill>
                <a:latin typeface="Century Gothic"/>
              </a:rPr>
              <a:t>2018-2022</a:t>
            </a:r>
          </a:p>
          <a:p>
            <a:pPr marL="0" lvl="1" indent="0" defTabSz="914377">
              <a:lnSpc>
                <a:spcPct val="100000"/>
              </a:lnSpc>
              <a:spcBef>
                <a:spcPts val="0"/>
              </a:spcBef>
              <a:buClr>
                <a:srgbClr val="FF0000"/>
              </a:buClr>
              <a:buNone/>
            </a:pPr>
            <a:endParaRPr lang="en-US" sz="1067" b="1" noProof="1">
              <a:solidFill>
                <a:srgbClr val="FF0000"/>
              </a:solidFill>
              <a:latin typeface="Century Gothic"/>
            </a:endParaRPr>
          </a:p>
          <a:p>
            <a:pPr marL="0" lvl="1" indent="0" defTabSz="914377">
              <a:lnSpc>
                <a:spcPct val="100000"/>
              </a:lnSpc>
              <a:spcBef>
                <a:spcPts val="0"/>
              </a:spcBef>
              <a:buClr>
                <a:srgbClr val="FF0000"/>
              </a:buClr>
              <a:buNone/>
            </a:pPr>
            <a:endParaRPr lang="en-US" sz="1067" b="1" noProof="1">
              <a:solidFill>
                <a:srgbClr val="FF0000"/>
              </a:solidFill>
              <a:latin typeface="Century Gothic"/>
            </a:endParaRPr>
          </a:p>
          <a:p>
            <a:pPr marL="239994" lvl="1" indent="-239994" defTabSz="914377">
              <a:lnSpc>
                <a:spcPct val="90000"/>
              </a:lnSpc>
              <a:spcBef>
                <a:spcPts val="0"/>
              </a:spcBef>
              <a:buClr>
                <a:srgbClr val="FF0000"/>
              </a:buClr>
              <a:buFont typeface="Wingdings 2" panose="05020102010507070707" pitchFamily="18" charset="2"/>
              <a:buChar char="»"/>
            </a:pPr>
            <a:r>
              <a:rPr lang="en-US" sz="1067" noProof="1">
                <a:solidFill>
                  <a:srgbClr val="323232"/>
                </a:solidFill>
                <a:latin typeface="Century Gothic"/>
              </a:rPr>
              <a:t>Inclusion in the</a:t>
            </a:r>
            <a:r>
              <a:rPr lang="en-US" sz="1067" b="1" noProof="1">
                <a:solidFill>
                  <a:srgbClr val="323232"/>
                </a:solidFill>
                <a:latin typeface="Century Gothic"/>
              </a:rPr>
              <a:t> </a:t>
            </a:r>
            <a:r>
              <a:rPr lang="en-US" sz="1067" b="1" noProof="1">
                <a:solidFill>
                  <a:srgbClr val="FF0000"/>
                </a:solidFill>
                <a:latin typeface="Century Gothic"/>
              </a:rPr>
              <a:t>Ethibel Sustainability Index (ESI) Excellence Europe </a:t>
            </a:r>
          </a:p>
          <a:p>
            <a:pPr marL="239994" lvl="1" indent="-239994" defTabSz="914377">
              <a:lnSpc>
                <a:spcPct val="90000"/>
              </a:lnSpc>
              <a:spcBef>
                <a:spcPts val="0"/>
              </a:spcBef>
              <a:buClr>
                <a:srgbClr val="FF0000"/>
              </a:buClr>
              <a:buFont typeface="Wingdings 2" panose="05020102010507070707" pitchFamily="18" charset="2"/>
              <a:buChar char="»"/>
            </a:pPr>
            <a:endParaRPr lang="en-US" sz="1067" b="1" noProof="1">
              <a:solidFill>
                <a:srgbClr val="FF0000"/>
              </a:solidFill>
              <a:latin typeface="Century Gothic"/>
            </a:endParaRPr>
          </a:p>
          <a:p>
            <a:pPr marL="239994" lvl="1" indent="-239994" defTabSz="914377">
              <a:lnSpc>
                <a:spcPct val="90000"/>
              </a:lnSpc>
              <a:spcBef>
                <a:spcPts val="0"/>
              </a:spcBef>
              <a:buClr>
                <a:srgbClr val="FF0000"/>
              </a:buClr>
              <a:buFont typeface="Wingdings 2" panose="05020102010507070707" pitchFamily="18" charset="2"/>
              <a:buChar char="»"/>
            </a:pPr>
            <a:endParaRPr lang="en-US" sz="1067" b="1" noProof="1">
              <a:solidFill>
                <a:srgbClr val="FF0000"/>
              </a:solidFill>
              <a:latin typeface="Century Gothic"/>
            </a:endParaRPr>
          </a:p>
        </p:txBody>
      </p:sp>
      <p:sp>
        <p:nvSpPr>
          <p:cNvPr id="49" name="Espace réservé du texte 6">
            <a:extLst>
              <a:ext uri="{FF2B5EF4-FFF2-40B4-BE49-F238E27FC236}">
                <a16:creationId xmlns:a16="http://schemas.microsoft.com/office/drawing/2014/main" id="{09B45C4E-3DC2-4FE4-ABFD-1ABC8522312E}"/>
              </a:ext>
            </a:extLst>
          </p:cNvPr>
          <p:cNvSpPr txBox="1">
            <a:spLocks/>
          </p:cNvSpPr>
          <p:nvPr/>
        </p:nvSpPr>
        <p:spPr>
          <a:xfrm>
            <a:off x="8013409" y="2645065"/>
            <a:ext cx="1720655" cy="914976"/>
          </a:xfrm>
          <a:prstGeom prst="rect">
            <a:avLst/>
          </a:prstGeom>
          <a:ln w="9525">
            <a:solidFill>
              <a:srgbClr val="323232"/>
            </a:solidFill>
            <a:prstDash val="dash"/>
          </a:ln>
        </p:spPr>
        <p:txBody>
          <a:bodyPr vert="horz" wrap="square" lIns="48000" tIns="96000" rIns="48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39994"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Launch of a </a:t>
            </a:r>
            <a:r>
              <a:rPr lang="en-US" sz="1067" b="1" noProof="1">
                <a:solidFill>
                  <a:srgbClr val="FF0000"/>
                </a:solidFill>
                <a:latin typeface="Century Gothic"/>
              </a:rPr>
              <a:t>global diversity action plan and network</a:t>
            </a:r>
          </a:p>
          <a:p>
            <a:pPr marL="239994" lvl="1" indent="-239994" defTabSz="914377">
              <a:lnSpc>
                <a:spcPct val="90000"/>
              </a:lnSpc>
              <a:spcBef>
                <a:spcPts val="2400"/>
              </a:spcBef>
              <a:buClr>
                <a:srgbClr val="FF0000"/>
              </a:buClr>
              <a:buFont typeface="Wingdings 2" panose="05020102010507070707" pitchFamily="18" charset="2"/>
              <a:buChar char="»"/>
            </a:pPr>
            <a:endParaRPr lang="en-US" sz="133" b="1" noProof="1">
              <a:solidFill>
                <a:srgbClr val="FF0000"/>
              </a:solidFill>
              <a:latin typeface="Century Gothic"/>
            </a:endParaRPr>
          </a:p>
        </p:txBody>
      </p:sp>
      <p:sp>
        <p:nvSpPr>
          <p:cNvPr id="2" name="Title 1">
            <a:extLst>
              <a:ext uri="{FF2B5EF4-FFF2-40B4-BE49-F238E27FC236}">
                <a16:creationId xmlns:a16="http://schemas.microsoft.com/office/drawing/2014/main" id="{86C8A342-E228-488A-ACA6-DE58AD7CED1F}"/>
              </a:ext>
            </a:extLst>
          </p:cNvPr>
          <p:cNvSpPr>
            <a:spLocks noGrp="1"/>
          </p:cNvSpPr>
          <p:nvPr>
            <p:ph type="title"/>
          </p:nvPr>
        </p:nvSpPr>
        <p:spPr>
          <a:xfrm>
            <a:off x="732381" y="671483"/>
            <a:ext cx="10945284" cy="369332"/>
          </a:xfrm>
        </p:spPr>
        <p:txBody>
          <a:bodyPr/>
          <a:lstStyle/>
          <a:p>
            <a:r>
              <a:rPr lang="en-GB" dirty="0">
                <a:solidFill>
                  <a:schemeClr val="tx1"/>
                </a:solidFill>
              </a:rPr>
              <a:t>A</a:t>
            </a:r>
            <a:r>
              <a:rPr lang="en-GB" dirty="0">
                <a:solidFill>
                  <a:srgbClr val="002060"/>
                </a:solidFill>
              </a:rPr>
              <a:t> </a:t>
            </a:r>
            <a:r>
              <a:rPr lang="en-GB" dirty="0">
                <a:solidFill>
                  <a:schemeClr val="tx1"/>
                </a:solidFill>
              </a:rPr>
              <a:t>long term engagement in </a:t>
            </a:r>
            <a:r>
              <a:rPr lang="en-GB" dirty="0" err="1">
                <a:solidFill>
                  <a:schemeClr val="tx1"/>
                </a:solidFill>
              </a:rPr>
              <a:t>csr</a:t>
            </a:r>
            <a:endParaRPr lang="en-GB" dirty="0">
              <a:solidFill>
                <a:schemeClr val="tx1"/>
              </a:solidFill>
            </a:endParaRPr>
          </a:p>
        </p:txBody>
      </p:sp>
      <p:sp>
        <p:nvSpPr>
          <p:cNvPr id="7" name="Espace réservé du texte 6">
            <a:extLst>
              <a:ext uri="{FF2B5EF4-FFF2-40B4-BE49-F238E27FC236}">
                <a16:creationId xmlns:a16="http://schemas.microsoft.com/office/drawing/2014/main" id="{D2E29F5C-53B5-4E27-AE55-18A6CAA63929}"/>
              </a:ext>
            </a:extLst>
          </p:cNvPr>
          <p:cNvSpPr txBox="1">
            <a:spLocks/>
          </p:cNvSpPr>
          <p:nvPr/>
        </p:nvSpPr>
        <p:spPr>
          <a:xfrm>
            <a:off x="3580446" y="5061534"/>
            <a:ext cx="1775852" cy="1241155"/>
          </a:xfrm>
          <a:prstGeom prst="rect">
            <a:avLst/>
          </a:prstGeom>
          <a:ln w="9525">
            <a:solidFill>
              <a:srgbClr val="323232"/>
            </a:solidFill>
            <a:prstDash val="dash"/>
          </a:ln>
        </p:spPr>
        <p:txBody>
          <a:bodyPr vert="horz" wrap="square" lIns="48000" tIns="96000" rIns="48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39994"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Signature of the  United Nations </a:t>
            </a:r>
            <a:r>
              <a:rPr lang="en-US" sz="1067" b="1" noProof="1">
                <a:solidFill>
                  <a:srgbClr val="FF0000"/>
                </a:solidFill>
                <a:latin typeface="Century Gothic"/>
              </a:rPr>
              <a:t>Global Compact </a:t>
            </a:r>
            <a:r>
              <a:rPr lang="en-US" sz="1067" noProof="1">
                <a:solidFill>
                  <a:srgbClr val="323232"/>
                </a:solidFill>
                <a:latin typeface="Century Gothic"/>
              </a:rPr>
              <a:t>by Edenred</a:t>
            </a:r>
            <a:endParaRPr lang="fr-FR" sz="133" noProof="1">
              <a:solidFill>
                <a:srgbClr val="323232"/>
              </a:solidFill>
              <a:latin typeface="Century Gothic"/>
            </a:endParaRPr>
          </a:p>
          <a:p>
            <a:pPr marL="239994" lvl="1" indent="-239994" defTabSz="914377">
              <a:lnSpc>
                <a:spcPct val="90000"/>
              </a:lnSpc>
              <a:spcBef>
                <a:spcPts val="2400"/>
              </a:spcBef>
              <a:buClr>
                <a:srgbClr val="0085CA"/>
              </a:buClr>
              <a:buFont typeface="Wingdings 2" panose="05020102010507070707" pitchFamily="18" charset="2"/>
              <a:buChar char="»"/>
            </a:pPr>
            <a:endParaRPr lang="fr-FR" sz="133" noProof="1">
              <a:solidFill>
                <a:srgbClr val="323232"/>
              </a:solidFill>
              <a:latin typeface="Century Gothic"/>
            </a:endParaRPr>
          </a:p>
          <a:p>
            <a:pPr marL="239994" lvl="1" indent="-239994" defTabSz="914377">
              <a:lnSpc>
                <a:spcPct val="90000"/>
              </a:lnSpc>
              <a:spcBef>
                <a:spcPts val="2400"/>
              </a:spcBef>
              <a:buClr>
                <a:srgbClr val="0085CA"/>
              </a:buClr>
              <a:buFont typeface="Wingdings 2" panose="05020102010507070707" pitchFamily="18" charset="2"/>
              <a:buChar char="»"/>
            </a:pPr>
            <a:endParaRPr lang="en-US" sz="133" noProof="1">
              <a:solidFill>
                <a:srgbClr val="323232"/>
              </a:solidFill>
              <a:latin typeface="Century Gothic"/>
            </a:endParaRPr>
          </a:p>
        </p:txBody>
      </p:sp>
      <p:sp>
        <p:nvSpPr>
          <p:cNvPr id="8" name="Flèche droite 7">
            <a:extLst>
              <a:ext uri="{FF2B5EF4-FFF2-40B4-BE49-F238E27FC236}">
                <a16:creationId xmlns:a16="http://schemas.microsoft.com/office/drawing/2014/main" id="{742425AE-4789-4A44-9C2D-12E0F8CE0723}"/>
              </a:ext>
            </a:extLst>
          </p:cNvPr>
          <p:cNvSpPr/>
          <p:nvPr/>
        </p:nvSpPr>
        <p:spPr>
          <a:xfrm>
            <a:off x="99355" y="1495017"/>
            <a:ext cx="12108332" cy="1014375"/>
          </a:xfrm>
          <a:prstGeom prst="rightArrow">
            <a:avLst>
              <a:gd name="adj1" fmla="val 59615"/>
              <a:gd name="adj2" fmla="val 7884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1" tIns="60955" rIns="121911" bIns="60955" rtlCol="0" anchor="ctr"/>
          <a:lstStyle/>
          <a:p>
            <a:pPr algn="ctr" defTabSz="914377"/>
            <a:endParaRPr lang="fr-FR" b="1">
              <a:solidFill>
                <a:srgbClr val="323232"/>
              </a:solidFill>
              <a:latin typeface="Century Gothic"/>
            </a:endParaRPr>
          </a:p>
        </p:txBody>
      </p:sp>
      <p:sp>
        <p:nvSpPr>
          <p:cNvPr id="12" name="ZoneTexte 12">
            <a:extLst>
              <a:ext uri="{FF2B5EF4-FFF2-40B4-BE49-F238E27FC236}">
                <a16:creationId xmlns:a16="http://schemas.microsoft.com/office/drawing/2014/main" id="{84E86748-A4D5-4A8A-9CE4-42506F1799B7}"/>
              </a:ext>
            </a:extLst>
          </p:cNvPr>
          <p:cNvSpPr txBox="1"/>
          <p:nvPr/>
        </p:nvSpPr>
        <p:spPr>
          <a:xfrm>
            <a:off x="3134072" y="1859981"/>
            <a:ext cx="423193" cy="225767"/>
          </a:xfrm>
          <a:prstGeom prst="rect">
            <a:avLst/>
          </a:prstGeom>
          <a:noFill/>
        </p:spPr>
        <p:txBody>
          <a:bodyPr wrap="none" lIns="0" tIns="0" rIns="0" bIns="0" rtlCol="0">
            <a:spAutoFit/>
          </a:bodyPr>
          <a:lstStyle/>
          <a:p>
            <a:pPr defTabSz="914377"/>
            <a:r>
              <a:rPr lang="fr-FR" sz="1467" b="1" dirty="0">
                <a:solidFill>
                  <a:srgbClr val="FFFFFF"/>
                </a:solidFill>
                <a:latin typeface="Century Gothic"/>
              </a:rPr>
              <a:t>2011</a:t>
            </a:r>
          </a:p>
        </p:txBody>
      </p:sp>
      <p:sp>
        <p:nvSpPr>
          <p:cNvPr id="19" name="Espace réservé du texte 6">
            <a:extLst>
              <a:ext uri="{FF2B5EF4-FFF2-40B4-BE49-F238E27FC236}">
                <a16:creationId xmlns:a16="http://schemas.microsoft.com/office/drawing/2014/main" id="{4D8E7566-4311-4E20-92B9-4D825471714F}"/>
              </a:ext>
            </a:extLst>
          </p:cNvPr>
          <p:cNvSpPr txBox="1">
            <a:spLocks/>
          </p:cNvSpPr>
          <p:nvPr/>
        </p:nvSpPr>
        <p:spPr>
          <a:xfrm>
            <a:off x="2351822" y="3311355"/>
            <a:ext cx="2097127" cy="1499944"/>
          </a:xfrm>
          <a:prstGeom prst="rect">
            <a:avLst/>
          </a:prstGeom>
          <a:ln w="9525">
            <a:solidFill>
              <a:srgbClr val="323232"/>
            </a:solidFill>
            <a:prstDash val="dash"/>
          </a:ln>
        </p:spPr>
        <p:txBody>
          <a:bodyPr vert="horz" wrap="square" lIns="48000" tIns="96000" rIns="48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39994" defTabSz="914377">
              <a:lnSpc>
                <a:spcPct val="90000"/>
              </a:lnSpc>
              <a:spcBef>
                <a:spcPts val="2400"/>
              </a:spcBef>
              <a:buClr>
                <a:srgbClr val="FF0000"/>
              </a:buClr>
              <a:buFont typeface="Wingdings 2" panose="05020102010507070707" pitchFamily="18" charset="2"/>
              <a:buChar char="»"/>
            </a:pPr>
            <a:r>
              <a:rPr lang="en-US" sz="1067" b="1" noProof="1">
                <a:solidFill>
                  <a:srgbClr val="FF0000"/>
                </a:solidFill>
                <a:latin typeface="Century Gothic"/>
              </a:rPr>
              <a:t>1st CSR reporting </a:t>
            </a:r>
            <a:r>
              <a:rPr lang="en-US" sz="1067" noProof="1">
                <a:solidFill>
                  <a:srgbClr val="323232"/>
                </a:solidFill>
                <a:latin typeface="Century Gothic"/>
              </a:rPr>
              <a:t>for the reference document</a:t>
            </a:r>
          </a:p>
          <a:p>
            <a:pPr marL="239994" lvl="1" indent="-239994"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Inclusion in the </a:t>
            </a:r>
            <a:r>
              <a:rPr lang="en-US" sz="1067" b="1" noProof="1">
                <a:solidFill>
                  <a:srgbClr val="FF0000"/>
                </a:solidFill>
                <a:latin typeface="Century Gothic"/>
              </a:rPr>
              <a:t>FTSE4Good index series</a:t>
            </a:r>
          </a:p>
          <a:p>
            <a:pPr marL="239994" lvl="1" indent="-239994" defTabSz="914377">
              <a:lnSpc>
                <a:spcPct val="90000"/>
              </a:lnSpc>
              <a:spcBef>
                <a:spcPts val="2400"/>
              </a:spcBef>
              <a:buClr>
                <a:srgbClr val="FF0000"/>
              </a:buClr>
              <a:buFont typeface="Wingdings 2" panose="05020102010507070707" pitchFamily="18" charset="2"/>
              <a:buChar char="»"/>
            </a:pPr>
            <a:endParaRPr lang="en-US" sz="1067" b="1" noProof="1">
              <a:solidFill>
                <a:srgbClr val="FF0000"/>
              </a:solidFill>
              <a:latin typeface="Century Gothic"/>
            </a:endParaRPr>
          </a:p>
        </p:txBody>
      </p:sp>
      <p:cxnSp>
        <p:nvCxnSpPr>
          <p:cNvPr id="29" name="Connecteur droit 32">
            <a:extLst>
              <a:ext uri="{FF2B5EF4-FFF2-40B4-BE49-F238E27FC236}">
                <a16:creationId xmlns:a16="http://schemas.microsoft.com/office/drawing/2014/main" id="{90ABF2F4-8DF6-470D-BE6C-5461CA8B3FAE}"/>
              </a:ext>
            </a:extLst>
          </p:cNvPr>
          <p:cNvCxnSpPr/>
          <p:nvPr/>
        </p:nvCxnSpPr>
        <p:spPr>
          <a:xfrm>
            <a:off x="1857985" y="1460928"/>
            <a:ext cx="0" cy="443144"/>
          </a:xfrm>
          <a:prstGeom prst="line">
            <a:avLst/>
          </a:prstGeom>
          <a:ln cap="rnd">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1" name="ZoneTexte 35">
            <a:extLst>
              <a:ext uri="{FF2B5EF4-FFF2-40B4-BE49-F238E27FC236}">
                <a16:creationId xmlns:a16="http://schemas.microsoft.com/office/drawing/2014/main" id="{D3DB8654-6CAC-48BB-9F55-8B2A2C0284A2}"/>
              </a:ext>
            </a:extLst>
          </p:cNvPr>
          <p:cNvSpPr txBox="1"/>
          <p:nvPr/>
        </p:nvSpPr>
        <p:spPr>
          <a:xfrm>
            <a:off x="4288413" y="1867878"/>
            <a:ext cx="423193" cy="225767"/>
          </a:xfrm>
          <a:prstGeom prst="rect">
            <a:avLst/>
          </a:prstGeom>
          <a:noFill/>
        </p:spPr>
        <p:txBody>
          <a:bodyPr wrap="none" lIns="0" tIns="0" rIns="0" bIns="0" rtlCol="0">
            <a:spAutoFit/>
          </a:bodyPr>
          <a:lstStyle/>
          <a:p>
            <a:pPr defTabSz="914377"/>
            <a:r>
              <a:rPr lang="fr-FR" sz="1467" b="1">
                <a:solidFill>
                  <a:srgbClr val="FFFFFF"/>
                </a:solidFill>
                <a:latin typeface="Century Gothic"/>
              </a:rPr>
              <a:t>2015</a:t>
            </a:r>
          </a:p>
        </p:txBody>
      </p:sp>
      <p:pic>
        <p:nvPicPr>
          <p:cNvPr id="36" name="Picture 2" descr="C:\Users\cbernardin\Pictures\téléchargement.png">
            <a:extLst>
              <a:ext uri="{FF2B5EF4-FFF2-40B4-BE49-F238E27FC236}">
                <a16:creationId xmlns:a16="http://schemas.microsoft.com/office/drawing/2014/main" id="{4A3FCF71-AB88-43E0-8E64-6AA3321D8F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7090" y="1073907"/>
            <a:ext cx="578052" cy="362300"/>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42">
            <a:extLst>
              <a:ext uri="{FF2B5EF4-FFF2-40B4-BE49-F238E27FC236}">
                <a16:creationId xmlns:a16="http://schemas.microsoft.com/office/drawing/2014/main" id="{AA935985-2D43-47A1-B5A4-A70587A85F73}"/>
              </a:ext>
            </a:extLst>
          </p:cNvPr>
          <p:cNvSpPr txBox="1"/>
          <p:nvPr/>
        </p:nvSpPr>
        <p:spPr>
          <a:xfrm>
            <a:off x="5859067" y="1875697"/>
            <a:ext cx="423193" cy="225767"/>
          </a:xfrm>
          <a:prstGeom prst="rect">
            <a:avLst/>
          </a:prstGeom>
          <a:noFill/>
        </p:spPr>
        <p:txBody>
          <a:bodyPr wrap="none" lIns="0" tIns="0" rIns="0" bIns="0" rtlCol="0">
            <a:spAutoFit/>
          </a:bodyPr>
          <a:lstStyle/>
          <a:p>
            <a:pPr defTabSz="914377"/>
            <a:r>
              <a:rPr lang="fr-FR" sz="1467" b="1" dirty="0">
                <a:solidFill>
                  <a:srgbClr val="FFFFFF"/>
                </a:solidFill>
                <a:latin typeface="Century Gothic"/>
              </a:rPr>
              <a:t>2017</a:t>
            </a:r>
          </a:p>
        </p:txBody>
      </p:sp>
      <p:sp>
        <p:nvSpPr>
          <p:cNvPr id="38" name="Espace réservé du texte 6">
            <a:extLst>
              <a:ext uri="{FF2B5EF4-FFF2-40B4-BE49-F238E27FC236}">
                <a16:creationId xmlns:a16="http://schemas.microsoft.com/office/drawing/2014/main" id="{C98BAC9C-9196-49E3-BC0E-6F2E1FE90592}"/>
              </a:ext>
            </a:extLst>
          </p:cNvPr>
          <p:cNvSpPr txBox="1">
            <a:spLocks/>
          </p:cNvSpPr>
          <p:nvPr/>
        </p:nvSpPr>
        <p:spPr>
          <a:xfrm>
            <a:off x="5483974" y="5246454"/>
            <a:ext cx="2231272" cy="1339964"/>
          </a:xfrm>
          <a:prstGeom prst="rect">
            <a:avLst/>
          </a:prstGeom>
          <a:ln w="9525">
            <a:solidFill>
              <a:srgbClr val="323232">
                <a:alpha val="90000"/>
              </a:srgbClr>
            </a:solidFill>
            <a:prstDash val="dash"/>
          </a:ln>
          <a:effectLst/>
        </p:spPr>
        <p:txBody>
          <a:bodyPr vert="horz" wrap="square" lIns="48000" tIns="96000" rIns="48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39994" defTabSz="914377">
              <a:lnSpc>
                <a:spcPct val="90000"/>
              </a:lnSpc>
              <a:spcBef>
                <a:spcPts val="2400"/>
              </a:spcBef>
              <a:buClr>
                <a:srgbClr val="FF0000"/>
              </a:buClr>
              <a:buFont typeface="Wingdings 2" panose="05020102010507070707" pitchFamily="18" charset="2"/>
              <a:buChar char="»"/>
            </a:pPr>
            <a:r>
              <a:rPr lang="fr-FR" sz="1067" noProof="1">
                <a:solidFill>
                  <a:srgbClr val="323232"/>
                </a:solidFill>
                <a:latin typeface="Century Gothic"/>
              </a:rPr>
              <a:t>Launch of </a:t>
            </a:r>
            <a:r>
              <a:rPr lang="fr-FR" sz="1067" b="1" noProof="1">
                <a:solidFill>
                  <a:srgbClr val="FF0000"/>
                </a:solidFill>
                <a:latin typeface="Century Gothic"/>
              </a:rPr>
              <a:t>Edenraid, </a:t>
            </a:r>
            <a:r>
              <a:rPr lang="fr-FR" sz="1067" noProof="1">
                <a:solidFill>
                  <a:srgbClr val="323232"/>
                </a:solidFill>
                <a:latin typeface="Century Gothic"/>
              </a:rPr>
              <a:t>connected </a:t>
            </a:r>
            <a:r>
              <a:rPr lang="fr-FR" sz="1067" b="1" noProof="1">
                <a:solidFill>
                  <a:srgbClr val="FF0000"/>
                </a:solidFill>
                <a:latin typeface="Century Gothic"/>
              </a:rPr>
              <a:t>solidarity</a:t>
            </a:r>
            <a:r>
              <a:rPr lang="fr-FR" sz="1067" noProof="1">
                <a:solidFill>
                  <a:srgbClr val="323232"/>
                </a:solidFill>
                <a:latin typeface="Century Gothic"/>
              </a:rPr>
              <a:t> challenge </a:t>
            </a:r>
            <a:endParaRPr lang="en-US" sz="1067" noProof="1">
              <a:solidFill>
                <a:srgbClr val="323232"/>
              </a:solidFill>
              <a:latin typeface="Century Gothic"/>
            </a:endParaRPr>
          </a:p>
          <a:p>
            <a:pPr marL="239994" lvl="1" indent="-239994"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Lauch of </a:t>
            </a:r>
            <a:r>
              <a:rPr lang="en-US" sz="1067" b="1" noProof="1">
                <a:solidFill>
                  <a:srgbClr val="FF0000"/>
                </a:solidFill>
                <a:latin typeface="Century Gothic"/>
              </a:rPr>
              <a:t>Idealday, worldwide CSR day to support local communities</a:t>
            </a:r>
            <a:endParaRPr lang="en-US" sz="133" noProof="1">
              <a:solidFill>
                <a:srgbClr val="323232"/>
              </a:solidFill>
              <a:latin typeface="Century Gothic"/>
            </a:endParaRPr>
          </a:p>
        </p:txBody>
      </p:sp>
      <p:pic>
        <p:nvPicPr>
          <p:cNvPr id="41" name="Image 2">
            <a:extLst>
              <a:ext uri="{FF2B5EF4-FFF2-40B4-BE49-F238E27FC236}">
                <a16:creationId xmlns:a16="http://schemas.microsoft.com/office/drawing/2014/main" id="{BC42F46A-E1B7-4344-954F-D58916CB54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5243" y="4235685"/>
            <a:ext cx="534655" cy="432000"/>
          </a:xfrm>
          <a:prstGeom prst="rect">
            <a:avLst/>
          </a:prstGeom>
        </p:spPr>
      </p:pic>
      <p:sp>
        <p:nvSpPr>
          <p:cNvPr id="42" name="ZoneTexte 40">
            <a:extLst>
              <a:ext uri="{FF2B5EF4-FFF2-40B4-BE49-F238E27FC236}">
                <a16:creationId xmlns:a16="http://schemas.microsoft.com/office/drawing/2014/main" id="{807CAA83-7AC9-4C97-957F-349CBBEA8BFC}"/>
              </a:ext>
            </a:extLst>
          </p:cNvPr>
          <p:cNvSpPr txBox="1"/>
          <p:nvPr/>
        </p:nvSpPr>
        <p:spPr>
          <a:xfrm>
            <a:off x="7140643" y="1867878"/>
            <a:ext cx="423193" cy="225767"/>
          </a:xfrm>
          <a:prstGeom prst="rect">
            <a:avLst/>
          </a:prstGeom>
          <a:noFill/>
        </p:spPr>
        <p:txBody>
          <a:bodyPr wrap="none" lIns="0" tIns="0" rIns="0" bIns="0" rtlCol="0">
            <a:spAutoFit/>
          </a:bodyPr>
          <a:lstStyle/>
          <a:p>
            <a:pPr defTabSz="914377"/>
            <a:r>
              <a:rPr lang="fr-FR" sz="1467" b="1" dirty="0">
                <a:solidFill>
                  <a:srgbClr val="FFFFFF"/>
                </a:solidFill>
                <a:latin typeface="Century Gothic"/>
              </a:rPr>
              <a:t>2018</a:t>
            </a:r>
          </a:p>
        </p:txBody>
      </p:sp>
      <p:sp>
        <p:nvSpPr>
          <p:cNvPr id="48" name="ZoneTexte 46">
            <a:extLst>
              <a:ext uri="{FF2B5EF4-FFF2-40B4-BE49-F238E27FC236}">
                <a16:creationId xmlns:a16="http://schemas.microsoft.com/office/drawing/2014/main" id="{BAF9F130-E301-4CF6-91A0-08545C458C7F}"/>
              </a:ext>
            </a:extLst>
          </p:cNvPr>
          <p:cNvSpPr txBox="1"/>
          <p:nvPr/>
        </p:nvSpPr>
        <p:spPr>
          <a:xfrm>
            <a:off x="8663965" y="1867878"/>
            <a:ext cx="423193" cy="225767"/>
          </a:xfrm>
          <a:prstGeom prst="rect">
            <a:avLst/>
          </a:prstGeom>
          <a:noFill/>
        </p:spPr>
        <p:txBody>
          <a:bodyPr wrap="none" lIns="0" tIns="0" rIns="0" bIns="0" rtlCol="0">
            <a:spAutoFit/>
          </a:bodyPr>
          <a:lstStyle/>
          <a:p>
            <a:pPr defTabSz="914377"/>
            <a:r>
              <a:rPr lang="fr-FR" sz="1467" b="1">
                <a:solidFill>
                  <a:srgbClr val="FFFFFF"/>
                </a:solidFill>
                <a:latin typeface="Century Gothic"/>
              </a:rPr>
              <a:t>2019</a:t>
            </a:r>
          </a:p>
        </p:txBody>
      </p:sp>
      <p:sp>
        <p:nvSpPr>
          <p:cNvPr id="54" name="ZoneTexte 46">
            <a:extLst>
              <a:ext uri="{FF2B5EF4-FFF2-40B4-BE49-F238E27FC236}">
                <a16:creationId xmlns:a16="http://schemas.microsoft.com/office/drawing/2014/main" id="{EBD27E2B-67B7-466A-9EB3-165E292CFA4D}"/>
              </a:ext>
            </a:extLst>
          </p:cNvPr>
          <p:cNvSpPr txBox="1"/>
          <p:nvPr/>
        </p:nvSpPr>
        <p:spPr>
          <a:xfrm>
            <a:off x="9757853" y="1867878"/>
            <a:ext cx="423193" cy="225767"/>
          </a:xfrm>
          <a:prstGeom prst="rect">
            <a:avLst/>
          </a:prstGeom>
          <a:noFill/>
        </p:spPr>
        <p:txBody>
          <a:bodyPr wrap="none" lIns="0" tIns="0" rIns="0" bIns="0" rtlCol="0">
            <a:spAutoFit/>
          </a:bodyPr>
          <a:lstStyle/>
          <a:p>
            <a:pPr defTabSz="914377"/>
            <a:r>
              <a:rPr lang="fr-FR" sz="1467" b="1">
                <a:solidFill>
                  <a:srgbClr val="FFFFFF"/>
                </a:solidFill>
                <a:latin typeface="Century Gothic"/>
              </a:rPr>
              <a:t>2020</a:t>
            </a:r>
          </a:p>
        </p:txBody>
      </p:sp>
      <p:sp>
        <p:nvSpPr>
          <p:cNvPr id="64" name="Espace réservé du texte 6">
            <a:extLst>
              <a:ext uri="{FF2B5EF4-FFF2-40B4-BE49-F238E27FC236}">
                <a16:creationId xmlns:a16="http://schemas.microsoft.com/office/drawing/2014/main" id="{64AC39E5-E52E-436F-A588-8D3D004060E5}"/>
              </a:ext>
            </a:extLst>
          </p:cNvPr>
          <p:cNvSpPr txBox="1">
            <a:spLocks/>
          </p:cNvSpPr>
          <p:nvPr/>
        </p:nvSpPr>
        <p:spPr>
          <a:xfrm>
            <a:off x="9380024" y="5415988"/>
            <a:ext cx="2590339" cy="1192168"/>
          </a:xfrm>
          <a:prstGeom prst="rect">
            <a:avLst/>
          </a:prstGeom>
          <a:ln w="9525">
            <a:solidFill>
              <a:srgbClr val="323232">
                <a:alpha val="90000"/>
              </a:srgbClr>
            </a:solidFill>
            <a:prstDash val="dash"/>
          </a:ln>
          <a:effectLst/>
        </p:spPr>
        <p:txBody>
          <a:bodyPr vert="horz" wrap="square" lIns="48000" tIns="96000" rIns="48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601" lvl="1" indent="-239601" defTabSz="914377">
              <a:lnSpc>
                <a:spcPct val="90000"/>
              </a:lnSpc>
              <a:spcBef>
                <a:spcPts val="2400"/>
              </a:spcBef>
              <a:buClr>
                <a:srgbClr val="FF0000"/>
              </a:buClr>
              <a:buFont typeface="Wingdings 2" panose="05020102010507070707" pitchFamily="18" charset="2"/>
              <a:buChar char="»"/>
            </a:pPr>
            <a:r>
              <a:rPr lang="en-US" sz="1067" b="1" noProof="1">
                <a:solidFill>
                  <a:srgbClr val="FF0000"/>
                </a:solidFill>
                <a:latin typeface="Century Gothic"/>
              </a:rPr>
              <a:t>Sustainability-Linked Syndicated credit facility</a:t>
            </a:r>
          </a:p>
          <a:p>
            <a:pPr marL="239601" lvl="1" indent="-239601"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Creation of </a:t>
            </a:r>
            <a:r>
              <a:rPr lang="en-US" sz="1067" b="1" noProof="1">
                <a:solidFill>
                  <a:srgbClr val="FF0000"/>
                </a:solidFill>
                <a:latin typeface="Century Gothic"/>
              </a:rPr>
              <a:t>More Than Even</a:t>
            </a:r>
            <a:r>
              <a:rPr lang="en-US" sz="1067" b="1" noProof="1">
                <a:solidFill>
                  <a:srgbClr val="323232"/>
                </a:solidFill>
                <a:latin typeface="Century Gothic"/>
              </a:rPr>
              <a:t> </a:t>
            </a:r>
            <a:r>
              <a:rPr lang="en-US" sz="1067" noProof="1">
                <a:solidFill>
                  <a:srgbClr val="323232"/>
                </a:solidFill>
                <a:latin typeface="Century Gothic"/>
              </a:rPr>
              <a:t>fund to help merchants and employees during the pandemic</a:t>
            </a:r>
          </a:p>
        </p:txBody>
      </p:sp>
      <p:sp>
        <p:nvSpPr>
          <p:cNvPr id="55" name="Espace réservé du texte 6">
            <a:extLst>
              <a:ext uri="{FF2B5EF4-FFF2-40B4-BE49-F238E27FC236}">
                <a16:creationId xmlns:a16="http://schemas.microsoft.com/office/drawing/2014/main" id="{E116E95D-D947-491D-A35D-992F67F3EC43}"/>
              </a:ext>
            </a:extLst>
          </p:cNvPr>
          <p:cNvSpPr txBox="1">
            <a:spLocks/>
          </p:cNvSpPr>
          <p:nvPr/>
        </p:nvSpPr>
        <p:spPr>
          <a:xfrm>
            <a:off x="99354" y="2651718"/>
            <a:ext cx="2106399" cy="2109534"/>
          </a:xfrm>
          <a:prstGeom prst="rect">
            <a:avLst/>
          </a:prstGeom>
          <a:ln w="9525">
            <a:solidFill>
              <a:schemeClr val="tx1"/>
            </a:solidFill>
            <a:prstDash val="dash"/>
          </a:ln>
        </p:spPr>
        <p:txBody>
          <a:bodyPr vert="horz" wrap="square" lIns="24000" tIns="96000" rIns="24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39994"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Launch of the </a:t>
            </a:r>
            <a:r>
              <a:rPr lang="en-US" sz="1067" b="1" noProof="1">
                <a:solidFill>
                  <a:srgbClr val="FF0000"/>
                </a:solidFill>
                <a:latin typeface="Century Gothic"/>
              </a:rPr>
              <a:t>Nutrition &amp; Balance program </a:t>
            </a:r>
            <a:r>
              <a:rPr lang="en-US" sz="1067" noProof="1">
                <a:solidFill>
                  <a:srgbClr val="323232"/>
                </a:solidFill>
                <a:latin typeface="Century Gothic"/>
              </a:rPr>
              <a:t>for Ticket Restaurant</a:t>
            </a:r>
            <a:r>
              <a:rPr lang="en-US" sz="1067" baseline="30000" noProof="1">
                <a:solidFill>
                  <a:srgbClr val="323232"/>
                </a:solidFill>
                <a:latin typeface="Century Gothic"/>
              </a:rPr>
              <a:t>®</a:t>
            </a:r>
            <a:r>
              <a:rPr lang="en-US" sz="1067" noProof="1">
                <a:solidFill>
                  <a:srgbClr val="323232"/>
                </a:solidFill>
                <a:latin typeface="Century Gothic"/>
              </a:rPr>
              <a:t> users</a:t>
            </a:r>
          </a:p>
          <a:p>
            <a:pPr marL="239994" lvl="1" indent="-239994"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Beginning of </a:t>
            </a:r>
            <a:r>
              <a:rPr lang="en-US" sz="1067" b="1" noProof="1">
                <a:solidFill>
                  <a:srgbClr val="FF0000"/>
                </a:solidFill>
                <a:latin typeface="Century Gothic"/>
              </a:rPr>
              <a:t>the FOOD project</a:t>
            </a:r>
            <a:r>
              <a:rPr lang="en-US" sz="1067" noProof="1">
                <a:solidFill>
                  <a:srgbClr val="323232"/>
                </a:solidFill>
                <a:latin typeface="Century Gothic"/>
              </a:rPr>
              <a:t>, jointly funded with the European Commission to promote balanced nutrition in restaurants and amongst employees</a:t>
            </a:r>
          </a:p>
          <a:p>
            <a:pPr marL="0" lvl="1" indent="0" defTabSz="914377">
              <a:lnSpc>
                <a:spcPct val="90000"/>
              </a:lnSpc>
              <a:spcBef>
                <a:spcPts val="2400"/>
              </a:spcBef>
              <a:buClr>
                <a:srgbClr val="FF0000"/>
              </a:buClr>
              <a:buNone/>
            </a:pPr>
            <a:endParaRPr lang="en-US" sz="133" noProof="1">
              <a:solidFill>
                <a:srgbClr val="323232"/>
              </a:solidFill>
              <a:latin typeface="Century Gothic"/>
            </a:endParaRPr>
          </a:p>
        </p:txBody>
      </p:sp>
      <p:pic>
        <p:nvPicPr>
          <p:cNvPr id="57" name="Image 33">
            <a:extLst>
              <a:ext uri="{FF2B5EF4-FFF2-40B4-BE49-F238E27FC236}">
                <a16:creationId xmlns:a16="http://schemas.microsoft.com/office/drawing/2014/main" id="{1A62679B-CAE9-4D2D-B913-989B82443B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2553" y="4345014"/>
            <a:ext cx="924092" cy="408910"/>
          </a:xfrm>
          <a:prstGeom prst="roundRect">
            <a:avLst/>
          </a:prstGeom>
          <a:solidFill>
            <a:srgbClr val="DEDECB"/>
          </a:solidFill>
          <a:ln>
            <a:noFill/>
            <a:prstDash val="sysDot"/>
          </a:ln>
        </p:spPr>
      </p:pic>
      <p:cxnSp>
        <p:nvCxnSpPr>
          <p:cNvPr id="58" name="Connecteur droit 32">
            <a:extLst>
              <a:ext uri="{FF2B5EF4-FFF2-40B4-BE49-F238E27FC236}">
                <a16:creationId xmlns:a16="http://schemas.microsoft.com/office/drawing/2014/main" id="{D6F1C21E-5A96-4E52-BF2B-77D310254DD5}"/>
              </a:ext>
            </a:extLst>
          </p:cNvPr>
          <p:cNvCxnSpPr>
            <a:cxnSpLocks/>
          </p:cNvCxnSpPr>
          <p:nvPr/>
        </p:nvCxnSpPr>
        <p:spPr>
          <a:xfrm>
            <a:off x="1859375" y="1682500"/>
            <a:ext cx="0" cy="612163"/>
          </a:xfrm>
          <a:prstGeom prst="line">
            <a:avLst/>
          </a:prstGeom>
          <a:ln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9" name="ZoneTexte 11">
            <a:extLst>
              <a:ext uri="{FF2B5EF4-FFF2-40B4-BE49-F238E27FC236}">
                <a16:creationId xmlns:a16="http://schemas.microsoft.com/office/drawing/2014/main" id="{442BB1AC-2444-4B45-9C21-94D83AB2E9A1}"/>
              </a:ext>
            </a:extLst>
          </p:cNvPr>
          <p:cNvSpPr txBox="1"/>
          <p:nvPr/>
        </p:nvSpPr>
        <p:spPr>
          <a:xfrm>
            <a:off x="377869" y="1871795"/>
            <a:ext cx="1377983" cy="225767"/>
          </a:xfrm>
          <a:prstGeom prst="rect">
            <a:avLst/>
          </a:prstGeom>
          <a:noFill/>
        </p:spPr>
        <p:txBody>
          <a:bodyPr wrap="square" lIns="0" tIns="0" rIns="0" bIns="0" rtlCol="0">
            <a:spAutoFit/>
          </a:bodyPr>
          <a:lstStyle/>
          <a:p>
            <a:pPr algn="ctr" defTabSz="914377"/>
            <a:r>
              <a:rPr lang="fr-FR" sz="1467" b="1" err="1">
                <a:solidFill>
                  <a:srgbClr val="FFFFFF"/>
                </a:solidFill>
                <a:latin typeface="Century Gothic"/>
              </a:rPr>
              <a:t>Before</a:t>
            </a:r>
            <a:r>
              <a:rPr lang="fr-FR" sz="1467" b="1">
                <a:solidFill>
                  <a:srgbClr val="FFFFFF"/>
                </a:solidFill>
                <a:latin typeface="Century Gothic"/>
              </a:rPr>
              <a:t> 2010 </a:t>
            </a:r>
          </a:p>
        </p:txBody>
      </p:sp>
      <p:cxnSp>
        <p:nvCxnSpPr>
          <p:cNvPr id="60" name="Connecteur droit 23">
            <a:extLst>
              <a:ext uri="{FF2B5EF4-FFF2-40B4-BE49-F238E27FC236}">
                <a16:creationId xmlns:a16="http://schemas.microsoft.com/office/drawing/2014/main" id="{7CB4AB28-E1D5-4A8D-BDEB-0C6EEF990FC6}"/>
              </a:ext>
            </a:extLst>
          </p:cNvPr>
          <p:cNvCxnSpPr>
            <a:cxnSpLocks/>
          </p:cNvCxnSpPr>
          <p:nvPr/>
        </p:nvCxnSpPr>
        <p:spPr>
          <a:xfrm>
            <a:off x="9968764" y="2319233"/>
            <a:ext cx="0" cy="3096756"/>
          </a:xfrm>
          <a:prstGeom prst="line">
            <a:avLst/>
          </a:prstGeom>
          <a:ln>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61" name="Connecteur droit 23">
            <a:extLst>
              <a:ext uri="{FF2B5EF4-FFF2-40B4-BE49-F238E27FC236}">
                <a16:creationId xmlns:a16="http://schemas.microsoft.com/office/drawing/2014/main" id="{D8A3D537-F761-4340-9F0F-1A600E9F00F5}"/>
              </a:ext>
            </a:extLst>
          </p:cNvPr>
          <p:cNvCxnSpPr>
            <a:cxnSpLocks/>
          </p:cNvCxnSpPr>
          <p:nvPr/>
        </p:nvCxnSpPr>
        <p:spPr>
          <a:xfrm>
            <a:off x="7341840" y="2294865"/>
            <a:ext cx="0" cy="1399911"/>
          </a:xfrm>
          <a:prstGeom prst="line">
            <a:avLst/>
          </a:prstGeom>
          <a:ln>
            <a:solidFill>
              <a:srgbClr val="323232"/>
            </a:solidFill>
          </a:ln>
        </p:spPr>
        <p:style>
          <a:lnRef idx="1">
            <a:schemeClr val="accent1"/>
          </a:lnRef>
          <a:fillRef idx="0">
            <a:schemeClr val="accent1"/>
          </a:fillRef>
          <a:effectRef idx="0">
            <a:schemeClr val="accent1"/>
          </a:effectRef>
          <a:fontRef idx="minor">
            <a:schemeClr val="tx1"/>
          </a:fontRef>
        </p:style>
      </p:cxnSp>
      <p:pic>
        <p:nvPicPr>
          <p:cNvPr id="65" name="Picture 2">
            <a:extLst>
              <a:ext uri="{FF2B5EF4-FFF2-40B4-BE49-F238E27FC236}">
                <a16:creationId xmlns:a16="http://schemas.microsoft.com/office/drawing/2014/main" id="{CE63BE61-59C4-4F9E-A356-DA716A4D321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61402" y="5649025"/>
            <a:ext cx="483012" cy="565408"/>
          </a:xfrm>
          <a:prstGeom prst="rect">
            <a:avLst/>
          </a:prstGeom>
          <a:noFill/>
          <a:extLst>
            <a:ext uri="{909E8E84-426E-40DD-AFC4-6F175D3DCCD1}">
              <a14:hiddenFill xmlns:a14="http://schemas.microsoft.com/office/drawing/2010/main">
                <a:solidFill>
                  <a:srgbClr val="FFFFFF"/>
                </a:solidFill>
              </a14:hiddenFill>
            </a:ext>
          </a:extLst>
        </p:spPr>
      </p:pic>
      <p:sp>
        <p:nvSpPr>
          <p:cNvPr id="51" name="ZoneTexte 46">
            <a:extLst>
              <a:ext uri="{FF2B5EF4-FFF2-40B4-BE49-F238E27FC236}">
                <a16:creationId xmlns:a16="http://schemas.microsoft.com/office/drawing/2014/main" id="{9C15E465-1962-499E-979C-055714027CED}"/>
              </a:ext>
            </a:extLst>
          </p:cNvPr>
          <p:cNvSpPr txBox="1"/>
          <p:nvPr/>
        </p:nvSpPr>
        <p:spPr>
          <a:xfrm>
            <a:off x="10912194" y="1859982"/>
            <a:ext cx="423193" cy="225767"/>
          </a:xfrm>
          <a:prstGeom prst="rect">
            <a:avLst/>
          </a:prstGeom>
          <a:noFill/>
        </p:spPr>
        <p:txBody>
          <a:bodyPr wrap="none" lIns="0" tIns="0" rIns="0" bIns="0" rtlCol="0">
            <a:spAutoFit/>
          </a:bodyPr>
          <a:lstStyle/>
          <a:p>
            <a:pPr defTabSz="914377"/>
            <a:r>
              <a:rPr lang="fr-FR" sz="1467" b="1">
                <a:solidFill>
                  <a:srgbClr val="FFFFFF"/>
                </a:solidFill>
                <a:latin typeface="Century Gothic"/>
              </a:rPr>
              <a:t>2021</a:t>
            </a:r>
          </a:p>
        </p:txBody>
      </p:sp>
      <p:sp>
        <p:nvSpPr>
          <p:cNvPr id="52" name="Espace réservé du texte 6">
            <a:extLst>
              <a:ext uri="{FF2B5EF4-FFF2-40B4-BE49-F238E27FC236}">
                <a16:creationId xmlns:a16="http://schemas.microsoft.com/office/drawing/2014/main" id="{E17B97B8-4B65-46B6-8090-BD05E5BD00E1}"/>
              </a:ext>
            </a:extLst>
          </p:cNvPr>
          <p:cNvSpPr txBox="1">
            <a:spLocks/>
          </p:cNvSpPr>
          <p:nvPr/>
        </p:nvSpPr>
        <p:spPr>
          <a:xfrm>
            <a:off x="10126206" y="2663533"/>
            <a:ext cx="1901628" cy="2398908"/>
          </a:xfrm>
          <a:prstGeom prst="rect">
            <a:avLst/>
          </a:prstGeom>
          <a:ln w="9525">
            <a:solidFill>
              <a:srgbClr val="323232">
                <a:alpha val="90000"/>
              </a:srgbClr>
            </a:solidFill>
            <a:prstDash val="dash"/>
          </a:ln>
          <a:effectLst/>
        </p:spPr>
        <p:txBody>
          <a:bodyPr vert="horz" wrap="square" lIns="48000" tIns="96000" rIns="48000" bIns="48000" rtlCol="0" anchor="t" anchorCtr="0">
            <a:spAutoFit/>
          </a:bodyPr>
          <a:lstStyle>
            <a:lvl1pPr marL="0" indent="0" algn="l" defTabSz="685800" rtl="0" eaLnBrk="1" latinLnBrk="0" hangingPunct="1">
              <a:lnSpc>
                <a:spcPct val="100000"/>
              </a:lnSpc>
              <a:spcBef>
                <a:spcPts val="900"/>
              </a:spcBef>
              <a:spcAft>
                <a:spcPts val="900"/>
              </a:spcAft>
              <a:buFont typeface="Arial" panose="020B0604020202020204" pitchFamily="34" charset="0"/>
              <a:buNone/>
              <a:defRPr sz="1500" b="1" kern="1200">
                <a:solidFill>
                  <a:schemeClr val="accent4"/>
                </a:solidFill>
                <a:latin typeface="+mn-lt"/>
                <a:ea typeface="+mn-ea"/>
                <a:cs typeface="+mn-cs"/>
              </a:defRPr>
            </a:lvl1pPr>
            <a:lvl2pPr marL="180000" indent="-180000" algn="l" defTabSz="685800" rtl="0" eaLnBrk="1" latinLnBrk="0" hangingPunct="1">
              <a:lnSpc>
                <a:spcPct val="120000"/>
              </a:lnSpc>
              <a:spcBef>
                <a:spcPts val="900"/>
              </a:spcBef>
              <a:buClr>
                <a:srgbClr val="E2001A"/>
              </a:buClr>
              <a:buSzPct val="90000"/>
              <a:buFont typeface="Arial" panose="020B0604020202020204" pitchFamily="34" charset="0"/>
              <a:buChar char="▌"/>
              <a:defRPr sz="1400" kern="1200">
                <a:solidFill>
                  <a:schemeClr val="accent5"/>
                </a:solidFill>
                <a:latin typeface="+mn-lt"/>
                <a:ea typeface="+mn-ea"/>
                <a:cs typeface="+mn-cs"/>
              </a:defRPr>
            </a:lvl2pPr>
            <a:lvl3pPr marL="317500" indent="-136525" algn="l" defTabSz="685800" rtl="0" eaLnBrk="1" latinLnBrk="0" hangingPunct="1">
              <a:lnSpc>
                <a:spcPct val="90000"/>
              </a:lnSpc>
              <a:spcBef>
                <a:spcPts val="600"/>
              </a:spcBef>
              <a:buClr>
                <a:schemeClr val="accent3"/>
              </a:buClr>
              <a:buFont typeface="Wingdings" panose="05000000000000000000" pitchFamily="2" charset="2"/>
              <a:buChar char="§"/>
              <a:defRPr sz="1200" kern="1200">
                <a:solidFill>
                  <a:schemeClr val="accent5"/>
                </a:solidFill>
                <a:latin typeface="+mn-lt"/>
                <a:ea typeface="+mn-ea"/>
                <a:cs typeface="+mn-cs"/>
              </a:defRPr>
            </a:lvl3pPr>
            <a:lvl4pPr marL="450000" indent="-171450" algn="l" defTabSz="685800" rtl="0" eaLnBrk="1" latinLnBrk="0" hangingPunct="1">
              <a:lnSpc>
                <a:spcPct val="100000"/>
              </a:lnSpc>
              <a:spcBef>
                <a:spcPts val="600"/>
              </a:spcBef>
              <a:buClr>
                <a:srgbClr val="FF0000"/>
              </a:buClr>
              <a:buSzPct val="90000"/>
              <a:buFont typeface="Arial" panose="020B0604020202020204" pitchFamily="34" charset="0"/>
              <a:buChar char="│"/>
              <a:defRPr sz="1200" kern="1200">
                <a:solidFill>
                  <a:schemeClr val="accent5"/>
                </a:solidFill>
                <a:latin typeface="+mn-lt"/>
                <a:ea typeface="+mn-ea"/>
                <a:cs typeface="+mn-cs"/>
              </a:defRPr>
            </a:lvl4pPr>
            <a:lvl5pPr marL="304800" indent="0" algn="l" defTabSz="685800" rtl="0" eaLnBrk="1" latinLnBrk="0" hangingPunct="1">
              <a:lnSpc>
                <a:spcPct val="100000"/>
              </a:lnSpc>
              <a:spcBef>
                <a:spcPts val="600"/>
              </a:spcBef>
              <a:buFont typeface="Arial" panose="020B0604020202020204" pitchFamily="34" charset="0"/>
              <a:buNone/>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601" lvl="1" indent="-239601"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New version of </a:t>
            </a:r>
            <a:r>
              <a:rPr lang="en-US" sz="1067" b="1" noProof="1">
                <a:solidFill>
                  <a:srgbClr val="FF0000"/>
                </a:solidFill>
                <a:latin typeface="Century Gothic"/>
              </a:rPr>
              <a:t>Group charter of ethics</a:t>
            </a:r>
          </a:p>
          <a:p>
            <a:pPr marL="239601" lvl="1" indent="-239601" defTabSz="914377">
              <a:lnSpc>
                <a:spcPct val="90000"/>
              </a:lnSpc>
              <a:spcBef>
                <a:spcPts val="2400"/>
              </a:spcBef>
              <a:buClr>
                <a:srgbClr val="FF0000"/>
              </a:buClr>
              <a:buFont typeface="Wingdings 2" panose="05020102010507070707" pitchFamily="18" charset="2"/>
              <a:buChar char="»"/>
            </a:pPr>
            <a:endParaRPr lang="en-US" sz="1067" b="1" noProof="1">
              <a:solidFill>
                <a:srgbClr val="FF0000"/>
              </a:solidFill>
              <a:latin typeface="Century Gothic"/>
            </a:endParaRPr>
          </a:p>
          <a:p>
            <a:pPr marL="239601" lvl="1" indent="-239601" defTabSz="914377">
              <a:lnSpc>
                <a:spcPct val="90000"/>
              </a:lnSpc>
              <a:spcBef>
                <a:spcPts val="2400"/>
              </a:spcBef>
              <a:buClr>
                <a:srgbClr val="FF0000"/>
              </a:buClr>
              <a:buFont typeface="Wingdings 2" panose="05020102010507070707" pitchFamily="18" charset="2"/>
              <a:buChar char="»"/>
            </a:pPr>
            <a:r>
              <a:rPr lang="en-US" sz="1067" b="1" noProof="1">
                <a:solidFill>
                  <a:srgbClr val="FF0000"/>
                </a:solidFill>
                <a:latin typeface="Century Gothic"/>
              </a:rPr>
              <a:t>Sustainability-Linked Convertible Bond</a:t>
            </a:r>
          </a:p>
          <a:p>
            <a:pPr marL="239601" lvl="1" indent="-239601" defTabSz="914377">
              <a:lnSpc>
                <a:spcPct val="90000"/>
              </a:lnSpc>
              <a:spcBef>
                <a:spcPts val="2400"/>
              </a:spcBef>
              <a:buClr>
                <a:srgbClr val="FF0000"/>
              </a:buClr>
              <a:buFont typeface="Wingdings 2" panose="05020102010507070707" pitchFamily="18" charset="2"/>
              <a:buChar char="»"/>
            </a:pPr>
            <a:r>
              <a:rPr lang="en-US" sz="1067" noProof="1">
                <a:solidFill>
                  <a:srgbClr val="323232"/>
                </a:solidFill>
                <a:latin typeface="Century Gothic"/>
              </a:rPr>
              <a:t>Publication of Edenred </a:t>
            </a:r>
            <a:r>
              <a:rPr lang="en-US" sz="1067" b="1" noProof="1">
                <a:solidFill>
                  <a:srgbClr val="FF0000"/>
                </a:solidFill>
                <a:latin typeface="Century Gothic"/>
              </a:rPr>
              <a:t>corporate purpose: “Enrich connections. For good.”.</a:t>
            </a:r>
          </a:p>
        </p:txBody>
      </p:sp>
      <p:pic>
        <p:nvPicPr>
          <p:cNvPr id="63" name="Picture 62">
            <a:extLst>
              <a:ext uri="{FF2B5EF4-FFF2-40B4-BE49-F238E27FC236}">
                <a16:creationId xmlns:a16="http://schemas.microsoft.com/office/drawing/2014/main" id="{7262AEA3-317A-43C1-AD09-6A3FAF5FD96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16376" y="4388600"/>
            <a:ext cx="353427" cy="530141"/>
          </a:xfrm>
          <a:prstGeom prst="rect">
            <a:avLst/>
          </a:prstGeom>
        </p:spPr>
      </p:pic>
      <p:pic>
        <p:nvPicPr>
          <p:cNvPr id="2050" name="Picture 2">
            <a:extLst>
              <a:ext uri="{FF2B5EF4-FFF2-40B4-BE49-F238E27FC236}">
                <a16:creationId xmlns:a16="http://schemas.microsoft.com/office/drawing/2014/main" id="{9708A3D2-0913-46C4-952E-5CCAB6534A9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16200000">
            <a:off x="9212347" y="3003069"/>
            <a:ext cx="269239" cy="676351"/>
          </a:xfrm>
          <a:prstGeom prst="rect">
            <a:avLst/>
          </a:prstGeom>
          <a:noFill/>
          <a:extLst>
            <a:ext uri="{909E8E84-426E-40DD-AFC4-6F175D3DCCD1}">
              <a14:hiddenFill xmlns:a14="http://schemas.microsoft.com/office/drawing/2010/main">
                <a:solidFill>
                  <a:srgbClr val="FFFFFF"/>
                </a:solidFill>
              </a14:hiddenFill>
            </a:ext>
          </a:extLst>
        </p:spPr>
      </p:pic>
      <p:pic>
        <p:nvPicPr>
          <p:cNvPr id="78850" name="Picture 2" descr="Edenred | Challenge pour la 4ème édition d'Edenred">
            <a:extLst>
              <a:ext uri="{FF2B5EF4-FFF2-40B4-BE49-F238E27FC236}">
                <a16:creationId xmlns:a16="http://schemas.microsoft.com/office/drawing/2014/main" id="{594A07AC-32D8-3F46-8C3E-FF3BF8EBA0F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86520" y="5362983"/>
            <a:ext cx="941116" cy="324489"/>
          </a:xfrm>
          <a:prstGeom prst="rect">
            <a:avLst/>
          </a:prstGeom>
          <a:noFill/>
          <a:extLst>
            <a:ext uri="{909E8E84-426E-40DD-AFC4-6F175D3DCCD1}">
              <a14:hiddenFill xmlns:a14="http://schemas.microsoft.com/office/drawing/2010/main">
                <a:solidFill>
                  <a:srgbClr val="FFFFFF"/>
                </a:solidFill>
              </a14:hiddenFill>
            </a:ext>
          </a:extLst>
        </p:spPr>
      </p:pic>
      <p:cxnSp>
        <p:nvCxnSpPr>
          <p:cNvPr id="78859" name="Connecteur droit 78858">
            <a:extLst>
              <a:ext uri="{FF2B5EF4-FFF2-40B4-BE49-F238E27FC236}">
                <a16:creationId xmlns:a16="http://schemas.microsoft.com/office/drawing/2014/main" id="{4C921F76-51F9-1B44-A4FA-23FA2EAF0EB3}"/>
              </a:ext>
            </a:extLst>
          </p:cNvPr>
          <p:cNvCxnSpPr>
            <a:cxnSpLocks/>
            <a:endCxn id="55" idx="0"/>
          </p:cNvCxnSpPr>
          <p:nvPr/>
        </p:nvCxnSpPr>
        <p:spPr>
          <a:xfrm>
            <a:off x="1152553" y="2292167"/>
            <a:ext cx="1" cy="359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D70CA24C-CF08-BE49-B294-EC2C4B7F7709}"/>
              </a:ext>
            </a:extLst>
          </p:cNvPr>
          <p:cNvCxnSpPr/>
          <p:nvPr/>
        </p:nvCxnSpPr>
        <p:spPr>
          <a:xfrm>
            <a:off x="8876814" y="2303170"/>
            <a:ext cx="1" cy="348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D35152FA-6D2B-D147-8093-01465C1718D7}"/>
              </a:ext>
            </a:extLst>
          </p:cNvPr>
          <p:cNvCxnSpPr/>
          <p:nvPr/>
        </p:nvCxnSpPr>
        <p:spPr>
          <a:xfrm>
            <a:off x="11121153" y="2314985"/>
            <a:ext cx="1" cy="348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Connecteur droit 22">
            <a:extLst>
              <a:ext uri="{FF2B5EF4-FFF2-40B4-BE49-F238E27FC236}">
                <a16:creationId xmlns:a16="http://schemas.microsoft.com/office/drawing/2014/main" id="{D4E83ACE-06C8-0443-B2FE-3002A3841C14}"/>
              </a:ext>
            </a:extLst>
          </p:cNvPr>
          <p:cNvCxnSpPr>
            <a:cxnSpLocks/>
          </p:cNvCxnSpPr>
          <p:nvPr/>
        </p:nvCxnSpPr>
        <p:spPr>
          <a:xfrm>
            <a:off x="6096000" y="2292167"/>
            <a:ext cx="0" cy="2954287"/>
          </a:xfrm>
          <a:prstGeom prst="line">
            <a:avLst/>
          </a:prstGeom>
          <a:ln>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91" name="Connecteur droit 23">
            <a:extLst>
              <a:ext uri="{FF2B5EF4-FFF2-40B4-BE49-F238E27FC236}">
                <a16:creationId xmlns:a16="http://schemas.microsoft.com/office/drawing/2014/main" id="{0CE3E63D-6F2C-DB40-9619-BD15D2B20558}"/>
              </a:ext>
            </a:extLst>
          </p:cNvPr>
          <p:cNvCxnSpPr>
            <a:cxnSpLocks/>
            <a:endCxn id="19" idx="0"/>
          </p:cNvCxnSpPr>
          <p:nvPr/>
        </p:nvCxnSpPr>
        <p:spPr>
          <a:xfrm>
            <a:off x="3400386" y="2314985"/>
            <a:ext cx="0" cy="996370"/>
          </a:xfrm>
          <a:prstGeom prst="line">
            <a:avLst/>
          </a:prstGeom>
          <a:ln>
            <a:solidFill>
              <a:srgbClr val="323232"/>
            </a:solidFill>
          </a:ln>
        </p:spPr>
        <p:style>
          <a:lnRef idx="1">
            <a:schemeClr val="accent1"/>
          </a:lnRef>
          <a:fillRef idx="0">
            <a:schemeClr val="accent1"/>
          </a:fillRef>
          <a:effectRef idx="0">
            <a:schemeClr val="accent1"/>
          </a:effectRef>
          <a:fontRef idx="minor">
            <a:schemeClr val="tx1"/>
          </a:fontRef>
        </p:style>
      </p:cxnSp>
      <p:cxnSp>
        <p:nvCxnSpPr>
          <p:cNvPr id="93" name="Connecteur droit 22">
            <a:extLst>
              <a:ext uri="{FF2B5EF4-FFF2-40B4-BE49-F238E27FC236}">
                <a16:creationId xmlns:a16="http://schemas.microsoft.com/office/drawing/2014/main" id="{9EDCC348-CE6D-8946-A8EE-22FEE852DA7A}"/>
              </a:ext>
            </a:extLst>
          </p:cNvPr>
          <p:cNvCxnSpPr>
            <a:cxnSpLocks/>
          </p:cNvCxnSpPr>
          <p:nvPr/>
        </p:nvCxnSpPr>
        <p:spPr>
          <a:xfrm>
            <a:off x="4574071" y="2303170"/>
            <a:ext cx="10281" cy="2759271"/>
          </a:xfrm>
          <a:prstGeom prst="line">
            <a:avLst/>
          </a:prstGeom>
          <a:ln>
            <a:solidFill>
              <a:srgbClr val="323232"/>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C40E033E-57B5-4A27-A590-02DB6194F324}"/>
              </a:ext>
            </a:extLst>
          </p:cNvPr>
          <p:cNvPicPr/>
          <p:nvPr/>
        </p:nvPicPr>
        <p:blipFill rotWithShape="1">
          <a:blip r:embed="rId10" cstate="print">
            <a:extLst>
              <a:ext uri="{28A0092B-C50C-407E-A947-70E740481C1C}">
                <a14:useLocalDpi xmlns:a14="http://schemas.microsoft.com/office/drawing/2010/main"/>
              </a:ext>
            </a:extLst>
          </a:blip>
          <a:srcRect/>
          <a:stretch/>
        </p:blipFill>
        <p:spPr bwMode="auto">
          <a:xfrm>
            <a:off x="10564633" y="3081896"/>
            <a:ext cx="1007961" cy="599349"/>
          </a:xfrm>
          <a:prstGeom prst="rect">
            <a:avLst/>
          </a:prstGeom>
          <a:ln>
            <a:noFill/>
          </a:ln>
          <a:extLst>
            <a:ext uri="{53640926-AAD7-44D8-BBD7-CCE9431645EC}">
              <a14:shadowObscured xmlns:a14="http://schemas.microsoft.com/office/drawing/2010/main"/>
            </a:ext>
          </a:extLst>
        </p:spPr>
      </p:pic>
      <p:pic>
        <p:nvPicPr>
          <p:cNvPr id="4" name="Picture 3" descr="Logo, company name&#10;&#10;Description automatically generated">
            <a:extLst>
              <a:ext uri="{FF2B5EF4-FFF2-40B4-BE49-F238E27FC236}">
                <a16:creationId xmlns:a16="http://schemas.microsoft.com/office/drawing/2014/main" id="{D20379D7-43A8-47F0-9E77-6542C15188B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13681" y="6110237"/>
            <a:ext cx="1058481" cy="324489"/>
          </a:xfrm>
          <a:prstGeom prst="rect">
            <a:avLst/>
          </a:prstGeom>
        </p:spPr>
      </p:pic>
      <p:pic>
        <p:nvPicPr>
          <p:cNvPr id="6" name="Picture 5" descr="Logo, company name&#10;&#10;Description automatically generated">
            <a:extLst>
              <a:ext uri="{FF2B5EF4-FFF2-40B4-BE49-F238E27FC236}">
                <a16:creationId xmlns:a16="http://schemas.microsoft.com/office/drawing/2014/main" id="{C877C7B9-3347-4C08-A5C9-B8B4A52B886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484461" y="3644131"/>
            <a:ext cx="793289" cy="408243"/>
          </a:xfrm>
          <a:prstGeom prst="rect">
            <a:avLst/>
          </a:prstGeom>
        </p:spPr>
      </p:pic>
    </p:spTree>
    <p:extLst>
      <p:ext uri="{BB962C8B-B14F-4D97-AF65-F5344CB8AC3E}">
        <p14:creationId xmlns:p14="http://schemas.microsoft.com/office/powerpoint/2010/main" val="2820747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5ADF-3773-4654-B2C3-374ACA65BBE0}"/>
              </a:ext>
            </a:extLst>
          </p:cNvPr>
          <p:cNvSpPr>
            <a:spLocks noGrp="1"/>
          </p:cNvSpPr>
          <p:nvPr>
            <p:ph type="title"/>
          </p:nvPr>
        </p:nvSpPr>
        <p:spPr/>
        <p:txBody>
          <a:bodyPr/>
          <a:lstStyle/>
          <a:p>
            <a:r>
              <a:rPr lang="en-GB" dirty="0"/>
              <a:t>A </a:t>
            </a:r>
            <a:r>
              <a:rPr lang="en-GB" dirty="0" err="1"/>
              <a:t>csr</a:t>
            </a:r>
            <a:r>
              <a:rPr lang="en-GB" dirty="0"/>
              <a:t> approach around 3 pillars</a:t>
            </a:r>
          </a:p>
        </p:txBody>
      </p:sp>
      <p:sp>
        <p:nvSpPr>
          <p:cNvPr id="26" name="Espace réservé du texte 2">
            <a:extLst>
              <a:ext uri="{FF2B5EF4-FFF2-40B4-BE49-F238E27FC236}">
                <a16:creationId xmlns:a16="http://schemas.microsoft.com/office/drawing/2014/main" id="{C9829EA6-3CF7-4C5D-975C-9324BE54C4BF}"/>
              </a:ext>
            </a:extLst>
          </p:cNvPr>
          <p:cNvSpPr txBox="1">
            <a:spLocks/>
          </p:cNvSpPr>
          <p:nvPr/>
        </p:nvSpPr>
        <p:spPr>
          <a:xfrm>
            <a:off x="637463" y="5249479"/>
            <a:ext cx="2736000" cy="835200"/>
          </a:xfrm>
          <a:prstGeom prst="roundRect">
            <a:avLst>
              <a:gd name="adj" fmla="val 50000"/>
            </a:avLst>
          </a:prstGeom>
          <a:solidFill>
            <a:schemeClr val="bg1"/>
          </a:solidFill>
          <a:ln>
            <a:solidFill>
              <a:schemeClr val="tx2"/>
            </a:solidFill>
          </a:ln>
        </p:spPr>
        <p:txBody>
          <a:bodyPr vert="horz" wrap="square" lIns="0" tIns="0" rIns="0" bIns="0" rtlCol="0" anchor="ctr" anchorCtr="0">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r>
              <a:rPr lang="en-GB" sz="1867" b="1" noProof="1">
                <a:solidFill>
                  <a:srgbClr val="F72717"/>
                </a:solidFill>
                <a:latin typeface="+mj-lt"/>
              </a:rPr>
              <a:t>IMPROVE </a:t>
            </a:r>
            <a:br>
              <a:rPr lang="en-GB" sz="1867" b="1" noProof="1">
                <a:solidFill>
                  <a:srgbClr val="F72717"/>
                </a:solidFill>
                <a:latin typeface="+mj-lt"/>
              </a:rPr>
            </a:br>
            <a:r>
              <a:rPr lang="en-GB" sz="1867" b="1" noProof="1">
                <a:solidFill>
                  <a:srgbClr val="F72717"/>
                </a:solidFill>
                <a:latin typeface="+mj-lt"/>
              </a:rPr>
              <a:t>QUALITY OF LIFE</a:t>
            </a:r>
          </a:p>
        </p:txBody>
      </p:sp>
      <p:sp>
        <p:nvSpPr>
          <p:cNvPr id="27" name="Espace réservé du texte 2">
            <a:extLst>
              <a:ext uri="{FF2B5EF4-FFF2-40B4-BE49-F238E27FC236}">
                <a16:creationId xmlns:a16="http://schemas.microsoft.com/office/drawing/2014/main" id="{A6635341-16A4-4904-8F3E-74076EA8EAAD}"/>
              </a:ext>
            </a:extLst>
          </p:cNvPr>
          <p:cNvSpPr txBox="1">
            <a:spLocks/>
          </p:cNvSpPr>
          <p:nvPr/>
        </p:nvSpPr>
        <p:spPr>
          <a:xfrm>
            <a:off x="4580444" y="5261699"/>
            <a:ext cx="2736000" cy="835200"/>
          </a:xfrm>
          <a:prstGeom prst="roundRect">
            <a:avLst>
              <a:gd name="adj" fmla="val 50000"/>
            </a:avLst>
          </a:prstGeom>
          <a:solidFill>
            <a:schemeClr val="bg1"/>
          </a:solidFill>
          <a:ln>
            <a:solidFill>
              <a:schemeClr val="tx2"/>
            </a:solidFill>
          </a:ln>
        </p:spPr>
        <p:txBody>
          <a:bodyPr vert="horz" wrap="square" lIns="0" tIns="0" rIns="0" bIns="0" rtlCol="0" anchor="ctr" anchorCtr="0">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r>
              <a:rPr lang="en-GB" sz="1867" b="1" noProof="1">
                <a:solidFill>
                  <a:srgbClr val="F72717"/>
                </a:solidFill>
                <a:latin typeface="+mj-lt"/>
              </a:rPr>
              <a:t>PRESERVE THE </a:t>
            </a:r>
            <a:br>
              <a:rPr lang="en-GB" sz="1867" b="1" noProof="1">
                <a:solidFill>
                  <a:prstClr val="white"/>
                </a:solidFill>
                <a:latin typeface="+mj-lt"/>
              </a:rPr>
            </a:br>
            <a:r>
              <a:rPr lang="en-GB" sz="1867" b="1" noProof="1">
                <a:solidFill>
                  <a:srgbClr val="F72717"/>
                </a:solidFill>
                <a:latin typeface="+mj-lt"/>
              </a:rPr>
              <a:t>ENVIRONMENT</a:t>
            </a:r>
          </a:p>
        </p:txBody>
      </p:sp>
      <p:sp>
        <p:nvSpPr>
          <p:cNvPr id="28" name="Espace réservé du texte 2">
            <a:extLst>
              <a:ext uri="{FF2B5EF4-FFF2-40B4-BE49-F238E27FC236}">
                <a16:creationId xmlns:a16="http://schemas.microsoft.com/office/drawing/2014/main" id="{1EBAEFA7-DC6B-410A-9BAC-D56F4A50B5B9}"/>
              </a:ext>
            </a:extLst>
          </p:cNvPr>
          <p:cNvSpPr txBox="1">
            <a:spLocks/>
          </p:cNvSpPr>
          <p:nvPr/>
        </p:nvSpPr>
        <p:spPr>
          <a:xfrm>
            <a:off x="8567005" y="5244379"/>
            <a:ext cx="2736000" cy="835200"/>
          </a:xfrm>
          <a:prstGeom prst="roundRect">
            <a:avLst>
              <a:gd name="adj" fmla="val 50000"/>
            </a:avLst>
          </a:prstGeom>
          <a:solidFill>
            <a:schemeClr val="bg1"/>
          </a:solidFill>
          <a:ln>
            <a:solidFill>
              <a:schemeClr val="tx2"/>
            </a:solidFill>
          </a:ln>
        </p:spPr>
        <p:txBody>
          <a:bodyPr vert="horz" wrap="square" lIns="0" tIns="0" rIns="0" bIns="0" rtlCol="0" anchor="ctr" anchorCtr="0">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r>
              <a:rPr lang="en-GB" sz="1867" b="1" noProof="1">
                <a:solidFill>
                  <a:srgbClr val="F72717"/>
                </a:solidFill>
                <a:latin typeface="+mj-lt"/>
              </a:rPr>
              <a:t>CREATE VALUE </a:t>
            </a:r>
            <a:br>
              <a:rPr lang="en-GB" sz="1867" b="1" noProof="1">
                <a:solidFill>
                  <a:srgbClr val="F72717"/>
                </a:solidFill>
                <a:latin typeface="+mj-lt"/>
              </a:rPr>
            </a:br>
            <a:r>
              <a:rPr lang="en-GB" sz="1867" b="1" noProof="1">
                <a:solidFill>
                  <a:srgbClr val="F72717"/>
                </a:solidFill>
                <a:latin typeface="+mj-lt"/>
              </a:rPr>
              <a:t>RESPONSIBLY</a:t>
            </a:r>
          </a:p>
        </p:txBody>
      </p:sp>
      <p:sp>
        <p:nvSpPr>
          <p:cNvPr id="30" name="Rectangle : coins arrondis 10">
            <a:extLst>
              <a:ext uri="{FF2B5EF4-FFF2-40B4-BE49-F238E27FC236}">
                <a16:creationId xmlns:a16="http://schemas.microsoft.com/office/drawing/2014/main" id="{D42C4C3D-E4E8-4AC5-B0B1-66F50682EA27}"/>
              </a:ext>
            </a:extLst>
          </p:cNvPr>
          <p:cNvSpPr/>
          <p:nvPr/>
        </p:nvSpPr>
        <p:spPr>
          <a:xfrm rot="5400000">
            <a:off x="1651877" y="3762081"/>
            <a:ext cx="4525195" cy="12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srgbClr val="FFFFFF"/>
              </a:solidFill>
              <a:latin typeface="Century Gothic"/>
            </a:endParaRPr>
          </a:p>
        </p:txBody>
      </p:sp>
      <p:sp>
        <p:nvSpPr>
          <p:cNvPr id="31" name="Rectangle : coins arrondis 10">
            <a:extLst>
              <a:ext uri="{FF2B5EF4-FFF2-40B4-BE49-F238E27FC236}">
                <a16:creationId xmlns:a16="http://schemas.microsoft.com/office/drawing/2014/main" id="{2E3259FA-33C2-4AAC-81FE-5F5EC9541992}"/>
              </a:ext>
            </a:extLst>
          </p:cNvPr>
          <p:cNvSpPr/>
          <p:nvPr/>
        </p:nvSpPr>
        <p:spPr>
          <a:xfrm rot="5400000">
            <a:off x="5575919" y="3739065"/>
            <a:ext cx="4525195" cy="12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srgbClr val="FFFFFF"/>
              </a:solidFill>
              <a:latin typeface="Century Gothic"/>
            </a:endParaRPr>
          </a:p>
        </p:txBody>
      </p:sp>
      <p:pic>
        <p:nvPicPr>
          <p:cNvPr id="29" name="Picture 28" descr="Logo&#10;&#10;Description automatically generated">
            <a:extLst>
              <a:ext uri="{FF2B5EF4-FFF2-40B4-BE49-F238E27FC236}">
                <a16:creationId xmlns:a16="http://schemas.microsoft.com/office/drawing/2014/main" id="{A5A8488F-653F-4D6B-9D83-2757B2DF01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7095" y="1636445"/>
            <a:ext cx="3456736" cy="903428"/>
          </a:xfrm>
          <a:prstGeom prst="rect">
            <a:avLst/>
          </a:prstGeom>
        </p:spPr>
      </p:pic>
      <p:pic>
        <p:nvPicPr>
          <p:cNvPr id="32" name="Picture 31" descr="Logo&#10;&#10;Description automatically generated">
            <a:extLst>
              <a:ext uri="{FF2B5EF4-FFF2-40B4-BE49-F238E27FC236}">
                <a16:creationId xmlns:a16="http://schemas.microsoft.com/office/drawing/2014/main" id="{F98B784D-3AD0-41AE-8A8A-8837E04E5D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20076" y="1636445"/>
            <a:ext cx="3456736" cy="903428"/>
          </a:xfrm>
          <a:prstGeom prst="rect">
            <a:avLst/>
          </a:prstGeom>
        </p:spPr>
      </p:pic>
      <p:pic>
        <p:nvPicPr>
          <p:cNvPr id="33" name="Picture 32" descr="Logo&#10;&#10;Description automatically generated">
            <a:extLst>
              <a:ext uri="{FF2B5EF4-FFF2-40B4-BE49-F238E27FC236}">
                <a16:creationId xmlns:a16="http://schemas.microsoft.com/office/drawing/2014/main" id="{7D3A57F3-0638-4E52-B98A-9B7D61E6F1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4959" y="1636443"/>
            <a:ext cx="3966111" cy="903428"/>
          </a:xfrm>
          <a:prstGeom prst="rect">
            <a:avLst/>
          </a:prstGeom>
        </p:spPr>
      </p:pic>
      <p:pic>
        <p:nvPicPr>
          <p:cNvPr id="34" name="Graphic 33">
            <a:extLst>
              <a:ext uri="{FF2B5EF4-FFF2-40B4-BE49-F238E27FC236}">
                <a16:creationId xmlns:a16="http://schemas.microsoft.com/office/drawing/2014/main" id="{7E58E3C1-35C2-4742-9FBC-551C2FF4CE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316" y="2547835"/>
            <a:ext cx="4058991" cy="2701644"/>
          </a:xfrm>
          <a:prstGeom prst="rect">
            <a:avLst/>
          </a:prstGeom>
        </p:spPr>
      </p:pic>
      <p:sp>
        <p:nvSpPr>
          <p:cNvPr id="35" name="Oval 34">
            <a:extLst>
              <a:ext uri="{FF2B5EF4-FFF2-40B4-BE49-F238E27FC236}">
                <a16:creationId xmlns:a16="http://schemas.microsoft.com/office/drawing/2014/main" id="{BC95AEA3-043A-411B-86B4-EECC83B3280E}"/>
              </a:ext>
            </a:extLst>
          </p:cNvPr>
          <p:cNvSpPr/>
          <p:nvPr/>
        </p:nvSpPr>
        <p:spPr>
          <a:xfrm>
            <a:off x="4750556" y="2539871"/>
            <a:ext cx="2401877" cy="2401877"/>
          </a:xfrm>
          <a:prstGeom prst="ellipse">
            <a:avLst/>
          </a:prstGeom>
          <a:blipFill dpi="0" rotWithShape="1">
            <a:blip r:embed="rId8"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srgbClr val="FFFFFF"/>
              </a:solidFill>
              <a:latin typeface="Century Gothic"/>
            </a:endParaRPr>
          </a:p>
        </p:txBody>
      </p:sp>
      <p:sp>
        <p:nvSpPr>
          <p:cNvPr id="36" name="Oval 35">
            <a:extLst>
              <a:ext uri="{FF2B5EF4-FFF2-40B4-BE49-F238E27FC236}">
                <a16:creationId xmlns:a16="http://schemas.microsoft.com/office/drawing/2014/main" id="{5094A105-D317-4B3E-B342-B4C732447C8E}"/>
              </a:ext>
            </a:extLst>
          </p:cNvPr>
          <p:cNvSpPr/>
          <p:nvPr/>
        </p:nvSpPr>
        <p:spPr>
          <a:xfrm>
            <a:off x="8734067" y="2621143"/>
            <a:ext cx="2401877" cy="2401877"/>
          </a:xfrm>
          <a:prstGeom prst="ellipse">
            <a:avLst/>
          </a:prstGeom>
          <a:blipFill dpi="0" rotWithShape="1">
            <a:blip r:embed="rId9"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srgbClr val="FFFFFF"/>
              </a:solidFill>
              <a:latin typeface="Century Gothic"/>
            </a:endParaRPr>
          </a:p>
        </p:txBody>
      </p:sp>
    </p:spTree>
    <p:extLst>
      <p:ext uri="{BB962C8B-B14F-4D97-AF65-F5344CB8AC3E}">
        <p14:creationId xmlns:p14="http://schemas.microsoft.com/office/powerpoint/2010/main" val="2485775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FBF96D-FD1F-4CF5-93CB-C64A663D4909}"/>
              </a:ext>
            </a:extLst>
          </p:cNvPr>
          <p:cNvSpPr>
            <a:spLocks noGrp="1"/>
          </p:cNvSpPr>
          <p:nvPr>
            <p:ph type="title"/>
          </p:nvPr>
        </p:nvSpPr>
        <p:spPr/>
        <p:txBody>
          <a:bodyPr/>
          <a:lstStyle/>
          <a:p>
            <a:r>
              <a:rPr lang="en-US" dirty="0"/>
              <a:t>Sustainable Development Goals commitments </a:t>
            </a:r>
          </a:p>
        </p:txBody>
      </p:sp>
      <p:sp>
        <p:nvSpPr>
          <p:cNvPr id="6" name="ZoneTexte 7">
            <a:extLst>
              <a:ext uri="{FF2B5EF4-FFF2-40B4-BE49-F238E27FC236}">
                <a16:creationId xmlns:a16="http://schemas.microsoft.com/office/drawing/2014/main" id="{826287D3-491A-684C-BA79-12B1BC926B51}"/>
              </a:ext>
            </a:extLst>
          </p:cNvPr>
          <p:cNvSpPr txBox="1"/>
          <p:nvPr/>
        </p:nvSpPr>
        <p:spPr>
          <a:xfrm>
            <a:off x="6588786" y="1639713"/>
            <a:ext cx="4860791" cy="4231039"/>
          </a:xfrm>
          <a:prstGeom prst="rect">
            <a:avLst/>
          </a:prstGeom>
          <a:noFill/>
        </p:spPr>
        <p:txBody>
          <a:bodyPr wrap="square" lIns="0" tIns="0" rIns="0" bIns="0" rtlCol="0" anchor="ctr">
            <a:noAutofit/>
          </a:bodyPr>
          <a:lstStyle/>
          <a:p>
            <a:pPr defTabSz="914377">
              <a:lnSpc>
                <a:spcPts val="2133"/>
              </a:lnSpc>
              <a:spcBef>
                <a:spcPts val="400"/>
              </a:spcBef>
              <a:spcAft>
                <a:spcPts val="400"/>
              </a:spcAft>
              <a:buClr>
                <a:srgbClr val="8C4799"/>
              </a:buClr>
            </a:pPr>
            <a:endParaRPr lang="en-US" sz="2133" b="1" dirty="0">
              <a:solidFill>
                <a:srgbClr val="323232"/>
              </a:solidFill>
              <a:latin typeface="Century Gothic"/>
            </a:endParaRPr>
          </a:p>
          <a:p>
            <a:pPr marL="228594" indent="-228594" defTabSz="914377">
              <a:lnSpc>
                <a:spcPts val="2133"/>
              </a:lnSpc>
              <a:spcBef>
                <a:spcPts val="400"/>
              </a:spcBef>
              <a:spcAft>
                <a:spcPts val="400"/>
              </a:spcAft>
              <a:buClr>
                <a:srgbClr val="FF0000"/>
              </a:buClr>
              <a:buFont typeface="Wingdings 2" panose="05020102010507070707" pitchFamily="18" charset="2"/>
              <a:buChar char="»"/>
            </a:pPr>
            <a:r>
              <a:rPr lang="en-US" sz="1867" dirty="0">
                <a:solidFill>
                  <a:srgbClr val="323232"/>
                </a:solidFill>
                <a:latin typeface="Century Gothic"/>
                <a:ea typeface="+mn-lt"/>
                <a:cs typeface="+mn-lt"/>
              </a:rPr>
              <a:t>Edenred complies with the principles of the </a:t>
            </a:r>
            <a:r>
              <a:rPr lang="en-US" sz="1867" b="1" dirty="0">
                <a:solidFill>
                  <a:srgbClr val="323232"/>
                </a:solidFill>
                <a:latin typeface="Century Gothic"/>
                <a:ea typeface="+mn-lt"/>
                <a:cs typeface="+mn-lt"/>
              </a:rPr>
              <a:t>United Nations Global Compact and contributes to the Sustainable Development Goals (SDGs)</a:t>
            </a:r>
            <a:r>
              <a:rPr lang="en-US" sz="1867" dirty="0">
                <a:solidFill>
                  <a:srgbClr val="323232"/>
                </a:solidFill>
                <a:latin typeface="Century Gothic"/>
                <a:ea typeface="+mn-lt"/>
                <a:cs typeface="+mn-lt"/>
              </a:rPr>
              <a:t> set by the United Nations for 2030. </a:t>
            </a:r>
            <a:endParaRPr lang="en-US" sz="1867" b="1" dirty="0">
              <a:solidFill>
                <a:srgbClr val="8C4799"/>
              </a:solidFill>
              <a:latin typeface="Century Gothic"/>
              <a:ea typeface="+mn-lt"/>
              <a:cs typeface="+mn-lt"/>
            </a:endParaRPr>
          </a:p>
          <a:p>
            <a:pPr marL="228594" indent="-228594" defTabSz="914377">
              <a:lnSpc>
                <a:spcPts val="2133"/>
              </a:lnSpc>
              <a:spcBef>
                <a:spcPts val="400"/>
              </a:spcBef>
              <a:spcAft>
                <a:spcPts val="400"/>
              </a:spcAft>
              <a:buClr>
                <a:srgbClr val="FF0000"/>
              </a:buClr>
              <a:buFont typeface="Wingdings 2" panose="05020102010507070707" pitchFamily="18" charset="2"/>
              <a:buChar char="»"/>
            </a:pPr>
            <a:endParaRPr lang="en-US" sz="1867" b="1" dirty="0">
              <a:solidFill>
                <a:srgbClr val="8C4799"/>
              </a:solidFill>
              <a:latin typeface="Century Gothic"/>
              <a:ea typeface="+mn-lt"/>
              <a:cs typeface="+mn-lt"/>
            </a:endParaRPr>
          </a:p>
          <a:p>
            <a:pPr marL="228594" indent="-228594" defTabSz="914377">
              <a:lnSpc>
                <a:spcPts val="2133"/>
              </a:lnSpc>
              <a:spcBef>
                <a:spcPts val="400"/>
              </a:spcBef>
              <a:spcAft>
                <a:spcPts val="400"/>
              </a:spcAft>
              <a:buClr>
                <a:srgbClr val="FF0000"/>
              </a:buClr>
              <a:buFont typeface="Wingdings 2" panose="05020102010507070707" pitchFamily="18" charset="2"/>
              <a:buChar char="»"/>
            </a:pPr>
            <a:r>
              <a:rPr lang="en-GB" sz="1867" dirty="0">
                <a:solidFill>
                  <a:srgbClr val="323232"/>
                </a:solidFill>
                <a:latin typeface="Century Gothic"/>
              </a:rPr>
              <a:t>Edenred works toward 12 of the 17 SDGs. </a:t>
            </a:r>
          </a:p>
          <a:p>
            <a:pPr marL="228594" indent="-228594" defTabSz="914377">
              <a:lnSpc>
                <a:spcPts val="2133"/>
              </a:lnSpc>
              <a:spcBef>
                <a:spcPts val="400"/>
              </a:spcBef>
              <a:spcAft>
                <a:spcPts val="400"/>
              </a:spcAft>
              <a:buClr>
                <a:srgbClr val="FF0000"/>
              </a:buClr>
              <a:buFont typeface="Wingdings 2" panose="05020102010507070707" pitchFamily="18" charset="2"/>
              <a:buChar char="»"/>
            </a:pPr>
            <a:endParaRPr lang="en-GB" sz="1867" dirty="0">
              <a:solidFill>
                <a:srgbClr val="323232"/>
              </a:solidFill>
              <a:latin typeface="Century Gothic"/>
            </a:endParaRPr>
          </a:p>
          <a:p>
            <a:pPr marL="228594" indent="-228594" defTabSz="914377">
              <a:lnSpc>
                <a:spcPts val="2133"/>
              </a:lnSpc>
              <a:spcBef>
                <a:spcPts val="400"/>
              </a:spcBef>
              <a:spcAft>
                <a:spcPts val="400"/>
              </a:spcAft>
              <a:buClr>
                <a:srgbClr val="FF0000"/>
              </a:buClr>
              <a:buFont typeface="Wingdings 2" panose="05020102010507070707" pitchFamily="18" charset="2"/>
              <a:buChar char="»"/>
            </a:pPr>
            <a:r>
              <a:rPr lang="en-GB" sz="1867" dirty="0">
                <a:solidFill>
                  <a:srgbClr val="323232"/>
                </a:solidFill>
                <a:latin typeface="Century Gothic"/>
              </a:rPr>
              <a:t>In addressing global issues and meeting public policy objectives, </a:t>
            </a:r>
            <a:r>
              <a:rPr lang="en-GB" sz="1867" b="1" dirty="0" err="1">
                <a:solidFill>
                  <a:srgbClr val="FF0000"/>
                </a:solidFill>
                <a:latin typeface="Century Gothic"/>
              </a:rPr>
              <a:t>Edenred’s</a:t>
            </a:r>
            <a:r>
              <a:rPr lang="en-GB" sz="1867" b="1" dirty="0">
                <a:solidFill>
                  <a:srgbClr val="FF0000"/>
                </a:solidFill>
                <a:latin typeface="Century Gothic"/>
              </a:rPr>
              <a:t> solutions naturally contribute to the SDGs</a:t>
            </a:r>
            <a:r>
              <a:rPr lang="en-GB" sz="1867" b="1" dirty="0">
                <a:solidFill>
                  <a:srgbClr val="323232"/>
                </a:solidFill>
                <a:latin typeface="Century Gothic"/>
              </a:rPr>
              <a:t>.</a:t>
            </a:r>
            <a:br>
              <a:rPr lang="en-GB" sz="1867" b="1" dirty="0">
                <a:solidFill>
                  <a:srgbClr val="323232"/>
                </a:solidFill>
                <a:latin typeface="Century Gothic"/>
              </a:rPr>
            </a:br>
            <a:endParaRPr lang="en-GB" sz="1867" b="1" dirty="0">
              <a:solidFill>
                <a:srgbClr val="323232"/>
              </a:solidFill>
              <a:latin typeface="Century Gothic"/>
            </a:endParaRPr>
          </a:p>
        </p:txBody>
      </p:sp>
      <p:grpSp>
        <p:nvGrpSpPr>
          <p:cNvPr id="5" name="Group 4">
            <a:extLst>
              <a:ext uri="{FF2B5EF4-FFF2-40B4-BE49-F238E27FC236}">
                <a16:creationId xmlns:a16="http://schemas.microsoft.com/office/drawing/2014/main" id="{7318D189-AD2A-4430-8CFE-873A87B9C677}"/>
              </a:ext>
            </a:extLst>
          </p:cNvPr>
          <p:cNvGrpSpPr/>
          <p:nvPr/>
        </p:nvGrpSpPr>
        <p:grpSpPr>
          <a:xfrm>
            <a:off x="1441790" y="2366751"/>
            <a:ext cx="3523297" cy="3504000"/>
            <a:chOff x="1266690" y="2960247"/>
            <a:chExt cx="3523297" cy="3504000"/>
          </a:xfrm>
        </p:grpSpPr>
        <p:grpSp>
          <p:nvGrpSpPr>
            <p:cNvPr id="8" name="Group 7">
              <a:extLst>
                <a:ext uri="{FF2B5EF4-FFF2-40B4-BE49-F238E27FC236}">
                  <a16:creationId xmlns:a16="http://schemas.microsoft.com/office/drawing/2014/main" id="{FFBB7BF7-EB53-4FB8-8D78-01627FCDE06A}"/>
                </a:ext>
              </a:extLst>
            </p:cNvPr>
            <p:cNvGrpSpPr/>
            <p:nvPr/>
          </p:nvGrpSpPr>
          <p:grpSpPr>
            <a:xfrm rot="20700000">
              <a:off x="1266690" y="2960247"/>
              <a:ext cx="3504000" cy="3504000"/>
              <a:chOff x="-3296451" y="1855445"/>
              <a:chExt cx="2628000" cy="2628000"/>
            </a:xfrm>
          </p:grpSpPr>
          <p:sp>
            <p:nvSpPr>
              <p:cNvPr id="28" name="Block Arc 27">
                <a:extLst>
                  <a:ext uri="{FF2B5EF4-FFF2-40B4-BE49-F238E27FC236}">
                    <a16:creationId xmlns:a16="http://schemas.microsoft.com/office/drawing/2014/main" id="{906F566E-0859-450F-BDFE-ECED538D9523}"/>
                  </a:ext>
                </a:extLst>
              </p:cNvPr>
              <p:cNvSpPr/>
              <p:nvPr/>
            </p:nvSpPr>
            <p:spPr>
              <a:xfrm rot="13898314">
                <a:off x="-3296451" y="1855445"/>
                <a:ext cx="2628000" cy="2628000"/>
              </a:xfrm>
              <a:prstGeom prst="blockArc">
                <a:avLst>
                  <a:gd name="adj1" fmla="val 14151968"/>
                  <a:gd name="adj2" fmla="val 0"/>
                  <a:gd name="adj3" fmla="val 25000"/>
                </a:avLst>
              </a:prstGeom>
              <a:solidFill>
                <a:srgbClr val="00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323232"/>
                  </a:solidFill>
                  <a:latin typeface="Century Gothic"/>
                </a:endParaRPr>
              </a:p>
            </p:txBody>
          </p:sp>
          <p:sp>
            <p:nvSpPr>
              <p:cNvPr id="29" name="Block Arc 28">
                <a:extLst>
                  <a:ext uri="{FF2B5EF4-FFF2-40B4-BE49-F238E27FC236}">
                    <a16:creationId xmlns:a16="http://schemas.microsoft.com/office/drawing/2014/main" id="{13E49998-2C63-4A8D-A527-31BCE7E64DE0}"/>
                  </a:ext>
                </a:extLst>
              </p:cNvPr>
              <p:cNvSpPr/>
              <p:nvPr/>
            </p:nvSpPr>
            <p:spPr>
              <a:xfrm rot="21247397">
                <a:off x="-3296451" y="1855445"/>
                <a:ext cx="2628000" cy="2628000"/>
              </a:xfrm>
              <a:prstGeom prst="blockArc">
                <a:avLst>
                  <a:gd name="adj1" fmla="val 14151968"/>
                  <a:gd name="adj2" fmla="val 0"/>
                  <a:gd name="adj3" fmla="val 25000"/>
                </a:avLst>
              </a:prstGeom>
              <a:solidFill>
                <a:srgbClr val="8B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323232"/>
                  </a:solidFill>
                  <a:latin typeface="Century Gothic"/>
                </a:endParaRPr>
              </a:p>
            </p:txBody>
          </p:sp>
          <p:sp>
            <p:nvSpPr>
              <p:cNvPr id="30" name="Block Arc 29">
                <a:extLst>
                  <a:ext uri="{FF2B5EF4-FFF2-40B4-BE49-F238E27FC236}">
                    <a16:creationId xmlns:a16="http://schemas.microsoft.com/office/drawing/2014/main" id="{E3ADD672-6E3D-48F7-8831-1D88D409E366}"/>
                  </a:ext>
                </a:extLst>
              </p:cNvPr>
              <p:cNvSpPr/>
              <p:nvPr/>
            </p:nvSpPr>
            <p:spPr>
              <a:xfrm rot="6778375">
                <a:off x="-3296451" y="1855445"/>
                <a:ext cx="2628000" cy="2628000"/>
              </a:xfrm>
              <a:prstGeom prst="blockArc">
                <a:avLst>
                  <a:gd name="adj1" fmla="val 14151968"/>
                  <a:gd name="adj2" fmla="val 0"/>
                  <a:gd name="adj3" fmla="val 25000"/>
                </a:avLst>
              </a:prstGeom>
              <a:solidFill>
                <a:srgbClr val="00A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323232"/>
                  </a:solidFill>
                  <a:latin typeface="Century Gothic"/>
                </a:endParaRPr>
              </a:p>
            </p:txBody>
          </p:sp>
          <p:sp>
            <p:nvSpPr>
              <p:cNvPr id="31" name="Partial Circle 30">
                <a:extLst>
                  <a:ext uri="{FF2B5EF4-FFF2-40B4-BE49-F238E27FC236}">
                    <a16:creationId xmlns:a16="http://schemas.microsoft.com/office/drawing/2014/main" id="{CC1AB64E-81F2-491F-9527-0BE3F1C72498}"/>
                  </a:ext>
                </a:extLst>
              </p:cNvPr>
              <p:cNvSpPr/>
              <p:nvPr/>
            </p:nvSpPr>
            <p:spPr>
              <a:xfrm rot="15540000">
                <a:off x="-1337607" y="2655684"/>
                <a:ext cx="648000" cy="648000"/>
              </a:xfrm>
              <a:prstGeom prst="pie">
                <a:avLst>
                  <a:gd name="adj1" fmla="val 5399995"/>
                  <a:gd name="adj2" fmla="val 16200000"/>
                </a:avLst>
              </a:prstGeom>
              <a:solidFill>
                <a:srgbClr val="8B17FF"/>
              </a:solidFill>
              <a:ln>
                <a:solidFill>
                  <a:srgbClr val="8B1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323232"/>
                  </a:solidFill>
                  <a:latin typeface="Century Gothic"/>
                </a:endParaRPr>
              </a:p>
            </p:txBody>
          </p:sp>
          <p:sp>
            <p:nvSpPr>
              <p:cNvPr id="32" name="Partial Circle 31">
                <a:extLst>
                  <a:ext uri="{FF2B5EF4-FFF2-40B4-BE49-F238E27FC236}">
                    <a16:creationId xmlns:a16="http://schemas.microsoft.com/office/drawing/2014/main" id="{69FA63CF-CAC8-499C-AEA5-ED4B5CF54796}"/>
                  </a:ext>
                </a:extLst>
              </p:cNvPr>
              <p:cNvSpPr/>
              <p:nvPr/>
            </p:nvSpPr>
            <p:spPr>
              <a:xfrm rot="1380000">
                <a:off x="-2692173" y="3751188"/>
                <a:ext cx="648000" cy="648000"/>
              </a:xfrm>
              <a:prstGeom prst="pie">
                <a:avLst>
                  <a:gd name="adj1" fmla="val 5399995"/>
                  <a:gd name="adj2" fmla="val 16200000"/>
                </a:avLst>
              </a:prstGeom>
              <a:solidFill>
                <a:srgbClr val="00A989"/>
              </a:solidFill>
              <a:ln>
                <a:solidFill>
                  <a:srgbClr val="00A9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323232"/>
                  </a:solidFill>
                  <a:latin typeface="Century Gothic"/>
                </a:endParaRPr>
              </a:p>
            </p:txBody>
          </p:sp>
          <p:sp>
            <p:nvSpPr>
              <p:cNvPr id="33" name="Partial Circle 32">
                <a:extLst>
                  <a:ext uri="{FF2B5EF4-FFF2-40B4-BE49-F238E27FC236}">
                    <a16:creationId xmlns:a16="http://schemas.microsoft.com/office/drawing/2014/main" id="{A85FE228-573C-491D-8B6E-18D79C3FCF0B}"/>
                  </a:ext>
                </a:extLst>
              </p:cNvPr>
              <p:cNvSpPr/>
              <p:nvPr/>
            </p:nvSpPr>
            <p:spPr>
              <a:xfrm rot="8400000">
                <a:off x="-2941088" y="2089669"/>
                <a:ext cx="648000" cy="648000"/>
              </a:xfrm>
              <a:prstGeom prst="pie">
                <a:avLst>
                  <a:gd name="adj1" fmla="val 5399995"/>
                  <a:gd name="adj2" fmla="val 16200000"/>
                </a:avLst>
              </a:prstGeom>
              <a:solidFill>
                <a:srgbClr val="0090FF"/>
              </a:solidFill>
              <a:ln>
                <a:solidFill>
                  <a:srgbClr val="00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323232"/>
                  </a:solidFill>
                  <a:latin typeface="Century Gothic"/>
                </a:endParaRPr>
              </a:p>
            </p:txBody>
          </p:sp>
        </p:grpSp>
        <p:grpSp>
          <p:nvGrpSpPr>
            <p:cNvPr id="9" name="Group 8">
              <a:extLst>
                <a:ext uri="{FF2B5EF4-FFF2-40B4-BE49-F238E27FC236}">
                  <a16:creationId xmlns:a16="http://schemas.microsoft.com/office/drawing/2014/main" id="{38EBF070-39A4-4ACD-84F0-9D8F949E9667}"/>
                </a:ext>
              </a:extLst>
            </p:cNvPr>
            <p:cNvGrpSpPr/>
            <p:nvPr/>
          </p:nvGrpSpPr>
          <p:grpSpPr>
            <a:xfrm>
              <a:off x="1438311" y="3141555"/>
              <a:ext cx="3351676" cy="3112627"/>
              <a:chOff x="1472186" y="3140280"/>
              <a:chExt cx="3351676" cy="3112627"/>
            </a:xfrm>
          </p:grpSpPr>
          <p:sp>
            <p:nvSpPr>
              <p:cNvPr id="10" name="TextBox 9">
                <a:extLst>
                  <a:ext uri="{FF2B5EF4-FFF2-40B4-BE49-F238E27FC236}">
                    <a16:creationId xmlns:a16="http://schemas.microsoft.com/office/drawing/2014/main" id="{9F64AB95-3046-452B-B569-F1A99DAAAEF2}"/>
                  </a:ext>
                </a:extLst>
              </p:cNvPr>
              <p:cNvSpPr txBox="1"/>
              <p:nvPr/>
            </p:nvSpPr>
            <p:spPr>
              <a:xfrm>
                <a:off x="2268898" y="3140280"/>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Talent management</a:t>
                </a:r>
              </a:p>
            </p:txBody>
          </p:sp>
          <p:sp>
            <p:nvSpPr>
              <p:cNvPr id="11" name="TextBox 10">
                <a:extLst>
                  <a:ext uri="{FF2B5EF4-FFF2-40B4-BE49-F238E27FC236}">
                    <a16:creationId xmlns:a16="http://schemas.microsoft.com/office/drawing/2014/main" id="{F4ACF095-AA7F-4462-A258-318FE061B41E}"/>
                  </a:ext>
                </a:extLst>
              </p:cNvPr>
              <p:cNvSpPr txBox="1"/>
              <p:nvPr/>
            </p:nvSpPr>
            <p:spPr>
              <a:xfrm>
                <a:off x="2380441" y="3402747"/>
                <a:ext cx="662881" cy="102657"/>
              </a:xfrm>
              <a:prstGeom prst="rect">
                <a:avLst/>
              </a:prstGeom>
              <a:noFill/>
            </p:spPr>
            <p:txBody>
              <a:bodyPr wrap="square" lIns="0" tIns="0" rIns="0" bIns="0" rtlCol="0">
                <a:spAutoFit/>
              </a:bodyPr>
              <a:lstStyle/>
              <a:p>
                <a:pPr defTabSz="914354"/>
                <a:r>
                  <a:rPr lang="en-GB" sz="667">
                    <a:solidFill>
                      <a:srgbClr val="FFFFFF"/>
                    </a:solidFill>
                    <a:latin typeface="Century Gothic"/>
                  </a:rPr>
                  <a:t>Human rights</a:t>
                </a:r>
              </a:p>
            </p:txBody>
          </p:sp>
          <p:sp>
            <p:nvSpPr>
              <p:cNvPr id="12" name="TextBox 11">
                <a:extLst>
                  <a:ext uri="{FF2B5EF4-FFF2-40B4-BE49-F238E27FC236}">
                    <a16:creationId xmlns:a16="http://schemas.microsoft.com/office/drawing/2014/main" id="{AE45877E-49E9-439E-A703-115E264A5B5B}"/>
                  </a:ext>
                </a:extLst>
              </p:cNvPr>
              <p:cNvSpPr txBox="1"/>
              <p:nvPr/>
            </p:nvSpPr>
            <p:spPr>
              <a:xfrm>
                <a:off x="2448817" y="3625304"/>
                <a:ext cx="806785" cy="102657"/>
              </a:xfrm>
              <a:prstGeom prst="rect">
                <a:avLst/>
              </a:prstGeom>
              <a:noFill/>
            </p:spPr>
            <p:txBody>
              <a:bodyPr wrap="square" lIns="0" tIns="0" rIns="0" bIns="0" rtlCol="0">
                <a:spAutoFit/>
              </a:bodyPr>
              <a:lstStyle/>
              <a:p>
                <a:pPr defTabSz="914354"/>
                <a:r>
                  <a:rPr lang="en-GB" sz="667">
                    <a:solidFill>
                      <a:srgbClr val="FFFFFF"/>
                    </a:solidFill>
                    <a:latin typeface="Century Gothic"/>
                  </a:rPr>
                  <a:t>Diversity</a:t>
                </a:r>
              </a:p>
            </p:txBody>
          </p:sp>
          <p:sp>
            <p:nvSpPr>
              <p:cNvPr id="14" name="TextBox 13">
                <a:extLst>
                  <a:ext uri="{FF2B5EF4-FFF2-40B4-BE49-F238E27FC236}">
                    <a16:creationId xmlns:a16="http://schemas.microsoft.com/office/drawing/2014/main" id="{29C547A3-EE8C-4FF3-B280-327723903F96}"/>
                  </a:ext>
                </a:extLst>
              </p:cNvPr>
              <p:cNvSpPr txBox="1"/>
              <p:nvPr/>
            </p:nvSpPr>
            <p:spPr>
              <a:xfrm>
                <a:off x="3189127" y="3334837"/>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Well-being and engagement</a:t>
                </a:r>
              </a:p>
            </p:txBody>
          </p:sp>
          <p:sp>
            <p:nvSpPr>
              <p:cNvPr id="15" name="TextBox 14">
                <a:extLst>
                  <a:ext uri="{FF2B5EF4-FFF2-40B4-BE49-F238E27FC236}">
                    <a16:creationId xmlns:a16="http://schemas.microsoft.com/office/drawing/2014/main" id="{BCD2A885-B255-4D26-8697-D6B046098C65}"/>
                  </a:ext>
                </a:extLst>
              </p:cNvPr>
              <p:cNvSpPr txBox="1"/>
              <p:nvPr/>
            </p:nvSpPr>
            <p:spPr>
              <a:xfrm>
                <a:off x="3950318" y="3831901"/>
                <a:ext cx="806785" cy="307969"/>
              </a:xfrm>
              <a:prstGeom prst="rect">
                <a:avLst/>
              </a:prstGeom>
              <a:noFill/>
            </p:spPr>
            <p:txBody>
              <a:bodyPr wrap="square" lIns="0" tIns="0" rIns="0" bIns="0" rtlCol="0">
                <a:spAutoFit/>
              </a:bodyPr>
              <a:lstStyle/>
              <a:p>
                <a:pPr defTabSz="914354"/>
                <a:r>
                  <a:rPr lang="en-GB" sz="667">
                    <a:solidFill>
                      <a:srgbClr val="FFFFFF"/>
                    </a:solidFill>
                    <a:latin typeface="Century Gothic"/>
                  </a:rPr>
                  <a:t>Social and economic contribution</a:t>
                </a:r>
              </a:p>
            </p:txBody>
          </p:sp>
          <p:sp>
            <p:nvSpPr>
              <p:cNvPr id="16" name="TextBox 15">
                <a:extLst>
                  <a:ext uri="{FF2B5EF4-FFF2-40B4-BE49-F238E27FC236}">
                    <a16:creationId xmlns:a16="http://schemas.microsoft.com/office/drawing/2014/main" id="{DEF12970-FA30-45E8-A58A-051FCA696267}"/>
                  </a:ext>
                </a:extLst>
              </p:cNvPr>
              <p:cNvSpPr txBox="1"/>
              <p:nvPr/>
            </p:nvSpPr>
            <p:spPr>
              <a:xfrm>
                <a:off x="4017077" y="4614740"/>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Fighting against climate change</a:t>
                </a:r>
              </a:p>
            </p:txBody>
          </p:sp>
          <p:sp>
            <p:nvSpPr>
              <p:cNvPr id="17" name="TextBox 16">
                <a:extLst>
                  <a:ext uri="{FF2B5EF4-FFF2-40B4-BE49-F238E27FC236}">
                    <a16:creationId xmlns:a16="http://schemas.microsoft.com/office/drawing/2014/main" id="{8B49ADE3-A867-4A98-A5F4-873DF5B79EF7}"/>
                  </a:ext>
                </a:extLst>
              </p:cNvPr>
              <p:cNvSpPr txBox="1"/>
              <p:nvPr/>
            </p:nvSpPr>
            <p:spPr>
              <a:xfrm>
                <a:off x="3988427" y="4935160"/>
                <a:ext cx="830383" cy="307969"/>
              </a:xfrm>
              <a:prstGeom prst="rect">
                <a:avLst/>
              </a:prstGeom>
              <a:noFill/>
            </p:spPr>
            <p:txBody>
              <a:bodyPr wrap="square" lIns="0" tIns="0" rIns="0" bIns="0" rtlCol="0">
                <a:spAutoFit/>
              </a:bodyPr>
              <a:lstStyle/>
              <a:p>
                <a:pPr defTabSz="914354"/>
                <a:r>
                  <a:rPr lang="en-GB" sz="667">
                    <a:solidFill>
                      <a:srgbClr val="FFFFFF"/>
                    </a:solidFill>
                    <a:latin typeface="Century Gothic"/>
                  </a:rPr>
                  <a:t>Resources and waste management</a:t>
                </a:r>
              </a:p>
            </p:txBody>
          </p:sp>
          <p:sp>
            <p:nvSpPr>
              <p:cNvPr id="18" name="TextBox 17">
                <a:extLst>
                  <a:ext uri="{FF2B5EF4-FFF2-40B4-BE49-F238E27FC236}">
                    <a16:creationId xmlns:a16="http://schemas.microsoft.com/office/drawing/2014/main" id="{DD9E24DB-8A1F-47AD-B17A-5E53CF35C2EA}"/>
                  </a:ext>
                </a:extLst>
              </p:cNvPr>
              <p:cNvSpPr txBox="1"/>
              <p:nvPr/>
            </p:nvSpPr>
            <p:spPr>
              <a:xfrm>
                <a:off x="3600066" y="5492651"/>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Eco-design and circular economy</a:t>
                </a:r>
              </a:p>
            </p:txBody>
          </p:sp>
          <p:sp>
            <p:nvSpPr>
              <p:cNvPr id="19" name="TextBox 18">
                <a:extLst>
                  <a:ext uri="{FF2B5EF4-FFF2-40B4-BE49-F238E27FC236}">
                    <a16:creationId xmlns:a16="http://schemas.microsoft.com/office/drawing/2014/main" id="{A6897C48-A8C5-48FC-919E-E330609E4F4F}"/>
                  </a:ext>
                </a:extLst>
              </p:cNvPr>
              <p:cNvSpPr txBox="1"/>
              <p:nvPr/>
            </p:nvSpPr>
            <p:spPr>
              <a:xfrm>
                <a:off x="2668314" y="5709070"/>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Sustainable mobility promotion</a:t>
                </a:r>
              </a:p>
            </p:txBody>
          </p:sp>
          <p:sp>
            <p:nvSpPr>
              <p:cNvPr id="20" name="TextBox 19">
                <a:extLst>
                  <a:ext uri="{FF2B5EF4-FFF2-40B4-BE49-F238E27FC236}">
                    <a16:creationId xmlns:a16="http://schemas.microsoft.com/office/drawing/2014/main" id="{5AD637ED-D4F5-4829-A029-03E839C58C41}"/>
                  </a:ext>
                </a:extLst>
              </p:cNvPr>
              <p:cNvSpPr txBox="1"/>
              <p:nvPr/>
            </p:nvSpPr>
            <p:spPr>
              <a:xfrm>
                <a:off x="2722409" y="6047594"/>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Fighting against food waste</a:t>
                </a:r>
              </a:p>
            </p:txBody>
          </p:sp>
          <p:sp>
            <p:nvSpPr>
              <p:cNvPr id="21" name="TextBox 20">
                <a:extLst>
                  <a:ext uri="{FF2B5EF4-FFF2-40B4-BE49-F238E27FC236}">
                    <a16:creationId xmlns:a16="http://schemas.microsoft.com/office/drawing/2014/main" id="{15CFE4F8-2FC1-41AE-ADD7-2CCECD9437A0}"/>
                  </a:ext>
                </a:extLst>
              </p:cNvPr>
              <p:cNvSpPr txBox="1"/>
              <p:nvPr/>
            </p:nvSpPr>
            <p:spPr>
              <a:xfrm>
                <a:off x="1804131" y="5615326"/>
                <a:ext cx="806785" cy="102657"/>
              </a:xfrm>
              <a:prstGeom prst="rect">
                <a:avLst/>
              </a:prstGeom>
              <a:noFill/>
            </p:spPr>
            <p:txBody>
              <a:bodyPr wrap="square" lIns="0" tIns="0" rIns="0" bIns="0" rtlCol="0">
                <a:spAutoFit/>
              </a:bodyPr>
              <a:lstStyle/>
              <a:p>
                <a:pPr defTabSz="914354"/>
                <a:r>
                  <a:rPr lang="en-GB" sz="667">
                    <a:solidFill>
                      <a:srgbClr val="FFFFFF"/>
                    </a:solidFill>
                    <a:latin typeface="Century Gothic"/>
                  </a:rPr>
                  <a:t>Business ethics</a:t>
                </a:r>
              </a:p>
            </p:txBody>
          </p:sp>
          <p:sp>
            <p:nvSpPr>
              <p:cNvPr id="22" name="TextBox 21">
                <a:extLst>
                  <a:ext uri="{FF2B5EF4-FFF2-40B4-BE49-F238E27FC236}">
                    <a16:creationId xmlns:a16="http://schemas.microsoft.com/office/drawing/2014/main" id="{E5E7E910-7C0D-40E0-AAB1-0B407CF788A3}"/>
                  </a:ext>
                </a:extLst>
              </p:cNvPr>
              <p:cNvSpPr txBox="1"/>
              <p:nvPr/>
            </p:nvSpPr>
            <p:spPr>
              <a:xfrm>
                <a:off x="1627425" y="5240958"/>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IT security</a:t>
                </a:r>
              </a:p>
              <a:p>
                <a:pPr defTabSz="914354"/>
                <a:r>
                  <a:rPr lang="en-GB" sz="667">
                    <a:solidFill>
                      <a:srgbClr val="FFFFFF"/>
                    </a:solidFill>
                    <a:latin typeface="Century Gothic"/>
                  </a:rPr>
                  <a:t>Data protection</a:t>
                </a:r>
              </a:p>
            </p:txBody>
          </p:sp>
          <p:sp>
            <p:nvSpPr>
              <p:cNvPr id="23" name="TextBox 22">
                <a:extLst>
                  <a:ext uri="{FF2B5EF4-FFF2-40B4-BE49-F238E27FC236}">
                    <a16:creationId xmlns:a16="http://schemas.microsoft.com/office/drawing/2014/main" id="{C8551A5B-36AC-4484-B3B8-5D257D30A974}"/>
                  </a:ext>
                </a:extLst>
              </p:cNvPr>
              <p:cNvSpPr txBox="1"/>
              <p:nvPr/>
            </p:nvSpPr>
            <p:spPr>
              <a:xfrm>
                <a:off x="1472186" y="4404244"/>
                <a:ext cx="806785" cy="307969"/>
              </a:xfrm>
              <a:prstGeom prst="rect">
                <a:avLst/>
              </a:prstGeom>
              <a:noFill/>
            </p:spPr>
            <p:txBody>
              <a:bodyPr wrap="square" lIns="0" tIns="0" rIns="0" bIns="0" rtlCol="0">
                <a:spAutoFit/>
              </a:bodyPr>
              <a:lstStyle/>
              <a:p>
                <a:pPr defTabSz="914354"/>
                <a:r>
                  <a:rPr lang="en-GB" sz="667">
                    <a:solidFill>
                      <a:srgbClr val="FFFFFF"/>
                    </a:solidFill>
                    <a:latin typeface="Century Gothic"/>
                  </a:rPr>
                  <a:t>Responsible payment digitalization</a:t>
                </a:r>
              </a:p>
            </p:txBody>
          </p:sp>
          <p:sp>
            <p:nvSpPr>
              <p:cNvPr id="24" name="TextBox 23">
                <a:extLst>
                  <a:ext uri="{FF2B5EF4-FFF2-40B4-BE49-F238E27FC236}">
                    <a16:creationId xmlns:a16="http://schemas.microsoft.com/office/drawing/2014/main" id="{C3A8201E-4642-4860-9162-84C77D4AD6BF}"/>
                  </a:ext>
                </a:extLst>
              </p:cNvPr>
              <p:cNvSpPr txBox="1"/>
              <p:nvPr/>
            </p:nvSpPr>
            <p:spPr>
              <a:xfrm>
                <a:off x="1484023" y="4855606"/>
                <a:ext cx="806785" cy="205313"/>
              </a:xfrm>
              <a:prstGeom prst="rect">
                <a:avLst/>
              </a:prstGeom>
              <a:noFill/>
            </p:spPr>
            <p:txBody>
              <a:bodyPr wrap="square" lIns="0" tIns="0" rIns="0" bIns="0" rtlCol="0">
                <a:spAutoFit/>
              </a:bodyPr>
              <a:lstStyle/>
              <a:p>
                <a:pPr defTabSz="914354"/>
                <a:r>
                  <a:rPr lang="en-GB" sz="667">
                    <a:solidFill>
                      <a:srgbClr val="FFFFFF"/>
                    </a:solidFill>
                    <a:latin typeface="Century Gothic"/>
                  </a:rPr>
                  <a:t>Solution accessibility</a:t>
                </a:r>
              </a:p>
            </p:txBody>
          </p:sp>
        </p:grpSp>
      </p:grpSp>
      <p:pic>
        <p:nvPicPr>
          <p:cNvPr id="34" name="Picture 33">
            <a:extLst>
              <a:ext uri="{FF2B5EF4-FFF2-40B4-BE49-F238E27FC236}">
                <a16:creationId xmlns:a16="http://schemas.microsoft.com/office/drawing/2014/main" id="{D5FD4BA5-F952-4500-8589-397125CDC4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364" y="3842519"/>
            <a:ext cx="360000" cy="360000"/>
          </a:xfrm>
          <a:prstGeom prst="rect">
            <a:avLst/>
          </a:prstGeom>
        </p:spPr>
      </p:pic>
      <p:pic>
        <p:nvPicPr>
          <p:cNvPr id="35" name="Picture 34" descr="Text&#10;&#10;Description automatically generated">
            <a:extLst>
              <a:ext uri="{FF2B5EF4-FFF2-40B4-BE49-F238E27FC236}">
                <a16:creationId xmlns:a16="http://schemas.microsoft.com/office/drawing/2014/main" id="{8E2ED8D3-84A1-4ABF-92E6-347008E289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9317" y="2594209"/>
            <a:ext cx="360000" cy="360000"/>
          </a:xfrm>
          <a:prstGeom prst="rect">
            <a:avLst/>
          </a:prstGeom>
        </p:spPr>
      </p:pic>
      <p:pic>
        <p:nvPicPr>
          <p:cNvPr id="36" name="Picture 35" descr="Icon&#10;&#10;Description automatically generated">
            <a:extLst>
              <a:ext uri="{FF2B5EF4-FFF2-40B4-BE49-F238E27FC236}">
                <a16:creationId xmlns:a16="http://schemas.microsoft.com/office/drawing/2014/main" id="{4F044406-A93B-4A1B-B44F-0167C8389F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55871" y="1901239"/>
            <a:ext cx="360000" cy="360000"/>
          </a:xfrm>
          <a:prstGeom prst="rect">
            <a:avLst/>
          </a:prstGeom>
        </p:spPr>
      </p:pic>
      <p:pic>
        <p:nvPicPr>
          <p:cNvPr id="37" name="Picture 36">
            <a:extLst>
              <a:ext uri="{FF2B5EF4-FFF2-40B4-BE49-F238E27FC236}">
                <a16:creationId xmlns:a16="http://schemas.microsoft.com/office/drawing/2014/main" id="{F10616C9-26A3-41B9-93B9-E8F92AD5973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6052" y="1901239"/>
            <a:ext cx="360000" cy="360000"/>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70A1EFAF-3B67-44CA-95A4-6F0FAB5F9B4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49800" y="1647489"/>
            <a:ext cx="360000" cy="360000"/>
          </a:xfrm>
          <a:prstGeom prst="rect">
            <a:avLst/>
          </a:prstGeom>
        </p:spPr>
      </p:pic>
      <p:pic>
        <p:nvPicPr>
          <p:cNvPr id="39" name="Picture 38" descr="Icon&#10;&#10;Description automatically generated">
            <a:extLst>
              <a:ext uri="{FF2B5EF4-FFF2-40B4-BE49-F238E27FC236}">
                <a16:creationId xmlns:a16="http://schemas.microsoft.com/office/drawing/2014/main" id="{2C7C615F-678A-44E9-B017-483D06329C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15060" y="2031340"/>
            <a:ext cx="360000" cy="360000"/>
          </a:xfrm>
          <a:prstGeom prst="rect">
            <a:avLst/>
          </a:prstGeom>
        </p:spPr>
      </p:pic>
      <p:pic>
        <p:nvPicPr>
          <p:cNvPr id="40" name="Picture 39">
            <a:extLst>
              <a:ext uri="{FF2B5EF4-FFF2-40B4-BE49-F238E27FC236}">
                <a16:creationId xmlns:a16="http://schemas.microsoft.com/office/drawing/2014/main" id="{3DDA87F4-9278-4537-B53B-F546F9D275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02604" y="2593459"/>
            <a:ext cx="360000" cy="360000"/>
          </a:xfrm>
          <a:prstGeom prst="rect">
            <a:avLst/>
          </a:prstGeom>
        </p:spPr>
      </p:pic>
      <p:pic>
        <p:nvPicPr>
          <p:cNvPr id="41" name="Picture 40" descr="Icon&#10;&#10;Description automatically generated">
            <a:extLst>
              <a:ext uri="{FF2B5EF4-FFF2-40B4-BE49-F238E27FC236}">
                <a16:creationId xmlns:a16="http://schemas.microsoft.com/office/drawing/2014/main" id="{F7180E4A-7A96-4DCA-B4CB-085446D2F57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09100" y="2031340"/>
            <a:ext cx="360000" cy="360000"/>
          </a:xfrm>
          <a:prstGeom prst="rect">
            <a:avLst/>
          </a:prstGeom>
        </p:spPr>
      </p:pic>
      <p:pic>
        <p:nvPicPr>
          <p:cNvPr id="42" name="Picture 41" descr="A picture containing table&#10;&#10;Description automatically generated">
            <a:extLst>
              <a:ext uri="{FF2B5EF4-FFF2-40B4-BE49-F238E27FC236}">
                <a16:creationId xmlns:a16="http://schemas.microsoft.com/office/drawing/2014/main" id="{89C945D9-F7DC-4E79-BDC4-01F44622F7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952212" y="5991512"/>
            <a:ext cx="360000" cy="360000"/>
          </a:xfrm>
          <a:prstGeom prst="rect">
            <a:avLst/>
          </a:prstGeom>
        </p:spPr>
      </p:pic>
      <p:pic>
        <p:nvPicPr>
          <p:cNvPr id="43" name="Picture 42" descr="A picture containing logo&#10;&#10;Description automatically generated">
            <a:extLst>
              <a:ext uri="{FF2B5EF4-FFF2-40B4-BE49-F238E27FC236}">
                <a16:creationId xmlns:a16="http://schemas.microsoft.com/office/drawing/2014/main" id="{C13341E3-90D4-4532-BFD9-43A47095208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91276" y="5161611"/>
            <a:ext cx="360000" cy="360000"/>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1CCD8BBC-3428-4710-8C07-0129AB2A6FC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49504" y="4155149"/>
            <a:ext cx="360000" cy="360000"/>
          </a:xfrm>
          <a:prstGeom prst="rect">
            <a:avLst/>
          </a:prstGeom>
        </p:spPr>
      </p:pic>
      <p:pic>
        <p:nvPicPr>
          <p:cNvPr id="45" name="Picture 44">
            <a:extLst>
              <a:ext uri="{FF2B5EF4-FFF2-40B4-BE49-F238E27FC236}">
                <a16:creationId xmlns:a16="http://schemas.microsoft.com/office/drawing/2014/main" id="{9F1F9FA7-6B29-4BF8-88BF-E329DF5D12D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374587" y="5280311"/>
            <a:ext cx="360000" cy="360000"/>
          </a:xfrm>
          <a:prstGeom prst="rect">
            <a:avLst/>
          </a:prstGeom>
        </p:spPr>
      </p:pic>
      <p:pic>
        <p:nvPicPr>
          <p:cNvPr id="46" name="Picture 45">
            <a:extLst>
              <a:ext uri="{FF2B5EF4-FFF2-40B4-BE49-F238E27FC236}">
                <a16:creationId xmlns:a16="http://schemas.microsoft.com/office/drawing/2014/main" id="{D92C0F20-1C26-4A1E-81EB-15F1FEBF4F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6235" y="1901239"/>
            <a:ext cx="360000" cy="360000"/>
          </a:xfrm>
          <a:prstGeom prst="rect">
            <a:avLst/>
          </a:prstGeom>
        </p:spPr>
      </p:pic>
      <p:pic>
        <p:nvPicPr>
          <p:cNvPr id="47" name="Picture 46">
            <a:extLst>
              <a:ext uri="{FF2B5EF4-FFF2-40B4-BE49-F238E27FC236}">
                <a16:creationId xmlns:a16="http://schemas.microsoft.com/office/drawing/2014/main" id="{779ED81B-58BB-45A9-AE56-DA85D9A5C94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47189" y="4551103"/>
            <a:ext cx="360000" cy="360000"/>
          </a:xfrm>
          <a:prstGeom prst="rect">
            <a:avLst/>
          </a:prstGeom>
        </p:spPr>
      </p:pic>
      <p:pic>
        <p:nvPicPr>
          <p:cNvPr id="48" name="Picture 47">
            <a:extLst>
              <a:ext uri="{FF2B5EF4-FFF2-40B4-BE49-F238E27FC236}">
                <a16:creationId xmlns:a16="http://schemas.microsoft.com/office/drawing/2014/main" id="{D59CAA11-F460-4DAB-BADA-0E5F5DC04D6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0132" y="3842519"/>
            <a:ext cx="360000" cy="360000"/>
          </a:xfrm>
          <a:prstGeom prst="rect">
            <a:avLst/>
          </a:prstGeom>
        </p:spPr>
      </p:pic>
      <p:pic>
        <p:nvPicPr>
          <p:cNvPr id="49" name="Picture 48" descr="A picture containing logo&#10;&#10;Description automatically generated">
            <a:extLst>
              <a:ext uri="{FF2B5EF4-FFF2-40B4-BE49-F238E27FC236}">
                <a16:creationId xmlns:a16="http://schemas.microsoft.com/office/drawing/2014/main" id="{8F96019F-DBB2-4AC6-9611-E80E575AED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55513" y="5991512"/>
            <a:ext cx="360000" cy="360000"/>
          </a:xfrm>
          <a:prstGeom prst="rect">
            <a:avLst/>
          </a:prstGeom>
        </p:spPr>
      </p:pic>
      <p:pic>
        <p:nvPicPr>
          <p:cNvPr id="50" name="Picture 49" descr="A picture containing logo&#10;&#10;Description automatically generated">
            <a:extLst>
              <a:ext uri="{FF2B5EF4-FFF2-40B4-BE49-F238E27FC236}">
                <a16:creationId xmlns:a16="http://schemas.microsoft.com/office/drawing/2014/main" id="{C2CF2969-F717-4D75-87A1-B216D71EA1C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47645" y="4155149"/>
            <a:ext cx="360000" cy="360000"/>
          </a:xfrm>
          <a:prstGeom prst="rect">
            <a:avLst/>
          </a:prstGeom>
        </p:spPr>
      </p:pic>
      <p:pic>
        <p:nvPicPr>
          <p:cNvPr id="51" name="Picture 50" descr="Icon&#10;&#10;Description automatically generated">
            <a:extLst>
              <a:ext uri="{FF2B5EF4-FFF2-40B4-BE49-F238E27FC236}">
                <a16:creationId xmlns:a16="http://schemas.microsoft.com/office/drawing/2014/main" id="{110DA83B-CBB8-40AF-BEB2-1B479DAD3CA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92493" y="2985915"/>
            <a:ext cx="360000" cy="360000"/>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3AD80A3E-6071-47DC-B766-B7B7575EE26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592710" y="92559"/>
            <a:ext cx="1359335" cy="804611"/>
          </a:xfrm>
          <a:prstGeom prst="rect">
            <a:avLst/>
          </a:prstGeom>
        </p:spPr>
      </p:pic>
      <p:pic>
        <p:nvPicPr>
          <p:cNvPr id="55" name="Picture 54" descr="Logo&#10;&#10;Description automatically generated">
            <a:extLst>
              <a:ext uri="{FF2B5EF4-FFF2-40B4-BE49-F238E27FC236}">
                <a16:creationId xmlns:a16="http://schemas.microsoft.com/office/drawing/2014/main" id="{DD2D33FE-C8AE-44D4-9347-82D93EC27043}"/>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r="-2"/>
          <a:stretch/>
        </p:blipFill>
        <p:spPr>
          <a:xfrm rot="953545">
            <a:off x="2792643" y="3450863"/>
            <a:ext cx="1110555" cy="388859"/>
          </a:xfrm>
          <a:prstGeom prst="rect">
            <a:avLst/>
          </a:prstGeom>
        </p:spPr>
      </p:pic>
      <p:pic>
        <p:nvPicPr>
          <p:cNvPr id="56" name="Picture 55" descr="Logo&#10;&#10;Description automatically generated">
            <a:extLst>
              <a:ext uri="{FF2B5EF4-FFF2-40B4-BE49-F238E27FC236}">
                <a16:creationId xmlns:a16="http://schemas.microsoft.com/office/drawing/2014/main" id="{4227C503-04FA-400F-8A64-3195D3BA3DF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rot="18637678">
            <a:off x="3043010" y="4146253"/>
            <a:ext cx="1032055" cy="395763"/>
          </a:xfrm>
          <a:prstGeom prst="rect">
            <a:avLst/>
          </a:prstGeom>
        </p:spPr>
      </p:pic>
      <p:pic>
        <p:nvPicPr>
          <p:cNvPr id="57" name="Picture 56" descr="Logo&#10;&#10;Description automatically generated">
            <a:extLst>
              <a:ext uri="{FF2B5EF4-FFF2-40B4-BE49-F238E27FC236}">
                <a16:creationId xmlns:a16="http://schemas.microsoft.com/office/drawing/2014/main" id="{F40589DC-6047-4FFA-84E8-3235CDDBB592}"/>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rot="4269841">
            <a:off x="2206140" y="4057429"/>
            <a:ext cx="1345785" cy="510508"/>
          </a:xfrm>
          <a:prstGeom prst="rect">
            <a:avLst/>
          </a:prstGeom>
        </p:spPr>
      </p:pic>
      <p:sp>
        <p:nvSpPr>
          <p:cNvPr id="2" name="Rectangle 1">
            <a:extLst>
              <a:ext uri="{FF2B5EF4-FFF2-40B4-BE49-F238E27FC236}">
                <a16:creationId xmlns:a16="http://schemas.microsoft.com/office/drawing/2014/main" id="{006DE8E7-8840-4233-9F79-BF91C9C37921}"/>
              </a:ext>
            </a:extLst>
          </p:cNvPr>
          <p:cNvSpPr/>
          <p:nvPr/>
        </p:nvSpPr>
        <p:spPr>
          <a:xfrm>
            <a:off x="1669462" y="3121403"/>
            <a:ext cx="926815" cy="605615"/>
          </a:xfrm>
          <a:prstGeom prst="rect">
            <a:avLst/>
          </a:prstGeom>
        </p:spPr>
        <p:txBody>
          <a:bodyPr wrap="square">
            <a:spAutoFit/>
          </a:bodyPr>
          <a:lstStyle/>
          <a:p>
            <a:pPr defTabSz="914354"/>
            <a:r>
              <a:rPr lang="en-US" sz="667">
                <a:solidFill>
                  <a:srgbClr val="FFFFFF"/>
                </a:solidFill>
                <a:latin typeface="Century Gothic"/>
              </a:rPr>
              <a:t>Sustainable and healthy food promotion</a:t>
            </a:r>
          </a:p>
          <a:p>
            <a:pPr defTabSz="914354"/>
            <a:r>
              <a:rPr lang="en-US" sz="667">
                <a:solidFill>
                  <a:srgbClr val="FFFFFF"/>
                </a:solidFill>
                <a:latin typeface="Century Gothic"/>
              </a:rPr>
              <a:t>Fight against food waste</a:t>
            </a:r>
          </a:p>
        </p:txBody>
      </p:sp>
      <p:pic>
        <p:nvPicPr>
          <p:cNvPr id="53" name="Picture 52" descr="Icon&#10;&#10;Description automatically generated">
            <a:extLst>
              <a:ext uri="{FF2B5EF4-FFF2-40B4-BE49-F238E27FC236}">
                <a16:creationId xmlns:a16="http://schemas.microsoft.com/office/drawing/2014/main" id="{BB50B2E5-E600-4C69-9ED1-818BEBC503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0437" y="3028496"/>
            <a:ext cx="360000" cy="360000"/>
          </a:xfrm>
          <a:prstGeom prst="rect">
            <a:avLst/>
          </a:prstGeom>
        </p:spPr>
      </p:pic>
      <p:pic>
        <p:nvPicPr>
          <p:cNvPr id="54" name="Picture 53">
            <a:extLst>
              <a:ext uri="{FF2B5EF4-FFF2-40B4-BE49-F238E27FC236}">
                <a16:creationId xmlns:a16="http://schemas.microsoft.com/office/drawing/2014/main" id="{E6D5EEC7-4491-4E84-961E-12EAA77877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0619" y="3028496"/>
            <a:ext cx="360000" cy="360000"/>
          </a:xfrm>
          <a:prstGeom prst="rect">
            <a:avLst/>
          </a:prstGeom>
        </p:spPr>
      </p:pic>
      <p:pic>
        <p:nvPicPr>
          <p:cNvPr id="58" name="Picture 57" descr="A picture containing logo&#10;&#10;Description automatically generated">
            <a:extLst>
              <a:ext uri="{FF2B5EF4-FFF2-40B4-BE49-F238E27FC236}">
                <a16:creationId xmlns:a16="http://schemas.microsoft.com/office/drawing/2014/main" id="{F8144C04-31B7-42B6-B788-3A3FE6107FF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63719" y="3028496"/>
            <a:ext cx="360000" cy="360000"/>
          </a:xfrm>
          <a:prstGeom prst="rect">
            <a:avLst/>
          </a:prstGeom>
        </p:spPr>
      </p:pic>
    </p:spTree>
    <p:extLst>
      <p:ext uri="{BB962C8B-B14F-4D97-AF65-F5344CB8AC3E}">
        <p14:creationId xmlns:p14="http://schemas.microsoft.com/office/powerpoint/2010/main" val="1143137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re 20">
            <a:extLst>
              <a:ext uri="{FF2B5EF4-FFF2-40B4-BE49-F238E27FC236}">
                <a16:creationId xmlns:a16="http://schemas.microsoft.com/office/drawing/2014/main" id="{635C2CB7-4534-4577-90CE-3FB506B72D20}"/>
              </a:ext>
            </a:extLst>
          </p:cNvPr>
          <p:cNvSpPr>
            <a:spLocks noGrp="1"/>
          </p:cNvSpPr>
          <p:nvPr>
            <p:ph type="title"/>
          </p:nvPr>
        </p:nvSpPr>
        <p:spPr/>
        <p:txBody>
          <a:bodyPr/>
          <a:lstStyle/>
          <a:p>
            <a:r>
              <a:rPr lang="en-GB" dirty="0"/>
              <a:t>Cross-analysis: from issues to ambitions </a:t>
            </a:r>
          </a:p>
        </p:txBody>
      </p:sp>
      <p:sp>
        <p:nvSpPr>
          <p:cNvPr id="15" name="Espace réservé du contenu 8">
            <a:extLst>
              <a:ext uri="{FF2B5EF4-FFF2-40B4-BE49-F238E27FC236}">
                <a16:creationId xmlns:a16="http://schemas.microsoft.com/office/drawing/2014/main" id="{2DB44292-F8CA-4994-B779-D881926D70D5}"/>
              </a:ext>
            </a:extLst>
          </p:cNvPr>
          <p:cNvSpPr txBox="1">
            <a:spLocks/>
          </p:cNvSpPr>
          <p:nvPr/>
        </p:nvSpPr>
        <p:spPr>
          <a:xfrm>
            <a:off x="158953" y="1146971"/>
            <a:ext cx="3788827" cy="4255168"/>
          </a:xfrm>
          <a:prstGeom prst="rect">
            <a:avLst/>
          </a:prstGeom>
          <a:solidFill>
            <a:schemeClr val="tx1">
              <a:lumMod val="10000"/>
              <a:lumOff val="90000"/>
            </a:schemeClr>
          </a:solidFill>
        </p:spPr>
        <p:txBody>
          <a:bodyPr vert="horz" wrap="square" lIns="144000" tIns="96000" rIns="144000" bIns="96000" rtlCol="0" anchor="t" anchorCtr="0">
            <a:noAutofit/>
          </a:bodyPr>
          <a:lstStyle>
            <a:lvl1pPr marL="0" indent="0" algn="l" defTabSz="685800" rtl="0" eaLnBrk="1" latinLnBrk="0" hangingPunct="1">
              <a:lnSpc>
                <a:spcPct val="100000"/>
              </a:lnSpc>
              <a:spcBef>
                <a:spcPts val="600"/>
              </a:spcBef>
              <a:spcAft>
                <a:spcPts val="0"/>
              </a:spcAft>
              <a:buClr>
                <a:schemeClr val="accent2"/>
              </a:buClr>
              <a:buFont typeface="Wingdings 2" panose="05020102010507070707" pitchFamily="18" charset="2"/>
              <a:buNone/>
              <a:defRPr lang="en-US" sz="1600" b="1" kern="1200" noProof="0">
                <a:solidFill>
                  <a:schemeClr val="tx1"/>
                </a:solidFill>
                <a:latin typeface="+mn-lt"/>
                <a:ea typeface="+mn-ea"/>
                <a:cs typeface="+mn-cs"/>
              </a:defRPr>
            </a:lvl1pPr>
            <a:lvl2pPr marL="180000" marR="0" indent="-180975" algn="l" defTabSz="685800" rtl="0" eaLnBrk="1" fontAlgn="auto" latinLnBrk="0" hangingPunct="1">
              <a:lnSpc>
                <a:spcPct val="100000"/>
              </a:lnSpc>
              <a:spcBef>
                <a:spcPts val="600"/>
              </a:spcBef>
              <a:spcAft>
                <a:spcPts val="600"/>
              </a:spcAft>
              <a:buClr>
                <a:srgbClr val="FF0000"/>
              </a:buClr>
              <a:buSzTx/>
              <a:buFont typeface="Wingdings 2" panose="05020102010507070707" pitchFamily="18" charset="2"/>
              <a:buChar char=""/>
              <a:tabLst/>
              <a:defRPr lang="fr-FR" sz="1400" kern="1200" noProof="0" dirty="0">
                <a:solidFill>
                  <a:schemeClr val="tx1">
                    <a:lumMod val="75000"/>
                    <a:lumOff val="25000"/>
                  </a:schemeClr>
                </a:solidFill>
                <a:latin typeface="+mn-lt"/>
                <a:ea typeface="+mn-ea"/>
                <a:cs typeface="+mn-cs"/>
              </a:defRPr>
            </a:lvl2pPr>
            <a:lvl3pPr marL="542925" marR="0" indent="-179388" algn="l" defTabSz="685800" rtl="0" eaLnBrk="1" fontAlgn="auto" latinLnBrk="0" hangingPunct="1">
              <a:lnSpc>
                <a:spcPct val="100000"/>
              </a:lnSpc>
              <a:spcBef>
                <a:spcPts val="300"/>
              </a:spcBef>
              <a:spcAft>
                <a:spcPts val="600"/>
              </a:spcAft>
              <a:buClr>
                <a:srgbClr val="FF0000"/>
              </a:buClr>
              <a:buSzTx/>
              <a:buFont typeface="Wingdings" panose="05000000000000000000" pitchFamily="2" charset="2"/>
              <a:buChar char="§"/>
              <a:tabLst/>
              <a:defRPr lang="fr-FR" sz="1200" kern="1200" noProof="0" dirty="0">
                <a:solidFill>
                  <a:schemeClr val="tx1">
                    <a:lumMod val="75000"/>
                    <a:lumOff val="25000"/>
                  </a:schemeClr>
                </a:solidFill>
                <a:latin typeface="+mn-lt"/>
                <a:ea typeface="+mn-ea"/>
                <a:cs typeface="+mn-cs"/>
              </a:defRPr>
            </a:lvl3pPr>
            <a:lvl4pPr marL="714375" marR="0" indent="-179388" algn="l" defTabSz="685800" rtl="0" eaLnBrk="1" fontAlgn="auto" latinLnBrk="0" hangingPunct="1">
              <a:lnSpc>
                <a:spcPct val="100000"/>
              </a:lnSpc>
              <a:spcBef>
                <a:spcPts val="300"/>
              </a:spcBef>
              <a:spcAft>
                <a:spcPts val="600"/>
              </a:spcAft>
              <a:buClr>
                <a:srgbClr val="FF0000"/>
              </a:buClr>
              <a:buSzTx/>
              <a:buFont typeface="Century Gothic" panose="020B0502020202020204" pitchFamily="34" charset="0"/>
              <a:buChar char="−"/>
              <a:tabLst/>
              <a:defRPr lang="fr-FR" sz="1200" kern="1200" noProof="0" dirty="0">
                <a:solidFill>
                  <a:schemeClr val="tx1">
                    <a:lumMod val="75000"/>
                    <a:lumOff val="25000"/>
                  </a:schemeClr>
                </a:solidFill>
                <a:latin typeface="+mn-lt"/>
                <a:ea typeface="+mn-ea"/>
                <a:cs typeface="+mn-cs"/>
              </a:defRPr>
            </a:lvl4pPr>
            <a:lvl5pPr marL="714375" indent="-179388" algn="l" defTabSz="685800" rtl="0" eaLnBrk="1" latinLnBrk="0" hangingPunct="1">
              <a:lnSpc>
                <a:spcPct val="100000"/>
              </a:lnSpc>
              <a:spcBef>
                <a:spcPts val="300"/>
              </a:spcBef>
              <a:spcAft>
                <a:spcPts val="600"/>
              </a:spcAft>
              <a:buClr>
                <a:schemeClr val="accent2"/>
              </a:buClr>
              <a:buFont typeface="Century Gothic" panose="020B0502020202020204" pitchFamily="34" charset="0"/>
              <a:buChar char="−"/>
              <a:defRPr sz="12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5992" lvl="1" indent="-335992" defTabSz="914377">
              <a:spcBef>
                <a:spcPts val="1333"/>
              </a:spcBef>
              <a:spcAft>
                <a:spcPts val="1333"/>
              </a:spcAft>
              <a:buClr>
                <a:srgbClr val="F72717"/>
              </a:buClr>
              <a:defRPr/>
            </a:pPr>
            <a:r>
              <a:rPr lang="en-US" sz="1867" b="1" noProof="1">
                <a:solidFill>
                  <a:schemeClr val="tx1"/>
                </a:solidFill>
                <a:latin typeface="Century Gothic"/>
              </a:rPr>
              <a:t>Talent management</a:t>
            </a:r>
          </a:p>
          <a:p>
            <a:pPr marL="335992" lvl="1" indent="-335992" defTabSz="914377">
              <a:spcBef>
                <a:spcPts val="1333"/>
              </a:spcBef>
              <a:spcAft>
                <a:spcPts val="1333"/>
              </a:spcAft>
              <a:buClr>
                <a:srgbClr val="F72717"/>
              </a:buClr>
              <a:defRPr/>
            </a:pPr>
            <a:r>
              <a:rPr lang="en-US" sz="1867" b="1" noProof="1">
                <a:solidFill>
                  <a:srgbClr val="323232"/>
                </a:solidFill>
                <a:latin typeface="Century Gothic"/>
              </a:rPr>
              <a:t>Diversity</a:t>
            </a:r>
          </a:p>
          <a:p>
            <a:pPr marL="335992" lvl="1" indent="-335992" defTabSz="914377">
              <a:spcBef>
                <a:spcPts val="1333"/>
              </a:spcBef>
              <a:spcAft>
                <a:spcPts val="1333"/>
              </a:spcAft>
              <a:buClr>
                <a:srgbClr val="F72717"/>
              </a:buClr>
              <a:defRPr/>
            </a:pPr>
            <a:r>
              <a:rPr lang="en-US" sz="1867" b="1" noProof="1">
                <a:solidFill>
                  <a:srgbClr val="323232"/>
                </a:solidFill>
                <a:latin typeface="Century Gothic"/>
              </a:rPr>
              <a:t>Labor &amp; human rights</a:t>
            </a:r>
          </a:p>
          <a:p>
            <a:pPr marL="335992" lvl="1" indent="-335992" defTabSz="914377">
              <a:spcBef>
                <a:spcPts val="1333"/>
              </a:spcBef>
              <a:spcAft>
                <a:spcPts val="1333"/>
              </a:spcAft>
              <a:buClr>
                <a:srgbClr val="F72717"/>
              </a:buClr>
              <a:defRPr/>
            </a:pPr>
            <a:r>
              <a:rPr lang="en-US" sz="1867" b="1" noProof="1">
                <a:solidFill>
                  <a:schemeClr val="tx1"/>
                </a:solidFill>
                <a:latin typeface="Century Gothic"/>
              </a:rPr>
              <a:t>Social &amp; economic contribution</a:t>
            </a:r>
          </a:p>
          <a:p>
            <a:pPr marL="335992" lvl="1" indent="-335992" defTabSz="914377">
              <a:spcBef>
                <a:spcPts val="1333"/>
              </a:spcBef>
              <a:spcAft>
                <a:spcPts val="1333"/>
              </a:spcAft>
              <a:buClr>
                <a:srgbClr val="F72717"/>
              </a:buClr>
              <a:defRPr/>
            </a:pPr>
            <a:endParaRPr lang="en-US" sz="1867" noProof="1">
              <a:solidFill>
                <a:srgbClr val="323232"/>
              </a:solidFill>
              <a:latin typeface="Century Gothic"/>
            </a:endParaRPr>
          </a:p>
        </p:txBody>
      </p:sp>
      <p:sp>
        <p:nvSpPr>
          <p:cNvPr id="16" name="Espace réservé du contenu 8">
            <a:extLst>
              <a:ext uri="{FF2B5EF4-FFF2-40B4-BE49-F238E27FC236}">
                <a16:creationId xmlns:a16="http://schemas.microsoft.com/office/drawing/2014/main" id="{939B6898-F7E8-427F-850C-DECC1B4FC0AD}"/>
              </a:ext>
            </a:extLst>
          </p:cNvPr>
          <p:cNvSpPr txBox="1">
            <a:spLocks/>
          </p:cNvSpPr>
          <p:nvPr/>
        </p:nvSpPr>
        <p:spPr>
          <a:xfrm>
            <a:off x="4150117" y="1146969"/>
            <a:ext cx="3788827" cy="4255168"/>
          </a:xfrm>
          <a:prstGeom prst="rect">
            <a:avLst/>
          </a:prstGeom>
          <a:solidFill>
            <a:schemeClr val="tx1">
              <a:lumMod val="10000"/>
              <a:lumOff val="90000"/>
            </a:schemeClr>
          </a:solidFill>
        </p:spPr>
        <p:txBody>
          <a:bodyPr vert="horz" wrap="square" lIns="144000" tIns="96000" rIns="144000" bIns="144000" rtlCol="0" anchor="t" anchorCtr="0">
            <a:noAutofit/>
          </a:bodyPr>
          <a:lstStyle>
            <a:lvl1pPr marL="0" indent="0" algn="l" defTabSz="685800" rtl="0" eaLnBrk="1" latinLnBrk="0" hangingPunct="1">
              <a:lnSpc>
                <a:spcPct val="100000"/>
              </a:lnSpc>
              <a:spcBef>
                <a:spcPts val="600"/>
              </a:spcBef>
              <a:spcAft>
                <a:spcPts val="0"/>
              </a:spcAft>
              <a:buClr>
                <a:schemeClr val="accent2"/>
              </a:buClr>
              <a:buFont typeface="Wingdings 2" panose="05020102010507070707" pitchFamily="18" charset="2"/>
              <a:buNone/>
              <a:defRPr lang="en-US" sz="1600" b="1" kern="1200" noProof="0">
                <a:solidFill>
                  <a:schemeClr val="tx1"/>
                </a:solidFill>
                <a:latin typeface="+mn-lt"/>
                <a:ea typeface="+mn-ea"/>
                <a:cs typeface="+mn-cs"/>
              </a:defRPr>
            </a:lvl1pPr>
            <a:lvl2pPr marL="180000" marR="0" indent="-180975" algn="l" defTabSz="685800" rtl="0" eaLnBrk="1" fontAlgn="auto" latinLnBrk="0" hangingPunct="1">
              <a:lnSpc>
                <a:spcPct val="100000"/>
              </a:lnSpc>
              <a:spcBef>
                <a:spcPts val="600"/>
              </a:spcBef>
              <a:spcAft>
                <a:spcPts val="600"/>
              </a:spcAft>
              <a:buClr>
                <a:srgbClr val="FF0000"/>
              </a:buClr>
              <a:buSzTx/>
              <a:buFont typeface="Wingdings 2" panose="05020102010507070707" pitchFamily="18" charset="2"/>
              <a:buChar char=""/>
              <a:tabLst/>
              <a:defRPr lang="fr-FR" sz="1400" kern="1200" noProof="0" dirty="0">
                <a:solidFill>
                  <a:schemeClr val="tx1">
                    <a:lumMod val="75000"/>
                    <a:lumOff val="25000"/>
                  </a:schemeClr>
                </a:solidFill>
                <a:latin typeface="+mn-lt"/>
                <a:ea typeface="+mn-ea"/>
                <a:cs typeface="+mn-cs"/>
              </a:defRPr>
            </a:lvl2pPr>
            <a:lvl3pPr marL="542925" marR="0" indent="-179388" algn="l" defTabSz="685800" rtl="0" eaLnBrk="1" fontAlgn="auto" latinLnBrk="0" hangingPunct="1">
              <a:lnSpc>
                <a:spcPct val="100000"/>
              </a:lnSpc>
              <a:spcBef>
                <a:spcPts val="300"/>
              </a:spcBef>
              <a:spcAft>
                <a:spcPts val="600"/>
              </a:spcAft>
              <a:buClr>
                <a:srgbClr val="FF0000"/>
              </a:buClr>
              <a:buSzTx/>
              <a:buFont typeface="Wingdings" panose="05000000000000000000" pitchFamily="2" charset="2"/>
              <a:buChar char="§"/>
              <a:tabLst/>
              <a:defRPr lang="fr-FR" sz="1200" kern="1200" noProof="0" dirty="0">
                <a:solidFill>
                  <a:schemeClr val="tx1">
                    <a:lumMod val="75000"/>
                    <a:lumOff val="25000"/>
                  </a:schemeClr>
                </a:solidFill>
                <a:latin typeface="+mn-lt"/>
                <a:ea typeface="+mn-ea"/>
                <a:cs typeface="+mn-cs"/>
              </a:defRPr>
            </a:lvl3pPr>
            <a:lvl4pPr marL="714375" marR="0" indent="-179388" algn="l" defTabSz="685800" rtl="0" eaLnBrk="1" fontAlgn="auto" latinLnBrk="0" hangingPunct="1">
              <a:lnSpc>
                <a:spcPct val="100000"/>
              </a:lnSpc>
              <a:spcBef>
                <a:spcPts val="300"/>
              </a:spcBef>
              <a:spcAft>
                <a:spcPts val="600"/>
              </a:spcAft>
              <a:buClr>
                <a:srgbClr val="FF0000"/>
              </a:buClr>
              <a:buSzTx/>
              <a:buFont typeface="Century Gothic" panose="020B0502020202020204" pitchFamily="34" charset="0"/>
              <a:buChar char="−"/>
              <a:tabLst/>
              <a:defRPr lang="fr-FR" sz="1200" kern="1200" noProof="0" dirty="0">
                <a:solidFill>
                  <a:schemeClr val="tx1">
                    <a:lumMod val="75000"/>
                    <a:lumOff val="25000"/>
                  </a:schemeClr>
                </a:solidFill>
                <a:latin typeface="+mn-lt"/>
                <a:ea typeface="+mn-ea"/>
                <a:cs typeface="+mn-cs"/>
              </a:defRPr>
            </a:lvl4pPr>
            <a:lvl5pPr marL="714375" indent="-179388" algn="l" defTabSz="685800" rtl="0" eaLnBrk="1" latinLnBrk="0" hangingPunct="1">
              <a:lnSpc>
                <a:spcPct val="100000"/>
              </a:lnSpc>
              <a:spcBef>
                <a:spcPts val="300"/>
              </a:spcBef>
              <a:spcAft>
                <a:spcPts val="600"/>
              </a:spcAft>
              <a:buClr>
                <a:schemeClr val="accent2"/>
              </a:buClr>
              <a:buFont typeface="Century Gothic" panose="020B0502020202020204" pitchFamily="34" charset="0"/>
              <a:buChar char="−"/>
              <a:defRPr sz="12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41294" defTabSz="914377">
              <a:spcBef>
                <a:spcPts val="1333"/>
              </a:spcBef>
              <a:spcAft>
                <a:spcPts val="1333"/>
              </a:spcAft>
              <a:buClr>
                <a:srgbClr val="F72717"/>
              </a:buClr>
              <a:defRPr/>
            </a:pPr>
            <a:r>
              <a:rPr lang="en-US" sz="1867" b="1" noProof="1">
                <a:solidFill>
                  <a:schemeClr val="tx1"/>
                </a:solidFill>
                <a:latin typeface="Century Gothic"/>
              </a:rPr>
              <a:t>Energy &amp; climate change</a:t>
            </a:r>
          </a:p>
          <a:p>
            <a:pPr marL="239994" lvl="1" indent="-241294" defTabSz="914377">
              <a:spcBef>
                <a:spcPts val="1333"/>
              </a:spcBef>
              <a:spcAft>
                <a:spcPts val="1333"/>
              </a:spcAft>
              <a:buClr>
                <a:srgbClr val="F72717"/>
              </a:buClr>
              <a:defRPr/>
            </a:pPr>
            <a:r>
              <a:rPr lang="en-US" sz="1867" b="1" noProof="1">
                <a:solidFill>
                  <a:srgbClr val="323232"/>
                </a:solidFill>
                <a:latin typeface="Century Gothic"/>
              </a:rPr>
              <a:t>Sustainable mobility promotion</a:t>
            </a:r>
          </a:p>
          <a:p>
            <a:pPr marL="239994" lvl="1" indent="-241294" defTabSz="914377">
              <a:spcBef>
                <a:spcPts val="1333"/>
              </a:spcBef>
              <a:spcAft>
                <a:spcPts val="1333"/>
              </a:spcAft>
              <a:buClr>
                <a:srgbClr val="F72717"/>
              </a:buClr>
              <a:defRPr/>
            </a:pPr>
            <a:r>
              <a:rPr lang="en-US" sz="1867" b="1" noProof="1">
                <a:solidFill>
                  <a:srgbClr val="323232"/>
                </a:solidFill>
                <a:latin typeface="Century Gothic"/>
              </a:rPr>
              <a:t>Fight against food waste</a:t>
            </a:r>
          </a:p>
          <a:p>
            <a:pPr marL="239994" lvl="1" indent="-241294" defTabSz="914377">
              <a:spcBef>
                <a:spcPts val="1333"/>
              </a:spcBef>
              <a:spcAft>
                <a:spcPts val="1333"/>
              </a:spcAft>
              <a:buClr>
                <a:srgbClr val="F72717"/>
              </a:buClr>
              <a:defRPr/>
            </a:pPr>
            <a:r>
              <a:rPr lang="en-US" sz="1867" b="1" noProof="1">
                <a:solidFill>
                  <a:srgbClr val="323232"/>
                </a:solidFill>
                <a:latin typeface="Century Gothic"/>
              </a:rPr>
              <a:t>Eco-designing, circular economy</a:t>
            </a:r>
          </a:p>
          <a:p>
            <a:pPr marL="239994" lvl="1" indent="-241294" defTabSz="914377">
              <a:spcBef>
                <a:spcPts val="1333"/>
              </a:spcBef>
              <a:spcAft>
                <a:spcPts val="1333"/>
              </a:spcAft>
              <a:buClr>
                <a:srgbClr val="F72717"/>
              </a:buClr>
              <a:defRPr/>
            </a:pPr>
            <a:r>
              <a:rPr lang="en-US" sz="1867" b="1" noProof="1">
                <a:solidFill>
                  <a:srgbClr val="323232"/>
                </a:solidFill>
                <a:latin typeface="Century Gothic"/>
              </a:rPr>
              <a:t>Resource &amp; waste management</a:t>
            </a:r>
          </a:p>
          <a:p>
            <a:pPr marL="239994" lvl="1" indent="-241294" defTabSz="914377">
              <a:spcBef>
                <a:spcPts val="1333"/>
              </a:spcBef>
              <a:spcAft>
                <a:spcPts val="1333"/>
              </a:spcAft>
              <a:buClr>
                <a:srgbClr val="F72717"/>
              </a:buClr>
              <a:defRPr/>
            </a:pPr>
            <a:endParaRPr lang="en-US" sz="1867" noProof="1">
              <a:solidFill>
                <a:srgbClr val="323232"/>
              </a:solidFill>
              <a:latin typeface="Century Gothic"/>
            </a:endParaRPr>
          </a:p>
          <a:p>
            <a:pPr marL="239994" lvl="1" indent="-241294" defTabSz="914377">
              <a:spcBef>
                <a:spcPts val="1333"/>
              </a:spcBef>
              <a:spcAft>
                <a:spcPts val="1333"/>
              </a:spcAft>
              <a:buClr>
                <a:srgbClr val="F72717"/>
              </a:buClr>
              <a:defRPr/>
            </a:pPr>
            <a:endParaRPr lang="en-US" sz="1867" noProof="1">
              <a:solidFill>
                <a:srgbClr val="323232"/>
              </a:solidFill>
              <a:latin typeface="Century Gothic"/>
            </a:endParaRPr>
          </a:p>
          <a:p>
            <a:pPr marL="239994" lvl="1" indent="-241294" defTabSz="914377">
              <a:spcBef>
                <a:spcPts val="1333"/>
              </a:spcBef>
              <a:spcAft>
                <a:spcPts val="1333"/>
              </a:spcAft>
              <a:buClr>
                <a:srgbClr val="F72717"/>
              </a:buClr>
              <a:defRPr/>
            </a:pPr>
            <a:endParaRPr lang="en-US" sz="1867" noProof="1">
              <a:solidFill>
                <a:srgbClr val="323232"/>
              </a:solidFill>
              <a:latin typeface="Century Gothic"/>
            </a:endParaRPr>
          </a:p>
          <a:p>
            <a:pPr marL="0" lvl="1" indent="0" defTabSz="914377">
              <a:spcBef>
                <a:spcPts val="1333"/>
              </a:spcBef>
              <a:spcAft>
                <a:spcPts val="1333"/>
              </a:spcAft>
              <a:buClr>
                <a:srgbClr val="F72717"/>
              </a:buClr>
              <a:buNone/>
              <a:defRPr/>
            </a:pPr>
            <a:endParaRPr lang="en-US" sz="1867" noProof="1">
              <a:solidFill>
                <a:srgbClr val="323232"/>
              </a:solidFill>
              <a:latin typeface="Century Gothic"/>
            </a:endParaRPr>
          </a:p>
        </p:txBody>
      </p:sp>
      <p:sp>
        <p:nvSpPr>
          <p:cNvPr id="19" name="Espace réservé du contenu 8">
            <a:extLst>
              <a:ext uri="{FF2B5EF4-FFF2-40B4-BE49-F238E27FC236}">
                <a16:creationId xmlns:a16="http://schemas.microsoft.com/office/drawing/2014/main" id="{A54A1FD4-DA45-493F-BBF8-8B925283084D}"/>
              </a:ext>
            </a:extLst>
          </p:cNvPr>
          <p:cNvSpPr txBox="1">
            <a:spLocks/>
          </p:cNvSpPr>
          <p:nvPr/>
        </p:nvSpPr>
        <p:spPr>
          <a:xfrm>
            <a:off x="8141279" y="1146970"/>
            <a:ext cx="3929668" cy="4255173"/>
          </a:xfrm>
          <a:prstGeom prst="rect">
            <a:avLst/>
          </a:prstGeom>
          <a:solidFill>
            <a:schemeClr val="tx1">
              <a:lumMod val="10000"/>
              <a:lumOff val="90000"/>
            </a:schemeClr>
          </a:solidFill>
        </p:spPr>
        <p:txBody>
          <a:bodyPr vert="horz" wrap="square" lIns="144000" tIns="96000" rIns="144000" bIns="96000" rtlCol="0" anchor="t" anchorCtr="0">
            <a:noAutofit/>
          </a:bodyPr>
          <a:lstStyle>
            <a:lvl1pPr marL="0" indent="0" algn="l" defTabSz="685800" rtl="0" eaLnBrk="1" latinLnBrk="0" hangingPunct="1">
              <a:lnSpc>
                <a:spcPct val="100000"/>
              </a:lnSpc>
              <a:spcBef>
                <a:spcPts val="600"/>
              </a:spcBef>
              <a:spcAft>
                <a:spcPts val="0"/>
              </a:spcAft>
              <a:buClr>
                <a:schemeClr val="accent2"/>
              </a:buClr>
              <a:buFont typeface="Wingdings 2" panose="05020102010507070707" pitchFamily="18" charset="2"/>
              <a:buNone/>
              <a:defRPr lang="en-US" sz="1600" b="1" kern="1200" noProof="0">
                <a:solidFill>
                  <a:schemeClr val="tx1"/>
                </a:solidFill>
                <a:latin typeface="+mn-lt"/>
                <a:ea typeface="+mn-ea"/>
                <a:cs typeface="+mn-cs"/>
              </a:defRPr>
            </a:lvl1pPr>
            <a:lvl2pPr marL="180000" marR="0" indent="-180975" algn="l" defTabSz="685800" rtl="0" eaLnBrk="1" fontAlgn="auto" latinLnBrk="0" hangingPunct="1">
              <a:lnSpc>
                <a:spcPct val="100000"/>
              </a:lnSpc>
              <a:spcBef>
                <a:spcPts val="600"/>
              </a:spcBef>
              <a:spcAft>
                <a:spcPts val="600"/>
              </a:spcAft>
              <a:buClr>
                <a:srgbClr val="FF0000"/>
              </a:buClr>
              <a:buSzTx/>
              <a:buFont typeface="Wingdings 2" panose="05020102010507070707" pitchFamily="18" charset="2"/>
              <a:buChar char=""/>
              <a:tabLst/>
              <a:defRPr lang="fr-FR" sz="1400" kern="1200" noProof="0" dirty="0">
                <a:solidFill>
                  <a:schemeClr val="tx1">
                    <a:lumMod val="75000"/>
                    <a:lumOff val="25000"/>
                  </a:schemeClr>
                </a:solidFill>
                <a:latin typeface="+mn-lt"/>
                <a:ea typeface="+mn-ea"/>
                <a:cs typeface="+mn-cs"/>
              </a:defRPr>
            </a:lvl2pPr>
            <a:lvl3pPr marL="542925" marR="0" indent="-179388" algn="l" defTabSz="685800" rtl="0" eaLnBrk="1" fontAlgn="auto" latinLnBrk="0" hangingPunct="1">
              <a:lnSpc>
                <a:spcPct val="100000"/>
              </a:lnSpc>
              <a:spcBef>
                <a:spcPts val="300"/>
              </a:spcBef>
              <a:spcAft>
                <a:spcPts val="600"/>
              </a:spcAft>
              <a:buClr>
                <a:srgbClr val="FF0000"/>
              </a:buClr>
              <a:buSzTx/>
              <a:buFont typeface="Wingdings" panose="05000000000000000000" pitchFamily="2" charset="2"/>
              <a:buChar char="§"/>
              <a:tabLst/>
              <a:defRPr lang="fr-FR" sz="1200" kern="1200" noProof="0" dirty="0">
                <a:solidFill>
                  <a:schemeClr val="tx1">
                    <a:lumMod val="75000"/>
                    <a:lumOff val="25000"/>
                  </a:schemeClr>
                </a:solidFill>
                <a:latin typeface="+mn-lt"/>
                <a:ea typeface="+mn-ea"/>
                <a:cs typeface="+mn-cs"/>
              </a:defRPr>
            </a:lvl3pPr>
            <a:lvl4pPr marL="714375" marR="0" indent="-179388" algn="l" defTabSz="685800" rtl="0" eaLnBrk="1" fontAlgn="auto" latinLnBrk="0" hangingPunct="1">
              <a:lnSpc>
                <a:spcPct val="100000"/>
              </a:lnSpc>
              <a:spcBef>
                <a:spcPts val="300"/>
              </a:spcBef>
              <a:spcAft>
                <a:spcPts val="600"/>
              </a:spcAft>
              <a:buClr>
                <a:srgbClr val="FF0000"/>
              </a:buClr>
              <a:buSzTx/>
              <a:buFont typeface="Century Gothic" panose="020B0502020202020204" pitchFamily="34" charset="0"/>
              <a:buChar char="−"/>
              <a:tabLst/>
              <a:defRPr lang="fr-FR" sz="1200" kern="1200" noProof="0" dirty="0">
                <a:solidFill>
                  <a:schemeClr val="tx1">
                    <a:lumMod val="75000"/>
                    <a:lumOff val="25000"/>
                  </a:schemeClr>
                </a:solidFill>
                <a:latin typeface="+mn-lt"/>
                <a:ea typeface="+mn-ea"/>
                <a:cs typeface="+mn-cs"/>
              </a:defRPr>
            </a:lvl4pPr>
            <a:lvl5pPr marL="714375" indent="-179388" algn="l" defTabSz="685800" rtl="0" eaLnBrk="1" latinLnBrk="0" hangingPunct="1">
              <a:lnSpc>
                <a:spcPct val="100000"/>
              </a:lnSpc>
              <a:spcBef>
                <a:spcPts val="300"/>
              </a:spcBef>
              <a:spcAft>
                <a:spcPts val="600"/>
              </a:spcAft>
              <a:buClr>
                <a:schemeClr val="accent2"/>
              </a:buClr>
              <a:buFont typeface="Century Gothic" panose="020B0502020202020204" pitchFamily="34" charset="0"/>
              <a:buChar char="−"/>
              <a:defRPr sz="12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41294" defTabSz="914377">
              <a:spcBef>
                <a:spcPts val="1333"/>
              </a:spcBef>
              <a:spcAft>
                <a:spcPts val="1333"/>
              </a:spcAft>
              <a:buClr>
                <a:srgbClr val="F72717"/>
              </a:buClr>
              <a:defRPr/>
            </a:pPr>
            <a:r>
              <a:rPr lang="en-US" sz="1867" b="1" noProof="1">
                <a:solidFill>
                  <a:schemeClr val="tx1"/>
                </a:solidFill>
                <a:latin typeface="Century Gothic"/>
              </a:rPr>
              <a:t>Business ethics</a:t>
            </a:r>
          </a:p>
          <a:p>
            <a:pPr marL="239994" lvl="1" indent="-241294" defTabSz="914377">
              <a:spcBef>
                <a:spcPts val="1333"/>
              </a:spcBef>
              <a:spcAft>
                <a:spcPts val="1333"/>
              </a:spcAft>
              <a:buClr>
                <a:srgbClr val="F72717"/>
              </a:buClr>
              <a:defRPr/>
            </a:pPr>
            <a:r>
              <a:rPr lang="en-US" sz="1867" b="1" noProof="1">
                <a:solidFill>
                  <a:schemeClr val="tx1"/>
                </a:solidFill>
                <a:latin typeface="Century Gothic"/>
              </a:rPr>
              <a:t>IT security &amp; data privacy</a:t>
            </a:r>
          </a:p>
          <a:p>
            <a:pPr marL="239994" lvl="1" indent="-241294" defTabSz="914377">
              <a:spcBef>
                <a:spcPts val="1333"/>
              </a:spcBef>
              <a:spcAft>
                <a:spcPts val="1333"/>
              </a:spcAft>
              <a:buClr>
                <a:srgbClr val="F72717"/>
              </a:buClr>
              <a:defRPr/>
            </a:pPr>
            <a:r>
              <a:rPr lang="en-US" sz="1867" b="1" noProof="1">
                <a:solidFill>
                  <a:schemeClr val="tx1"/>
                </a:solidFill>
                <a:latin typeface="Century Gothic"/>
              </a:rPr>
              <a:t>Responsible payment digitalization</a:t>
            </a:r>
          </a:p>
          <a:p>
            <a:pPr marL="239994" lvl="1" indent="-241294" defTabSz="914377">
              <a:spcBef>
                <a:spcPts val="1333"/>
              </a:spcBef>
              <a:spcAft>
                <a:spcPts val="1333"/>
              </a:spcAft>
              <a:buClr>
                <a:srgbClr val="F72717"/>
              </a:buClr>
              <a:defRPr/>
            </a:pPr>
            <a:r>
              <a:rPr lang="en-US" sz="1867" b="1" noProof="1">
                <a:solidFill>
                  <a:schemeClr val="tx1"/>
                </a:solidFill>
                <a:latin typeface="Century Gothic"/>
              </a:rPr>
              <a:t>Client satisfaction</a:t>
            </a:r>
          </a:p>
          <a:p>
            <a:pPr marL="239994" lvl="1" indent="-241294" defTabSz="914377">
              <a:spcBef>
                <a:spcPts val="1333"/>
              </a:spcBef>
              <a:spcAft>
                <a:spcPts val="1333"/>
              </a:spcAft>
              <a:buClr>
                <a:srgbClr val="F72717"/>
              </a:buClr>
              <a:defRPr/>
            </a:pPr>
            <a:r>
              <a:rPr lang="en-US" sz="1867" b="1" noProof="1">
                <a:solidFill>
                  <a:schemeClr val="tx1"/>
                </a:solidFill>
                <a:latin typeface="Century Gothic"/>
              </a:rPr>
              <a:t>Sustainable and healthy food promotion</a:t>
            </a:r>
          </a:p>
          <a:p>
            <a:pPr marL="239994" lvl="1" indent="-241294" defTabSz="914377">
              <a:spcBef>
                <a:spcPts val="1333"/>
              </a:spcBef>
              <a:spcAft>
                <a:spcPts val="1333"/>
              </a:spcAft>
              <a:buClr>
                <a:srgbClr val="F72717"/>
              </a:buClr>
              <a:defRPr/>
            </a:pPr>
            <a:r>
              <a:rPr lang="en-US" sz="1867" b="1" noProof="1">
                <a:solidFill>
                  <a:srgbClr val="323232"/>
                </a:solidFill>
                <a:latin typeface="Century Gothic"/>
              </a:rPr>
              <a:t>Accessibility to solutions</a:t>
            </a:r>
          </a:p>
          <a:p>
            <a:pPr marL="0" lvl="1" indent="0" defTabSz="914377">
              <a:spcBef>
                <a:spcPts val="1333"/>
              </a:spcBef>
              <a:spcAft>
                <a:spcPts val="1333"/>
              </a:spcAft>
              <a:buClr>
                <a:srgbClr val="F72717"/>
              </a:buClr>
              <a:buNone/>
              <a:defRPr/>
            </a:pPr>
            <a:endParaRPr lang="en-US" sz="1867" b="1" noProof="1">
              <a:solidFill>
                <a:srgbClr val="323232"/>
              </a:solidFill>
              <a:latin typeface="Century Gothic"/>
            </a:endParaRPr>
          </a:p>
          <a:p>
            <a:pPr marL="0" lvl="1" indent="0" defTabSz="914377">
              <a:spcBef>
                <a:spcPts val="1333"/>
              </a:spcBef>
              <a:spcAft>
                <a:spcPts val="1333"/>
              </a:spcAft>
              <a:buClr>
                <a:srgbClr val="F72717"/>
              </a:buClr>
              <a:buNone/>
              <a:defRPr/>
            </a:pPr>
            <a:endParaRPr lang="en-US" sz="1867" noProof="1">
              <a:solidFill>
                <a:srgbClr val="323232"/>
              </a:solidFill>
              <a:latin typeface="Century Gothic"/>
            </a:endParaRPr>
          </a:p>
          <a:p>
            <a:pPr marL="239994" lvl="1" indent="-241294" defTabSz="914377">
              <a:spcBef>
                <a:spcPts val="1333"/>
              </a:spcBef>
              <a:spcAft>
                <a:spcPts val="1333"/>
              </a:spcAft>
              <a:buClr>
                <a:srgbClr val="F72717"/>
              </a:buClr>
              <a:defRPr/>
            </a:pPr>
            <a:endParaRPr lang="en-US" sz="1867" noProof="1">
              <a:solidFill>
                <a:srgbClr val="323232"/>
              </a:solidFill>
              <a:latin typeface="Century Gothic"/>
            </a:endParaRPr>
          </a:p>
          <a:p>
            <a:pPr marL="0" lvl="1" indent="0" defTabSz="914377">
              <a:spcBef>
                <a:spcPts val="1333"/>
              </a:spcBef>
              <a:spcAft>
                <a:spcPts val="1333"/>
              </a:spcAft>
              <a:buClr>
                <a:srgbClr val="F72717"/>
              </a:buClr>
              <a:buNone/>
              <a:defRPr/>
            </a:pPr>
            <a:endParaRPr lang="en-US" sz="1867" noProof="1">
              <a:solidFill>
                <a:srgbClr val="323232"/>
              </a:solidFill>
              <a:latin typeface="Century Gothic"/>
            </a:endParaRPr>
          </a:p>
        </p:txBody>
      </p:sp>
      <p:grpSp>
        <p:nvGrpSpPr>
          <p:cNvPr id="58" name="Groupe 44">
            <a:extLst>
              <a:ext uri="{FF2B5EF4-FFF2-40B4-BE49-F238E27FC236}">
                <a16:creationId xmlns:a16="http://schemas.microsoft.com/office/drawing/2014/main" id="{7BC6A720-73BD-465D-ABE7-EAEC2DFA68F1}"/>
              </a:ext>
            </a:extLst>
          </p:cNvPr>
          <p:cNvGrpSpPr/>
          <p:nvPr/>
        </p:nvGrpSpPr>
        <p:grpSpPr>
          <a:xfrm rot="5400000">
            <a:off x="1959884" y="3600338"/>
            <a:ext cx="210341" cy="3788833"/>
            <a:chOff x="6531924" y="851459"/>
            <a:chExt cx="189917" cy="3420926"/>
          </a:xfrm>
          <a:solidFill>
            <a:schemeClr val="tx2"/>
          </a:solidFill>
        </p:grpSpPr>
        <p:sp>
          <p:nvSpPr>
            <p:cNvPr id="59" name="Forme libre : forme 45">
              <a:extLst>
                <a:ext uri="{FF2B5EF4-FFF2-40B4-BE49-F238E27FC236}">
                  <a16:creationId xmlns:a16="http://schemas.microsoft.com/office/drawing/2014/main" id="{66A02BDE-2FB3-4A00-A8D3-954905F0D7BC}"/>
                </a:ext>
              </a:extLst>
            </p:cNvPr>
            <p:cNvSpPr/>
            <p:nvPr/>
          </p:nvSpPr>
          <p:spPr>
            <a:xfrm rot="2700000">
              <a:off x="6531917" y="2466963"/>
              <a:ext cx="189931" cy="189917"/>
            </a:xfrm>
            <a:custGeom>
              <a:avLst/>
              <a:gdLst>
                <a:gd name="connsiteX0" fmla="*/ 0 w 181020"/>
                <a:gd name="connsiteY0" fmla="*/ 18110 h 181006"/>
                <a:gd name="connsiteX1" fmla="*/ 1 w 181020"/>
                <a:gd name="connsiteY1" fmla="*/ 18111 h 181006"/>
                <a:gd name="connsiteX2" fmla="*/ 18102 w 181020"/>
                <a:gd name="connsiteY2" fmla="*/ 10 h 181006"/>
                <a:gd name="connsiteX3" fmla="*/ 162895 w 181020"/>
                <a:gd name="connsiteY3" fmla="*/ 10 h 181006"/>
                <a:gd name="connsiteX4" fmla="*/ 162919 w 181020"/>
                <a:gd name="connsiteY4" fmla="*/ 0 h 181006"/>
                <a:gd name="connsiteX5" fmla="*/ 181020 w 181020"/>
                <a:gd name="connsiteY5" fmla="*/ 18101 h 181006"/>
                <a:gd name="connsiteX6" fmla="*/ 181019 w 181020"/>
                <a:gd name="connsiteY6" fmla="*/ 162905 h 181006"/>
                <a:gd name="connsiteX7" fmla="*/ 162918 w 181020"/>
                <a:gd name="connsiteY7" fmla="*/ 181006 h 181006"/>
                <a:gd name="connsiteX8" fmla="*/ 162919 w 181020"/>
                <a:gd name="connsiteY8" fmla="*/ 181005 h 181006"/>
                <a:gd name="connsiteX9" fmla="*/ 144818 w 181020"/>
                <a:gd name="connsiteY9" fmla="*/ 162904 h 181006"/>
                <a:gd name="connsiteX10" fmla="*/ 144818 w 181020"/>
                <a:gd name="connsiteY10" fmla="*/ 36212 h 181006"/>
                <a:gd name="connsiteX11" fmla="*/ 18101 w 181020"/>
                <a:gd name="connsiteY11" fmla="*/ 36211 h 181006"/>
                <a:gd name="connsiteX12" fmla="*/ 0 w 181020"/>
                <a:gd name="connsiteY12" fmla="*/ 18110 h 18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20" h="181006">
                  <a:moveTo>
                    <a:pt x="0" y="18110"/>
                  </a:moveTo>
                  <a:lnTo>
                    <a:pt x="1" y="18111"/>
                  </a:lnTo>
                  <a:cubicBezTo>
                    <a:pt x="1" y="8114"/>
                    <a:pt x="8105" y="10"/>
                    <a:pt x="18102" y="10"/>
                  </a:cubicBezTo>
                  <a:lnTo>
                    <a:pt x="162895" y="10"/>
                  </a:lnTo>
                  <a:lnTo>
                    <a:pt x="162919" y="0"/>
                  </a:lnTo>
                  <a:cubicBezTo>
                    <a:pt x="172916" y="0"/>
                    <a:pt x="181020" y="8104"/>
                    <a:pt x="181020" y="18101"/>
                  </a:cubicBezTo>
                  <a:cubicBezTo>
                    <a:pt x="181020" y="66369"/>
                    <a:pt x="181019" y="114637"/>
                    <a:pt x="181019" y="162905"/>
                  </a:cubicBezTo>
                  <a:cubicBezTo>
                    <a:pt x="181019" y="172902"/>
                    <a:pt x="172915" y="181006"/>
                    <a:pt x="162918" y="181006"/>
                  </a:cubicBezTo>
                  <a:lnTo>
                    <a:pt x="162919" y="181005"/>
                  </a:lnTo>
                  <a:cubicBezTo>
                    <a:pt x="152922" y="181005"/>
                    <a:pt x="144818" y="172901"/>
                    <a:pt x="144818" y="162904"/>
                  </a:cubicBezTo>
                  <a:lnTo>
                    <a:pt x="144818" y="36212"/>
                  </a:lnTo>
                  <a:lnTo>
                    <a:pt x="18101" y="36211"/>
                  </a:lnTo>
                  <a:cubicBezTo>
                    <a:pt x="8104" y="36211"/>
                    <a:pt x="0" y="28107"/>
                    <a:pt x="0" y="18110"/>
                  </a:cubicBez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2133">
                <a:solidFill>
                  <a:srgbClr val="F72717"/>
                </a:solidFill>
                <a:latin typeface="Century Gothic"/>
              </a:endParaRPr>
            </a:p>
          </p:txBody>
        </p:sp>
        <p:cxnSp>
          <p:nvCxnSpPr>
            <p:cNvPr id="60" name="Connecteur droit 46">
              <a:extLst>
                <a:ext uri="{FF2B5EF4-FFF2-40B4-BE49-F238E27FC236}">
                  <a16:creationId xmlns:a16="http://schemas.microsoft.com/office/drawing/2014/main" id="{A3F27D3E-566E-43ED-B8B3-13A5B45FDD63}"/>
                </a:ext>
              </a:extLst>
            </p:cNvPr>
            <p:cNvCxnSpPr>
              <a:cxnSpLocks/>
            </p:cNvCxnSpPr>
            <p:nvPr/>
          </p:nvCxnSpPr>
          <p:spPr>
            <a:xfrm flipV="1">
              <a:off x="6682217" y="851459"/>
              <a:ext cx="0" cy="1529977"/>
            </a:xfrm>
            <a:prstGeom prst="line">
              <a:avLst/>
            </a:prstGeom>
            <a:grpFill/>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1" name="Connecteur droit 47">
              <a:extLst>
                <a:ext uri="{FF2B5EF4-FFF2-40B4-BE49-F238E27FC236}">
                  <a16:creationId xmlns:a16="http://schemas.microsoft.com/office/drawing/2014/main" id="{3C1501B7-DF21-4A3E-92B5-09411D0BA920}"/>
                </a:ext>
              </a:extLst>
            </p:cNvPr>
            <p:cNvCxnSpPr>
              <a:cxnSpLocks/>
            </p:cNvCxnSpPr>
            <p:nvPr/>
          </p:nvCxnSpPr>
          <p:spPr>
            <a:xfrm flipV="1">
              <a:off x="6682217" y="2742408"/>
              <a:ext cx="0" cy="1529977"/>
            </a:xfrm>
            <a:prstGeom prst="line">
              <a:avLst/>
            </a:prstGeom>
            <a:grpFill/>
            <a:ln w="28575"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62" name="Groupe 44">
            <a:extLst>
              <a:ext uri="{FF2B5EF4-FFF2-40B4-BE49-F238E27FC236}">
                <a16:creationId xmlns:a16="http://schemas.microsoft.com/office/drawing/2014/main" id="{0431D5CE-D333-40A3-86DA-0960864A0654}"/>
              </a:ext>
            </a:extLst>
          </p:cNvPr>
          <p:cNvGrpSpPr/>
          <p:nvPr/>
        </p:nvGrpSpPr>
        <p:grpSpPr>
          <a:xfrm rot="5400000">
            <a:off x="5939350" y="3602076"/>
            <a:ext cx="210341" cy="3788833"/>
            <a:chOff x="6531924" y="851459"/>
            <a:chExt cx="189917" cy="3420926"/>
          </a:xfrm>
          <a:solidFill>
            <a:schemeClr val="tx2"/>
          </a:solidFill>
        </p:grpSpPr>
        <p:sp>
          <p:nvSpPr>
            <p:cNvPr id="63" name="Forme libre : forme 45">
              <a:extLst>
                <a:ext uri="{FF2B5EF4-FFF2-40B4-BE49-F238E27FC236}">
                  <a16:creationId xmlns:a16="http://schemas.microsoft.com/office/drawing/2014/main" id="{622ED764-5072-40C2-A24F-977911D7CE3E}"/>
                </a:ext>
              </a:extLst>
            </p:cNvPr>
            <p:cNvSpPr/>
            <p:nvPr/>
          </p:nvSpPr>
          <p:spPr>
            <a:xfrm rot="2700000">
              <a:off x="6531917" y="2466963"/>
              <a:ext cx="189931" cy="189917"/>
            </a:xfrm>
            <a:custGeom>
              <a:avLst/>
              <a:gdLst>
                <a:gd name="connsiteX0" fmla="*/ 0 w 181020"/>
                <a:gd name="connsiteY0" fmla="*/ 18110 h 181006"/>
                <a:gd name="connsiteX1" fmla="*/ 1 w 181020"/>
                <a:gd name="connsiteY1" fmla="*/ 18111 h 181006"/>
                <a:gd name="connsiteX2" fmla="*/ 18102 w 181020"/>
                <a:gd name="connsiteY2" fmla="*/ 10 h 181006"/>
                <a:gd name="connsiteX3" fmla="*/ 162895 w 181020"/>
                <a:gd name="connsiteY3" fmla="*/ 10 h 181006"/>
                <a:gd name="connsiteX4" fmla="*/ 162919 w 181020"/>
                <a:gd name="connsiteY4" fmla="*/ 0 h 181006"/>
                <a:gd name="connsiteX5" fmla="*/ 181020 w 181020"/>
                <a:gd name="connsiteY5" fmla="*/ 18101 h 181006"/>
                <a:gd name="connsiteX6" fmla="*/ 181019 w 181020"/>
                <a:gd name="connsiteY6" fmla="*/ 162905 h 181006"/>
                <a:gd name="connsiteX7" fmla="*/ 162918 w 181020"/>
                <a:gd name="connsiteY7" fmla="*/ 181006 h 181006"/>
                <a:gd name="connsiteX8" fmla="*/ 162919 w 181020"/>
                <a:gd name="connsiteY8" fmla="*/ 181005 h 181006"/>
                <a:gd name="connsiteX9" fmla="*/ 144818 w 181020"/>
                <a:gd name="connsiteY9" fmla="*/ 162904 h 181006"/>
                <a:gd name="connsiteX10" fmla="*/ 144818 w 181020"/>
                <a:gd name="connsiteY10" fmla="*/ 36212 h 181006"/>
                <a:gd name="connsiteX11" fmla="*/ 18101 w 181020"/>
                <a:gd name="connsiteY11" fmla="*/ 36211 h 181006"/>
                <a:gd name="connsiteX12" fmla="*/ 0 w 181020"/>
                <a:gd name="connsiteY12" fmla="*/ 18110 h 18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20" h="181006">
                  <a:moveTo>
                    <a:pt x="0" y="18110"/>
                  </a:moveTo>
                  <a:lnTo>
                    <a:pt x="1" y="18111"/>
                  </a:lnTo>
                  <a:cubicBezTo>
                    <a:pt x="1" y="8114"/>
                    <a:pt x="8105" y="10"/>
                    <a:pt x="18102" y="10"/>
                  </a:cubicBezTo>
                  <a:lnTo>
                    <a:pt x="162895" y="10"/>
                  </a:lnTo>
                  <a:lnTo>
                    <a:pt x="162919" y="0"/>
                  </a:lnTo>
                  <a:cubicBezTo>
                    <a:pt x="172916" y="0"/>
                    <a:pt x="181020" y="8104"/>
                    <a:pt x="181020" y="18101"/>
                  </a:cubicBezTo>
                  <a:cubicBezTo>
                    <a:pt x="181020" y="66369"/>
                    <a:pt x="181019" y="114637"/>
                    <a:pt x="181019" y="162905"/>
                  </a:cubicBezTo>
                  <a:cubicBezTo>
                    <a:pt x="181019" y="172902"/>
                    <a:pt x="172915" y="181006"/>
                    <a:pt x="162918" y="181006"/>
                  </a:cubicBezTo>
                  <a:lnTo>
                    <a:pt x="162919" y="181005"/>
                  </a:lnTo>
                  <a:cubicBezTo>
                    <a:pt x="152922" y="181005"/>
                    <a:pt x="144818" y="172901"/>
                    <a:pt x="144818" y="162904"/>
                  </a:cubicBezTo>
                  <a:lnTo>
                    <a:pt x="144818" y="36212"/>
                  </a:lnTo>
                  <a:lnTo>
                    <a:pt x="18101" y="36211"/>
                  </a:lnTo>
                  <a:cubicBezTo>
                    <a:pt x="8104" y="36211"/>
                    <a:pt x="0" y="28107"/>
                    <a:pt x="0" y="18110"/>
                  </a:cubicBez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2133">
                <a:solidFill>
                  <a:srgbClr val="F72717"/>
                </a:solidFill>
                <a:latin typeface="Century Gothic"/>
              </a:endParaRPr>
            </a:p>
          </p:txBody>
        </p:sp>
        <p:cxnSp>
          <p:nvCxnSpPr>
            <p:cNvPr id="64" name="Connecteur droit 46">
              <a:extLst>
                <a:ext uri="{FF2B5EF4-FFF2-40B4-BE49-F238E27FC236}">
                  <a16:creationId xmlns:a16="http://schemas.microsoft.com/office/drawing/2014/main" id="{76780697-5AC7-4343-8E5E-A47F4DFCD018}"/>
                </a:ext>
              </a:extLst>
            </p:cNvPr>
            <p:cNvCxnSpPr>
              <a:cxnSpLocks/>
            </p:cNvCxnSpPr>
            <p:nvPr/>
          </p:nvCxnSpPr>
          <p:spPr>
            <a:xfrm flipV="1">
              <a:off x="6682217" y="851459"/>
              <a:ext cx="0" cy="1529977"/>
            </a:xfrm>
            <a:prstGeom prst="line">
              <a:avLst/>
            </a:prstGeom>
            <a:grpFill/>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5" name="Connecteur droit 47">
              <a:extLst>
                <a:ext uri="{FF2B5EF4-FFF2-40B4-BE49-F238E27FC236}">
                  <a16:creationId xmlns:a16="http://schemas.microsoft.com/office/drawing/2014/main" id="{54664547-4493-4275-99D4-7D89DE9DD936}"/>
                </a:ext>
              </a:extLst>
            </p:cNvPr>
            <p:cNvCxnSpPr>
              <a:cxnSpLocks/>
            </p:cNvCxnSpPr>
            <p:nvPr/>
          </p:nvCxnSpPr>
          <p:spPr>
            <a:xfrm flipV="1">
              <a:off x="6682217" y="2742408"/>
              <a:ext cx="0" cy="1529977"/>
            </a:xfrm>
            <a:prstGeom prst="line">
              <a:avLst/>
            </a:prstGeom>
            <a:grpFill/>
            <a:ln w="28575"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66" name="Groupe 44">
            <a:extLst>
              <a:ext uri="{FF2B5EF4-FFF2-40B4-BE49-F238E27FC236}">
                <a16:creationId xmlns:a16="http://schemas.microsoft.com/office/drawing/2014/main" id="{5FB6E408-C13B-470D-9F97-D1A0EFB91222}"/>
              </a:ext>
            </a:extLst>
          </p:cNvPr>
          <p:cNvGrpSpPr/>
          <p:nvPr/>
        </p:nvGrpSpPr>
        <p:grpSpPr>
          <a:xfrm rot="5400000">
            <a:off x="9966348" y="3614378"/>
            <a:ext cx="210341" cy="3788833"/>
            <a:chOff x="6531924" y="851459"/>
            <a:chExt cx="189917" cy="3420926"/>
          </a:xfrm>
          <a:solidFill>
            <a:schemeClr val="tx2"/>
          </a:solidFill>
        </p:grpSpPr>
        <p:sp>
          <p:nvSpPr>
            <p:cNvPr id="67" name="Forme libre : forme 45">
              <a:extLst>
                <a:ext uri="{FF2B5EF4-FFF2-40B4-BE49-F238E27FC236}">
                  <a16:creationId xmlns:a16="http://schemas.microsoft.com/office/drawing/2014/main" id="{AF66F884-B351-4C94-A0F7-E144F3C8F0B5}"/>
                </a:ext>
              </a:extLst>
            </p:cNvPr>
            <p:cNvSpPr/>
            <p:nvPr/>
          </p:nvSpPr>
          <p:spPr>
            <a:xfrm rot="2700000">
              <a:off x="6531917" y="2466963"/>
              <a:ext cx="189931" cy="189917"/>
            </a:xfrm>
            <a:custGeom>
              <a:avLst/>
              <a:gdLst>
                <a:gd name="connsiteX0" fmla="*/ 0 w 181020"/>
                <a:gd name="connsiteY0" fmla="*/ 18110 h 181006"/>
                <a:gd name="connsiteX1" fmla="*/ 1 w 181020"/>
                <a:gd name="connsiteY1" fmla="*/ 18111 h 181006"/>
                <a:gd name="connsiteX2" fmla="*/ 18102 w 181020"/>
                <a:gd name="connsiteY2" fmla="*/ 10 h 181006"/>
                <a:gd name="connsiteX3" fmla="*/ 162895 w 181020"/>
                <a:gd name="connsiteY3" fmla="*/ 10 h 181006"/>
                <a:gd name="connsiteX4" fmla="*/ 162919 w 181020"/>
                <a:gd name="connsiteY4" fmla="*/ 0 h 181006"/>
                <a:gd name="connsiteX5" fmla="*/ 181020 w 181020"/>
                <a:gd name="connsiteY5" fmla="*/ 18101 h 181006"/>
                <a:gd name="connsiteX6" fmla="*/ 181019 w 181020"/>
                <a:gd name="connsiteY6" fmla="*/ 162905 h 181006"/>
                <a:gd name="connsiteX7" fmla="*/ 162918 w 181020"/>
                <a:gd name="connsiteY7" fmla="*/ 181006 h 181006"/>
                <a:gd name="connsiteX8" fmla="*/ 162919 w 181020"/>
                <a:gd name="connsiteY8" fmla="*/ 181005 h 181006"/>
                <a:gd name="connsiteX9" fmla="*/ 144818 w 181020"/>
                <a:gd name="connsiteY9" fmla="*/ 162904 h 181006"/>
                <a:gd name="connsiteX10" fmla="*/ 144818 w 181020"/>
                <a:gd name="connsiteY10" fmla="*/ 36212 h 181006"/>
                <a:gd name="connsiteX11" fmla="*/ 18101 w 181020"/>
                <a:gd name="connsiteY11" fmla="*/ 36211 h 181006"/>
                <a:gd name="connsiteX12" fmla="*/ 0 w 181020"/>
                <a:gd name="connsiteY12" fmla="*/ 18110 h 18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20" h="181006">
                  <a:moveTo>
                    <a:pt x="0" y="18110"/>
                  </a:moveTo>
                  <a:lnTo>
                    <a:pt x="1" y="18111"/>
                  </a:lnTo>
                  <a:cubicBezTo>
                    <a:pt x="1" y="8114"/>
                    <a:pt x="8105" y="10"/>
                    <a:pt x="18102" y="10"/>
                  </a:cubicBezTo>
                  <a:lnTo>
                    <a:pt x="162895" y="10"/>
                  </a:lnTo>
                  <a:lnTo>
                    <a:pt x="162919" y="0"/>
                  </a:lnTo>
                  <a:cubicBezTo>
                    <a:pt x="172916" y="0"/>
                    <a:pt x="181020" y="8104"/>
                    <a:pt x="181020" y="18101"/>
                  </a:cubicBezTo>
                  <a:cubicBezTo>
                    <a:pt x="181020" y="66369"/>
                    <a:pt x="181019" y="114637"/>
                    <a:pt x="181019" y="162905"/>
                  </a:cubicBezTo>
                  <a:cubicBezTo>
                    <a:pt x="181019" y="172902"/>
                    <a:pt x="172915" y="181006"/>
                    <a:pt x="162918" y="181006"/>
                  </a:cubicBezTo>
                  <a:lnTo>
                    <a:pt x="162919" y="181005"/>
                  </a:lnTo>
                  <a:cubicBezTo>
                    <a:pt x="152922" y="181005"/>
                    <a:pt x="144818" y="172901"/>
                    <a:pt x="144818" y="162904"/>
                  </a:cubicBezTo>
                  <a:lnTo>
                    <a:pt x="144818" y="36212"/>
                  </a:lnTo>
                  <a:lnTo>
                    <a:pt x="18101" y="36211"/>
                  </a:lnTo>
                  <a:cubicBezTo>
                    <a:pt x="8104" y="36211"/>
                    <a:pt x="0" y="28107"/>
                    <a:pt x="0" y="18110"/>
                  </a:cubicBez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2133">
                <a:solidFill>
                  <a:srgbClr val="F72717"/>
                </a:solidFill>
                <a:latin typeface="Century Gothic"/>
              </a:endParaRPr>
            </a:p>
          </p:txBody>
        </p:sp>
        <p:cxnSp>
          <p:nvCxnSpPr>
            <p:cNvPr id="68" name="Connecteur droit 46">
              <a:extLst>
                <a:ext uri="{FF2B5EF4-FFF2-40B4-BE49-F238E27FC236}">
                  <a16:creationId xmlns:a16="http://schemas.microsoft.com/office/drawing/2014/main" id="{2702BDE8-5CCA-488F-B2E0-F57066316F6A}"/>
                </a:ext>
              </a:extLst>
            </p:cNvPr>
            <p:cNvCxnSpPr>
              <a:cxnSpLocks/>
            </p:cNvCxnSpPr>
            <p:nvPr/>
          </p:nvCxnSpPr>
          <p:spPr>
            <a:xfrm flipV="1">
              <a:off x="6682217" y="851459"/>
              <a:ext cx="0" cy="1529977"/>
            </a:xfrm>
            <a:prstGeom prst="line">
              <a:avLst/>
            </a:prstGeom>
            <a:grpFill/>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9" name="Connecteur droit 47">
              <a:extLst>
                <a:ext uri="{FF2B5EF4-FFF2-40B4-BE49-F238E27FC236}">
                  <a16:creationId xmlns:a16="http://schemas.microsoft.com/office/drawing/2014/main" id="{AD3DB105-8351-4538-BC2D-8BE2D4003222}"/>
                </a:ext>
              </a:extLst>
            </p:cNvPr>
            <p:cNvCxnSpPr>
              <a:cxnSpLocks/>
            </p:cNvCxnSpPr>
            <p:nvPr/>
          </p:nvCxnSpPr>
          <p:spPr>
            <a:xfrm flipV="1">
              <a:off x="6682217" y="2742408"/>
              <a:ext cx="0" cy="1529977"/>
            </a:xfrm>
            <a:prstGeom prst="line">
              <a:avLst/>
            </a:prstGeom>
            <a:grpFill/>
            <a:ln w="28575" cap="rnd">
              <a:solidFill>
                <a:schemeClr val="tx2"/>
              </a:solidFill>
              <a:round/>
            </a:ln>
          </p:spPr>
          <p:style>
            <a:lnRef idx="1">
              <a:schemeClr val="accent1"/>
            </a:lnRef>
            <a:fillRef idx="0">
              <a:schemeClr val="accent1"/>
            </a:fillRef>
            <a:effectRef idx="0">
              <a:schemeClr val="accent1"/>
            </a:effectRef>
            <a:fontRef idx="minor">
              <a:schemeClr val="tx1"/>
            </a:fontRef>
          </p:style>
        </p:cxnSp>
      </p:grpSp>
      <p:pic>
        <p:nvPicPr>
          <p:cNvPr id="3" name="Picture 2" descr="Logo&#10;&#10;Description automatically generated">
            <a:extLst>
              <a:ext uri="{FF2B5EF4-FFF2-40B4-BE49-F238E27FC236}">
                <a16:creationId xmlns:a16="http://schemas.microsoft.com/office/drawing/2014/main" id="{64D015AB-3980-4371-BD27-BA77ACD6BF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6106" y="5542159"/>
            <a:ext cx="3123527" cy="816343"/>
          </a:xfrm>
          <a:prstGeom prst="rect">
            <a:avLst/>
          </a:prstGeom>
        </p:spPr>
      </p:pic>
      <p:pic>
        <p:nvPicPr>
          <p:cNvPr id="5" name="Picture 4" descr="Logo&#10;&#10;Description automatically generated">
            <a:extLst>
              <a:ext uri="{FF2B5EF4-FFF2-40B4-BE49-F238E27FC236}">
                <a16:creationId xmlns:a16="http://schemas.microsoft.com/office/drawing/2014/main" id="{C20AB423-6B3D-427D-A29F-FA3C2360D1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1933" y="5541099"/>
            <a:ext cx="3123527" cy="816343"/>
          </a:xfrm>
          <a:prstGeom prst="rect">
            <a:avLst/>
          </a:prstGeom>
        </p:spPr>
      </p:pic>
      <p:pic>
        <p:nvPicPr>
          <p:cNvPr id="7" name="Picture 6" descr="Logo&#10;&#10;Description automatically generated">
            <a:extLst>
              <a:ext uri="{FF2B5EF4-FFF2-40B4-BE49-F238E27FC236}">
                <a16:creationId xmlns:a16="http://schemas.microsoft.com/office/drawing/2014/main" id="{5E0AF0E7-C82C-495C-A521-BBB24B7B0B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67754" y="5553402"/>
            <a:ext cx="3598185" cy="819620"/>
          </a:xfrm>
          <a:prstGeom prst="rect">
            <a:avLst/>
          </a:prstGeom>
        </p:spPr>
      </p:pic>
    </p:spTree>
    <p:extLst>
      <p:ext uri="{BB962C8B-B14F-4D97-AF65-F5344CB8AC3E}">
        <p14:creationId xmlns:p14="http://schemas.microsoft.com/office/powerpoint/2010/main" val="57407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514E-769C-4831-8694-2F0022148A1F}"/>
              </a:ext>
            </a:extLst>
          </p:cNvPr>
          <p:cNvSpPr>
            <a:spLocks noGrp="1"/>
          </p:cNvSpPr>
          <p:nvPr>
            <p:ph type="title"/>
          </p:nvPr>
        </p:nvSpPr>
        <p:spPr/>
        <p:txBody>
          <a:bodyPr/>
          <a:lstStyle/>
          <a:p>
            <a:r>
              <a:rPr lang="fr-FR" dirty="0"/>
              <a:t>Our </a:t>
            </a:r>
            <a:r>
              <a:rPr lang="fr-FR" dirty="0" err="1"/>
              <a:t>strategy</a:t>
            </a:r>
            <a:r>
              <a:rPr lang="fr-FR" dirty="0"/>
              <a:t> </a:t>
            </a:r>
            <a:r>
              <a:rPr lang="fr-FR" dirty="0" err="1"/>
              <a:t>targets</a:t>
            </a:r>
            <a:r>
              <a:rPr lang="fr-FR" dirty="0"/>
              <a:t> </a:t>
            </a:r>
            <a:endParaRPr lang="en-US" dirty="0"/>
          </a:p>
        </p:txBody>
      </p:sp>
      <p:graphicFrame>
        <p:nvGraphicFramePr>
          <p:cNvPr id="4" name="Table 3">
            <a:extLst>
              <a:ext uri="{FF2B5EF4-FFF2-40B4-BE49-F238E27FC236}">
                <a16:creationId xmlns:a16="http://schemas.microsoft.com/office/drawing/2014/main" id="{77B6E356-0208-42EC-8B67-540139FE8409}"/>
              </a:ext>
            </a:extLst>
          </p:cNvPr>
          <p:cNvGraphicFramePr>
            <a:graphicFrameLocks noGrp="1"/>
          </p:cNvGraphicFramePr>
          <p:nvPr/>
        </p:nvGraphicFramePr>
        <p:xfrm>
          <a:off x="68826" y="1048567"/>
          <a:ext cx="11995354" cy="5233588"/>
        </p:xfrm>
        <a:graphic>
          <a:graphicData uri="http://schemas.openxmlformats.org/drawingml/2006/table">
            <a:tbl>
              <a:tblPr firstRow="1" bandRow="1">
                <a:tableStyleId>{21E4AEA4-8DFA-4A89-87EB-49C32662AFE0}</a:tableStyleId>
              </a:tblPr>
              <a:tblGrid>
                <a:gridCol w="6547469">
                  <a:extLst>
                    <a:ext uri="{9D8B030D-6E8A-4147-A177-3AD203B41FA5}">
                      <a16:colId xmlns:a16="http://schemas.microsoft.com/office/drawing/2014/main" val="20000"/>
                    </a:ext>
                  </a:extLst>
                </a:gridCol>
                <a:gridCol w="1180528">
                  <a:extLst>
                    <a:ext uri="{9D8B030D-6E8A-4147-A177-3AD203B41FA5}">
                      <a16:colId xmlns:a16="http://schemas.microsoft.com/office/drawing/2014/main" val="20002"/>
                    </a:ext>
                  </a:extLst>
                </a:gridCol>
                <a:gridCol w="1210291">
                  <a:extLst>
                    <a:ext uri="{9D8B030D-6E8A-4147-A177-3AD203B41FA5}">
                      <a16:colId xmlns:a16="http://schemas.microsoft.com/office/drawing/2014/main" val="20003"/>
                    </a:ext>
                  </a:extLst>
                </a:gridCol>
                <a:gridCol w="1167143">
                  <a:extLst>
                    <a:ext uri="{9D8B030D-6E8A-4147-A177-3AD203B41FA5}">
                      <a16:colId xmlns:a16="http://schemas.microsoft.com/office/drawing/2014/main" val="20004"/>
                    </a:ext>
                  </a:extLst>
                </a:gridCol>
                <a:gridCol w="1889923">
                  <a:extLst>
                    <a:ext uri="{9D8B030D-6E8A-4147-A177-3AD203B41FA5}">
                      <a16:colId xmlns:a16="http://schemas.microsoft.com/office/drawing/2014/main" val="3073069072"/>
                    </a:ext>
                  </a:extLst>
                </a:gridCol>
              </a:tblGrid>
              <a:tr h="369108">
                <a:tc>
                  <a:txBody>
                    <a:bodyPr/>
                    <a:lstStyle/>
                    <a:p>
                      <a:pPr algn="ctr"/>
                      <a:r>
                        <a:rPr lang="fr-FR" sz="1600"/>
                        <a:t>KEY INDICATORS</a:t>
                      </a:r>
                      <a:endParaRPr lang="en-GB" sz="1600"/>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pPr algn="ctr"/>
                      <a:r>
                        <a:rPr lang="en-GB" sz="1600"/>
                        <a:t>2017</a:t>
                      </a:r>
                    </a:p>
                  </a:txBody>
                  <a:tcPr marL="121920" marR="121920" marT="60960" marB="60960"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pPr algn="ctr"/>
                      <a:r>
                        <a:rPr lang="en-GB" sz="1600"/>
                        <a:t>2022</a:t>
                      </a:r>
                    </a:p>
                  </a:txBody>
                  <a:tcPr marL="121920" marR="121920" marT="60960" marB="60960"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pPr algn="ctr"/>
                      <a:r>
                        <a:rPr lang="en-GB" sz="1600"/>
                        <a:t>2030</a:t>
                      </a:r>
                    </a:p>
                  </a:txBody>
                  <a:tcPr marL="121920" marR="121920" marT="60960" marB="60960" anchor="ctr">
                    <a:lnR w="12700" cap="flat" cmpd="sng" algn="ctr">
                      <a:solidFill>
                        <a:schemeClr val="bg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pPr algn="ctr"/>
                      <a:r>
                        <a:rPr lang="en-GB" sz="1600" b="1" kern="1200">
                          <a:solidFill>
                            <a:schemeClr val="lt1"/>
                          </a:solidFill>
                          <a:latin typeface="+mn-lt"/>
                          <a:ea typeface="+mn-ea"/>
                          <a:cs typeface="+mn-cs"/>
                        </a:rPr>
                        <a:t>Supported SDGs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5283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00" kern="1200" noProof="0">
                          <a:solidFill>
                            <a:srgbClr val="8B17FF"/>
                          </a:solidFill>
                        </a:rPr>
                        <a:t>TRAINING</a:t>
                      </a:r>
                      <a:r>
                        <a:rPr lang="en-GB" sz="1300" kern="1200" baseline="0" noProof="0">
                          <a:solidFill>
                            <a:srgbClr val="8B17FF"/>
                          </a:solidFill>
                        </a:rPr>
                        <a:t> – </a:t>
                      </a:r>
                      <a:r>
                        <a:rPr lang="en-GB" sz="1300" kern="1200" noProof="0"/>
                        <a:t>%</a:t>
                      </a:r>
                      <a:r>
                        <a:rPr lang="en-GB" sz="1300" kern="1200" baseline="0" noProof="0"/>
                        <a:t> employees who received </a:t>
                      </a:r>
                      <a:r>
                        <a:rPr lang="en-GB" sz="1300" kern="1200" baseline="0" noProof="0">
                          <a:solidFill>
                            <a:schemeClr val="tx1"/>
                          </a:solidFill>
                        </a:rPr>
                        <a:t>at least 1 learning/year </a:t>
                      </a:r>
                      <a:r>
                        <a:rPr lang="en-US" sz="1300">
                          <a:solidFill>
                            <a:schemeClr val="tx1"/>
                          </a:solidFill>
                        </a:rPr>
                        <a:t>and 100% employees receiving one CSR training by 2025</a:t>
                      </a:r>
                      <a:endParaRPr lang="en-GB" sz="1300" b="0" i="1" kern="1200" noProof="0">
                        <a:solidFill>
                          <a:schemeClr val="tx1"/>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t>78%</a:t>
                      </a:r>
                      <a:endParaRPr lang="en-GB" sz="1300" b="1" kern="1200" noProof="0">
                        <a:solidFill>
                          <a:schemeClr val="dk1"/>
                        </a:solidFill>
                        <a:latin typeface="+mn-lt"/>
                        <a:ea typeface="+mn-ea"/>
                        <a:cs typeface="+mn-cs"/>
                      </a:endParaRPr>
                    </a:p>
                  </a:txBody>
                  <a:tcPr marL="121920" marR="121920" marT="60960" marB="60960" anchor="ct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80%</a:t>
                      </a:r>
                      <a:endParaRPr lang="en-GB" sz="1300" b="0" kern="1200" noProof="0">
                        <a:solidFill>
                          <a:schemeClr val="tx1">
                            <a:lumMod val="75000"/>
                            <a:lumOff val="25000"/>
                          </a:schemeClr>
                        </a:solidFill>
                        <a:latin typeface="+mn-lt"/>
                        <a:ea typeface="+mn-ea"/>
                        <a:cs typeface="+mn-cs"/>
                      </a:endParaRPr>
                    </a:p>
                  </a:txBody>
                  <a:tcPr marL="121920" marR="121920" marT="60960" marB="60960" anchor="ct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85%</a:t>
                      </a:r>
                      <a:endParaRPr lang="en-GB" sz="1300" b="0" kern="1200" noProof="0">
                        <a:solidFill>
                          <a:schemeClr val="tx1">
                            <a:lumMod val="75000"/>
                            <a:lumOff val="25000"/>
                          </a:schemeClr>
                        </a:solidFill>
                        <a:latin typeface="+mn-lt"/>
                        <a:ea typeface="+mn-ea"/>
                        <a:cs typeface="+mn-cs"/>
                      </a:endParaRPr>
                    </a:p>
                  </a:txBody>
                  <a:tcPr marL="121920" marR="121920" marT="60960" marB="60960"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rowSpan="3">
                  <a:txBody>
                    <a:bodyPr/>
                    <a:lstStyle/>
                    <a:p>
                      <a:pPr algn="ctr"/>
                      <a:endParaRPr lang="fr-FR" sz="1400" b="0" kern="120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52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00" kern="1200" noProof="0">
                          <a:solidFill>
                            <a:srgbClr val="8B17FF"/>
                          </a:solidFill>
                          <a:latin typeface="+mn-lt"/>
                          <a:ea typeface="+mn-ea"/>
                          <a:cs typeface="+mn-cs"/>
                        </a:rPr>
                        <a:t>DIVERSITY </a:t>
                      </a:r>
                      <a:r>
                        <a:rPr lang="en-GB" sz="1300" kern="1200" baseline="0" noProof="0">
                          <a:solidFill>
                            <a:srgbClr val="8B17FF"/>
                          </a:solidFill>
                        </a:rPr>
                        <a:t>–</a:t>
                      </a:r>
                      <a:r>
                        <a:rPr lang="en-GB" sz="1300" kern="1200" noProof="0">
                          <a:solidFill>
                            <a:srgbClr val="8B17FF"/>
                          </a:solidFill>
                        </a:rPr>
                        <a:t> </a:t>
                      </a:r>
                      <a:r>
                        <a:rPr lang="en-GB" sz="1300" kern="1200" noProof="0"/>
                        <a:t>% women among executive positions</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t>21%</a:t>
                      </a:r>
                      <a:endParaRPr lang="en-GB" sz="1300" b="1" kern="1200" noProof="0">
                        <a:solidFill>
                          <a:schemeClr val="dk1"/>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31%</a:t>
                      </a:r>
                      <a:endParaRPr lang="en-GB" sz="1300" b="0" kern="1200" noProof="0">
                        <a:solidFill>
                          <a:schemeClr val="tx1">
                            <a:lumMod val="75000"/>
                            <a:lumOff val="25000"/>
                          </a:schemeClr>
                        </a:solidFill>
                        <a:latin typeface="+mn-lt"/>
                        <a:ea typeface="+mn-ea"/>
                        <a:cs typeface="+mn-cs"/>
                      </a:endParaRPr>
                    </a:p>
                  </a:txBody>
                  <a:tcPr marL="121920" marR="121920" marT="60960" marB="60960"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40%</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chemeClr val="bg1">
                          <a:lumMod val="95000"/>
                        </a:schemeClr>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vMerge="1">
                  <a:txBody>
                    <a:bodyPr/>
                    <a:lstStyle/>
                    <a:p>
                      <a:pPr algn="ctr"/>
                      <a:endParaRPr lang="fr-FR" sz="1050" b="0" kern="1200">
                        <a:solidFill>
                          <a:schemeClr val="tx1">
                            <a:lumMod val="75000"/>
                            <a:lumOff val="25000"/>
                          </a:schemeClr>
                        </a:solidFill>
                        <a:latin typeface="+mn-lt"/>
                        <a:ea typeface="+mn-ea"/>
                        <a:cs typeface="+mn-cs"/>
                      </a:endParaRP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5280">
                <a:tc>
                  <a:txBody>
                    <a:bodyPr/>
                    <a:lstStyle/>
                    <a:p>
                      <a:r>
                        <a:rPr lang="en-GB" sz="1300" kern="1200" noProof="0">
                          <a:solidFill>
                            <a:srgbClr val="8B17FF"/>
                          </a:solidFill>
                        </a:rPr>
                        <a:t>SOLIDARITY</a:t>
                      </a:r>
                      <a:r>
                        <a:rPr lang="en-GB" sz="1300" kern="1200" baseline="0" noProof="0">
                          <a:solidFill>
                            <a:srgbClr val="8B17FF"/>
                          </a:solidFill>
                        </a:rPr>
                        <a:t> –</a:t>
                      </a:r>
                      <a:r>
                        <a:rPr lang="en-GB" sz="1300" kern="1200" noProof="0">
                          <a:solidFill>
                            <a:srgbClr val="8B17FF"/>
                          </a:solidFill>
                        </a:rPr>
                        <a:t> </a:t>
                      </a:r>
                      <a:r>
                        <a:rPr lang="en-GB" sz="1300" kern="1200" noProof="0"/>
                        <a:t>Number of days of volunteering</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baseline="0" noProof="0"/>
                        <a:t>586 days</a:t>
                      </a:r>
                      <a:endParaRPr lang="en-GB" sz="1300" b="1" kern="1200" noProof="0">
                        <a:solidFill>
                          <a:schemeClr val="dk1"/>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GB" sz="1300" kern="1200" noProof="0"/>
                        <a:t>1,000 days</a:t>
                      </a:r>
                      <a:endParaRPr lang="en-GB" sz="1300" b="0" kern="1200" noProof="0">
                        <a:solidFill>
                          <a:schemeClr val="tx1">
                            <a:lumMod val="75000"/>
                            <a:lumOff val="25000"/>
                          </a:schemeClr>
                        </a:solidFill>
                        <a:latin typeface="+mn-lt"/>
                        <a:ea typeface="+mn-ea"/>
                        <a:cs typeface="+mn-cs"/>
                      </a:endParaRPr>
                    </a:p>
                  </a:txBody>
                  <a:tcPr marL="121920" marR="121920" marT="60960" marB="60960"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GB" sz="1300" kern="1200" noProof="0"/>
                        <a:t>5,000 days</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chemeClr val="bg1">
                          <a:lumMod val="95000"/>
                        </a:schemeClr>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vMerge="1">
                  <a:txBody>
                    <a:bodyPr/>
                    <a:lstStyle/>
                    <a:p>
                      <a:pPr algn="ctr"/>
                      <a:endParaRPr lang="fr-FR" sz="1050" b="0" kern="1200">
                        <a:solidFill>
                          <a:schemeClr val="tx1">
                            <a:lumMod val="75000"/>
                            <a:lumOff val="25000"/>
                          </a:schemeClr>
                        </a:solidFill>
                        <a:latin typeface="+mn-lt"/>
                        <a:ea typeface="+mn-ea"/>
                        <a:cs typeface="+mn-cs"/>
                      </a:endParaRP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52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00" kern="1200" noProof="0">
                          <a:ln>
                            <a:noFill/>
                          </a:ln>
                          <a:solidFill>
                            <a:srgbClr val="00A989"/>
                          </a:solidFill>
                          <a:latin typeface="+mn-lt"/>
                          <a:ea typeface="+mn-ea"/>
                          <a:cs typeface="+mn-cs"/>
                        </a:rPr>
                        <a:t>GHG*</a:t>
                      </a:r>
                      <a:r>
                        <a:rPr lang="en-GB" sz="1300" kern="1200" baseline="0" noProof="0">
                          <a:ln>
                            <a:noFill/>
                          </a:ln>
                          <a:solidFill>
                            <a:srgbClr val="00A989"/>
                          </a:solidFill>
                          <a:latin typeface="+mn-lt"/>
                          <a:ea typeface="+mn-ea"/>
                          <a:cs typeface="+mn-cs"/>
                        </a:rPr>
                        <a:t> EMISSIONS – </a:t>
                      </a:r>
                      <a:r>
                        <a:rPr lang="en-GB" sz="1300" kern="1200" noProof="0">
                          <a:ln>
                            <a:noFill/>
                          </a:ln>
                        </a:rPr>
                        <a:t>% reduction intensity vs 2013 (GHG*/m²)</a:t>
                      </a:r>
                      <a:endParaRPr lang="en-GB" sz="1300" b="0" kern="1200" noProof="0">
                        <a:ln>
                          <a:noFill/>
                        </a:ln>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ln>
                            <a:noFill/>
                          </a:ln>
                        </a:rPr>
                        <a:t>18%</a:t>
                      </a:r>
                      <a:endParaRPr lang="en-GB" sz="1300" b="1" kern="1200" noProof="0">
                        <a:ln>
                          <a:noFill/>
                        </a:ln>
                        <a:solidFill>
                          <a:schemeClr val="dk1"/>
                        </a:solidFill>
                        <a:latin typeface="+mn-lt"/>
                        <a:ea typeface="+mn-ea"/>
                        <a:cs typeface="+mn-cs"/>
                      </a:endParaRPr>
                    </a:p>
                  </a:txBody>
                  <a:tcPr marL="121920" marR="121920" marT="60960" marB="60960" anchor="ctr">
                    <a:lnL w="12700" cap="flat" cmpd="sng" algn="ctr">
                      <a:solidFill>
                        <a:schemeClr val="bg1">
                          <a:lumMod val="95000"/>
                        </a:schemeClr>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kern="1200" noProof="0">
                          <a:ln>
                            <a:noFill/>
                          </a:ln>
                        </a:rPr>
                        <a:t>34% **</a:t>
                      </a:r>
                      <a:endParaRPr lang="en-GB" sz="1300" b="0" kern="1200" noProof="0">
                        <a:ln>
                          <a:noFill/>
                        </a:ln>
                        <a:solidFill>
                          <a:schemeClr val="tx1">
                            <a:lumMod val="75000"/>
                            <a:lumOff val="25000"/>
                          </a:schemeClr>
                        </a:solidFill>
                        <a:latin typeface="+mn-lt"/>
                        <a:ea typeface="+mn-ea"/>
                        <a:cs typeface="+mn-cs"/>
                      </a:endParaRPr>
                    </a:p>
                  </a:txBody>
                  <a:tcPr marL="121920" marR="121920" marT="60960" marB="60960" anchor="ct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kern="1200" noProof="0">
                          <a:ln>
                            <a:noFill/>
                          </a:ln>
                        </a:rPr>
                        <a:t>52% **</a:t>
                      </a:r>
                      <a:endParaRPr lang="en-GB" sz="1300" b="0" kern="1200" noProof="0">
                        <a:ln>
                          <a:noFill/>
                        </a:ln>
                        <a:solidFill>
                          <a:schemeClr val="tx1">
                            <a:lumMod val="75000"/>
                            <a:lumOff val="25000"/>
                          </a:schemeClr>
                        </a:solidFill>
                        <a:latin typeface="+mn-lt"/>
                        <a:ea typeface="+mn-ea"/>
                        <a:cs typeface="+mn-cs"/>
                      </a:endParaRPr>
                    </a:p>
                  </a:txBody>
                  <a:tcPr marL="121920" marR="121920" marT="60960" marB="60960"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row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fr-FR" sz="1400" b="0" kern="1200">
                        <a:ln>
                          <a:noFill/>
                        </a:ln>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5280">
                <a:tc>
                  <a:txBody>
                    <a:bodyPr/>
                    <a:lstStyle/>
                    <a:p>
                      <a:r>
                        <a:rPr lang="en-GB" sz="1300" kern="1200" noProof="0">
                          <a:solidFill>
                            <a:srgbClr val="00A989"/>
                          </a:solidFill>
                        </a:rPr>
                        <a:t>SERVICES – </a:t>
                      </a:r>
                      <a:r>
                        <a:rPr lang="en-GB" sz="1300" kern="1200" noProof="0"/>
                        <a:t>Number of environmental-friendly</a:t>
                      </a:r>
                      <a:r>
                        <a:rPr lang="en-GB" sz="1300" kern="1200" baseline="0" noProof="0"/>
                        <a:t> services</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solidFill>
                            <a:schemeClr val="dk1"/>
                          </a:solidFill>
                          <a:latin typeface="+mn-lt"/>
                          <a:ea typeface="+mn-ea"/>
                          <a:cs typeface="+mn-cs"/>
                        </a:rPr>
                        <a:t>9</a:t>
                      </a:r>
                    </a:p>
                  </a:txBody>
                  <a:tcPr marL="121920" marR="121920" marT="60960" marB="60960"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20</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1/country</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chemeClr val="bg1">
                          <a:lumMod val="95000"/>
                        </a:schemeClr>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vMerge="1">
                  <a:txBody>
                    <a:bodyPr/>
                    <a:lstStyle/>
                    <a:p>
                      <a:pPr algn="ctr"/>
                      <a:endParaRPr lang="fr-FR" sz="1050" b="0" kern="1200">
                        <a:solidFill>
                          <a:schemeClr val="tx1">
                            <a:lumMod val="75000"/>
                            <a:lumOff val="25000"/>
                          </a:schemeClr>
                        </a:solidFill>
                        <a:latin typeface="+mn-lt"/>
                        <a:ea typeface="+mn-ea"/>
                        <a:cs typeface="+mn-cs"/>
                      </a:endParaRPr>
                    </a:p>
                  </a:txBody>
                  <a:tcPr anchor="ctr">
                    <a:lnL w="12700" cap="flat" cmpd="sng" algn="ctr">
                      <a:solidFill>
                        <a:schemeClr val="bg1"/>
                      </a:solidFill>
                      <a:prstDash val="solid"/>
                      <a:round/>
                      <a:headEnd type="none" w="med" len="med"/>
                      <a:tailEnd type="none" w="med" len="med"/>
                    </a:lnL>
                    <a:lnR w="19050" cap="flat" cmpd="sng" algn="ctr">
                      <a:solidFill>
                        <a:srgbClr val="2CD5C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5280">
                <a:tc>
                  <a:txBody>
                    <a:bodyPr/>
                    <a:lstStyle/>
                    <a:p>
                      <a:r>
                        <a:rPr lang="en-GB" sz="1300" kern="1200" noProof="0">
                          <a:solidFill>
                            <a:srgbClr val="00A989"/>
                          </a:solidFill>
                        </a:rPr>
                        <a:t>SOLUTIONS – </a:t>
                      </a:r>
                      <a:r>
                        <a:rPr lang="en-GB" sz="1300" kern="1200" noProof="0"/>
                        <a:t>% eco-designed / recycled solutions &amp; 0 net paper for 2021</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t>27%</a:t>
                      </a:r>
                      <a:endParaRPr lang="en-GB" sz="1300" b="1" kern="1200" noProof="0">
                        <a:solidFill>
                          <a:schemeClr val="bg1"/>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GB" sz="1300" kern="1200" noProof="0"/>
                        <a:t>35%</a:t>
                      </a:r>
                      <a:endParaRPr lang="en-GB" sz="1300" b="0" kern="1200" noProof="0">
                        <a:solidFill>
                          <a:schemeClr val="tx1">
                            <a:lumMod val="75000"/>
                            <a:lumOff val="25000"/>
                          </a:schemeClr>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GB" sz="1300" kern="1200" noProof="0"/>
                        <a:t>70%</a:t>
                      </a:r>
                      <a:endParaRPr lang="en-GB" sz="1300" b="0" kern="1200" noProof="0">
                        <a:solidFill>
                          <a:schemeClr val="tx1">
                            <a:lumMod val="75000"/>
                            <a:lumOff val="25000"/>
                          </a:schemeClr>
                        </a:solidFill>
                        <a:latin typeface="+mn-lt"/>
                        <a:ea typeface="+mn-ea"/>
                        <a:cs typeface="+mn-cs"/>
                      </a:endParaRPr>
                    </a:p>
                  </a:txBody>
                  <a:tcPr marL="121920" marR="121920" marT="60960" marB="60960" anchor="ctr">
                    <a:lnR w="12700" cap="flat" cmpd="sng" algn="ctr">
                      <a:solidFill>
                        <a:srgbClr val="FF0000"/>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vMerge="1">
                  <a:txBody>
                    <a:bodyPr/>
                    <a:lstStyle/>
                    <a:p>
                      <a:pPr algn="ctr"/>
                      <a:endParaRPr lang="fr-FR" sz="1050" b="0" kern="1200">
                        <a:solidFill>
                          <a:schemeClr val="tx1">
                            <a:lumMod val="75000"/>
                            <a:lumOff val="25000"/>
                          </a:schemeClr>
                        </a:solidFill>
                        <a:latin typeface="+mn-lt"/>
                        <a:ea typeface="+mn-ea"/>
                        <a:cs typeface="+mn-cs"/>
                      </a:endParaRPr>
                    </a:p>
                  </a:txBody>
                  <a:tcPr anchor="ctr">
                    <a:lnL w="12700" cap="flat" cmpd="sng" algn="ctr">
                      <a:solidFill>
                        <a:schemeClr val="bg1"/>
                      </a:solidFill>
                      <a:prstDash val="solid"/>
                      <a:round/>
                      <a:headEnd type="none" w="med" len="med"/>
                      <a:tailEnd type="none" w="med" len="med"/>
                    </a:lnL>
                    <a:lnR w="19050" cap="flat" cmpd="sng" algn="ctr">
                      <a:solidFill>
                        <a:srgbClr val="2CD5C4"/>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2CD5C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52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00" kern="1200" noProof="0">
                          <a:solidFill>
                            <a:srgbClr val="0090FF"/>
                          </a:solidFill>
                        </a:rPr>
                        <a:t>ETHICS</a:t>
                      </a:r>
                      <a:r>
                        <a:rPr lang="en-GB" sz="1500" kern="1200" baseline="0" noProof="0">
                          <a:solidFill>
                            <a:srgbClr val="0090FF"/>
                          </a:solidFill>
                        </a:rPr>
                        <a:t> </a:t>
                      </a:r>
                      <a:r>
                        <a:rPr lang="en-GB" sz="1300" kern="1200" noProof="0">
                          <a:solidFill>
                            <a:srgbClr val="0090FF"/>
                          </a:solidFill>
                        </a:rPr>
                        <a:t>– </a:t>
                      </a:r>
                      <a:r>
                        <a:rPr lang="en-GB" sz="1300" kern="1200" noProof="0"/>
                        <a:t>% acknowledgment</a:t>
                      </a:r>
                      <a:r>
                        <a:rPr lang="en-GB" sz="1300" kern="1200" baseline="0" noProof="0"/>
                        <a:t> employees to Ethics Charter</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t>84%</a:t>
                      </a:r>
                      <a:endParaRPr lang="en-GB" sz="1300" b="1" kern="1200" noProof="0">
                        <a:solidFill>
                          <a:schemeClr val="dk1"/>
                        </a:solidFill>
                        <a:latin typeface="+mn-lt"/>
                        <a:ea typeface="+mn-ea"/>
                        <a:cs typeface="+mn-cs"/>
                      </a:endParaRPr>
                    </a:p>
                  </a:txBody>
                  <a:tcPr marL="121920" marR="121920" marT="60960" marB="60960" anchor="ct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100%</a:t>
                      </a:r>
                      <a:endParaRPr lang="en-GB" sz="1300" b="0" kern="1200" noProof="0">
                        <a:solidFill>
                          <a:schemeClr val="tx1">
                            <a:lumMod val="75000"/>
                            <a:lumOff val="25000"/>
                          </a:schemeClr>
                        </a:solidFill>
                        <a:latin typeface="+mn-lt"/>
                        <a:ea typeface="+mn-ea"/>
                        <a:cs typeface="+mn-cs"/>
                      </a:endParaRPr>
                    </a:p>
                  </a:txBody>
                  <a:tcPr marL="121920" marR="121920" marT="60960" marB="60960" anchor="ct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WMEC***</a:t>
                      </a:r>
                      <a:endParaRPr lang="en-GB" sz="1300" b="0" kern="1200" noProof="0">
                        <a:solidFill>
                          <a:schemeClr val="tx1">
                            <a:lumMod val="75000"/>
                            <a:lumOff val="25000"/>
                          </a:schemeClr>
                        </a:solidFill>
                        <a:latin typeface="+mn-lt"/>
                        <a:ea typeface="+mn-ea"/>
                        <a:cs typeface="+mn-cs"/>
                      </a:endParaRPr>
                    </a:p>
                  </a:txBody>
                  <a:tcPr marL="121920" marR="121920" marT="60960" marB="60960"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fr-FR" sz="1400" b="0" kern="120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6908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00" kern="1200" noProof="0">
                          <a:solidFill>
                            <a:srgbClr val="0090FF"/>
                          </a:solidFill>
                        </a:rPr>
                        <a:t>DATA</a:t>
                      </a:r>
                      <a:r>
                        <a:rPr lang="en-GB" sz="1300" kern="1200" baseline="0" noProof="0">
                          <a:solidFill>
                            <a:srgbClr val="0090FF"/>
                          </a:solidFill>
                        </a:rPr>
                        <a:t> PROTECTION </a:t>
                      </a:r>
                      <a:r>
                        <a:rPr lang="en-GB" sz="1300" kern="1200" noProof="0">
                          <a:solidFill>
                            <a:srgbClr val="0090FF"/>
                          </a:solidFill>
                          <a:latin typeface="+mn-lt"/>
                          <a:ea typeface="+mn-ea"/>
                          <a:cs typeface="+mn-cs"/>
                        </a:rPr>
                        <a:t>– </a:t>
                      </a:r>
                      <a:r>
                        <a:rPr lang="en-GB" sz="1300" kern="1200" noProof="0"/>
                        <a:t>% subsidiaries under common standard of compliance &amp; employees sensitized</a:t>
                      </a:r>
                      <a:r>
                        <a:rPr lang="en-GB" sz="1300" kern="1200" baseline="0" noProof="0"/>
                        <a:t> on personal data issues</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1" u="none" strike="noStrike" kern="1200" cap="none" spc="0" normalizeH="0" baseline="0" noProof="0">
                        <a:ln>
                          <a:noFill/>
                        </a:ln>
                        <a:solidFill>
                          <a:schemeClr val="dk1"/>
                        </a:solidFill>
                        <a:effectLst/>
                        <a:uLnTx/>
                        <a:uFillTx/>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u="none" strike="noStrike" kern="1200" cap="none" spc="0" normalizeH="0" baseline="0" noProof="0">
                          <a:ln>
                            <a:noFill/>
                          </a:ln>
                          <a:effectLst/>
                          <a:uLnTx/>
                          <a:uFillTx/>
                        </a:rPr>
                        <a:t>100% Group subsidiaries</a:t>
                      </a:r>
                      <a:endParaRPr kumimoji="0" lang="en-GB" sz="900" b="0" i="0" u="none" strike="noStrike" kern="1200" cap="none" spc="0" normalizeH="0" baseline="0" noProof="0">
                        <a:ln>
                          <a:noFill/>
                        </a:ln>
                        <a:solidFill>
                          <a:srgbClr val="323232">
                            <a:lumMod val="75000"/>
                            <a:lumOff val="25000"/>
                          </a:srgbClr>
                        </a:solidFill>
                        <a:effectLst/>
                        <a:uLnTx/>
                        <a:uFillTx/>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u="none" strike="noStrike" kern="1200" cap="none" spc="0" normalizeH="0" baseline="0" noProof="0">
                          <a:ln>
                            <a:noFill/>
                          </a:ln>
                          <a:effectLst/>
                          <a:uLnTx/>
                          <a:uFillTx/>
                        </a:rPr>
                        <a:t>Binding Corporate Rules &amp; Certifications</a:t>
                      </a:r>
                      <a:endParaRPr kumimoji="0" lang="en-GB" sz="900" b="0" i="0" u="none" strike="noStrike" kern="1200" cap="none" spc="0" normalizeH="0" baseline="0" noProof="0">
                        <a:ln>
                          <a:noFill/>
                        </a:ln>
                        <a:solidFill>
                          <a:srgbClr val="323232">
                            <a:lumMod val="75000"/>
                            <a:lumOff val="25000"/>
                          </a:srgbClr>
                        </a:solidFill>
                        <a:effectLst/>
                        <a:uLnTx/>
                        <a:uFillTx/>
                        <a:latin typeface="+mn-lt"/>
                        <a:ea typeface="+mn-ea"/>
                        <a:cs typeface="+mn-cs"/>
                      </a:endParaRPr>
                    </a:p>
                  </a:txBody>
                  <a:tcPr marL="121920" marR="121920" marT="60960" marB="60960" anchor="ctr">
                    <a:lnR w="12700" cap="flat" cmpd="sng" algn="ctr">
                      <a:solidFill>
                        <a:srgbClr val="FF0000"/>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srgbClr val="323232">
                            <a:lumMod val="75000"/>
                            <a:lumOff val="25000"/>
                          </a:srgbClr>
                        </a:solidFill>
                        <a:effectLst/>
                        <a:uLnTx/>
                        <a:uFillTx/>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452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00" kern="1200" noProof="0">
                          <a:solidFill>
                            <a:srgbClr val="0090FF"/>
                          </a:solidFill>
                        </a:rPr>
                        <a:t>QUALIT</a:t>
                      </a:r>
                      <a:r>
                        <a:rPr lang="en-GB" sz="1300" kern="1200" noProof="0">
                          <a:solidFill>
                            <a:srgbClr val="0090FF"/>
                          </a:solidFill>
                          <a:latin typeface="+mn-lt"/>
                          <a:ea typeface="+mn-ea"/>
                          <a:cs typeface="+mn-cs"/>
                        </a:rPr>
                        <a:t>Y – </a:t>
                      </a:r>
                      <a:r>
                        <a:rPr lang="en-GB" sz="1300" kern="1200" noProof="0"/>
                        <a:t>% coverage of quality management certified****</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t>41%</a:t>
                      </a:r>
                      <a:endParaRPr lang="en-GB" sz="1300" b="1" kern="1200" noProof="0">
                        <a:solidFill>
                          <a:schemeClr val="dk1"/>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50%</a:t>
                      </a:r>
                      <a:endParaRPr lang="en-GB" sz="1300" b="0" kern="1200" noProof="0">
                        <a:solidFill>
                          <a:schemeClr val="tx1">
                            <a:lumMod val="75000"/>
                            <a:lumOff val="25000"/>
                          </a:schemeClr>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r>
                        <a:rPr lang="en-GB" sz="1300" kern="1200" noProof="0"/>
                        <a:t>85%</a:t>
                      </a:r>
                      <a:endParaRPr lang="en-GB" sz="1300" b="0" kern="1200" noProof="0">
                        <a:solidFill>
                          <a:schemeClr val="tx1">
                            <a:lumMod val="75000"/>
                            <a:lumOff val="25000"/>
                          </a:schemeClr>
                        </a:solidFill>
                        <a:latin typeface="+mn-lt"/>
                        <a:ea typeface="+mn-ea"/>
                        <a:cs typeface="+mn-cs"/>
                      </a:endParaRPr>
                    </a:p>
                  </a:txBody>
                  <a:tcPr marL="121920" marR="121920" marT="60960" marB="60960" anchor="ctr">
                    <a:lnR w="12700" cap="flat" cmpd="sng" algn="ctr">
                      <a:solidFill>
                        <a:srgbClr val="FF0000"/>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ctr"/>
                      <a:endParaRPr lang="fr-FR" sz="1400" b="0" kern="120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528320">
                <a:tc>
                  <a:txBody>
                    <a:bodyPr/>
                    <a:lstStyle/>
                    <a:p>
                      <a:r>
                        <a:rPr lang="en-GB" sz="1300" kern="1200" noProof="0">
                          <a:solidFill>
                            <a:srgbClr val="0090FF"/>
                          </a:solidFill>
                        </a:rPr>
                        <a:t>SUSTAINABLE FOOD –</a:t>
                      </a:r>
                      <a:r>
                        <a:rPr lang="en-GB" sz="1300" kern="1200" baseline="0" noProof="0">
                          <a:solidFill>
                            <a:srgbClr val="0090FF"/>
                          </a:solidFill>
                        </a:rPr>
                        <a:t> </a:t>
                      </a:r>
                      <a:r>
                        <a:rPr lang="en-GB" sz="1300" kern="1200" noProof="0"/>
                        <a:t>%</a:t>
                      </a:r>
                      <a:r>
                        <a:rPr lang="en-GB" sz="1300" kern="1200" baseline="0" noProof="0"/>
                        <a:t> of food users &amp; merchants sensitized to nutrition &amp; food waste</a:t>
                      </a:r>
                      <a:endParaRPr lang="en-GB" sz="1300" b="0" kern="1200" noProof="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kern="1200" noProof="0"/>
                        <a:t>29%</a:t>
                      </a:r>
                      <a:endParaRPr lang="en-GB" sz="1300" b="1" kern="1200" noProof="0">
                        <a:solidFill>
                          <a:schemeClr val="dk1"/>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GB" sz="1300" kern="1200" noProof="0"/>
                        <a:t>52%</a:t>
                      </a:r>
                      <a:endParaRPr lang="en-GB" sz="1300" b="0" kern="1200" noProof="0">
                        <a:solidFill>
                          <a:schemeClr val="tx1">
                            <a:lumMod val="75000"/>
                            <a:lumOff val="25000"/>
                          </a:schemeClr>
                        </a:solidFill>
                        <a:latin typeface="+mn-lt"/>
                        <a:ea typeface="+mn-ea"/>
                        <a:cs typeface="+mn-cs"/>
                      </a:endParaRPr>
                    </a:p>
                  </a:txBody>
                  <a:tcPr marL="121920" marR="121920" marT="60960" marB="60960" anchor="ct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GB" sz="1300" kern="1200" noProof="0"/>
                        <a:t>85%</a:t>
                      </a:r>
                      <a:endParaRPr lang="en-GB" sz="1300" b="0" kern="1200" noProof="0">
                        <a:solidFill>
                          <a:schemeClr val="tx1">
                            <a:lumMod val="75000"/>
                            <a:lumOff val="25000"/>
                          </a:schemeClr>
                        </a:solidFill>
                        <a:latin typeface="+mn-lt"/>
                        <a:ea typeface="+mn-ea"/>
                        <a:cs typeface="+mn-cs"/>
                      </a:endParaRPr>
                    </a:p>
                  </a:txBody>
                  <a:tcPr marL="121920" marR="121920" marT="60960" marB="60960" anchor="ctr">
                    <a:lnR w="12700" cap="flat" cmpd="sng" algn="ctr">
                      <a:solidFill>
                        <a:srgbClr val="FF0000"/>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endParaRPr lang="fr-FR" sz="1400" b="0" kern="1200">
                        <a:solidFill>
                          <a:schemeClr val="tx1">
                            <a:lumMod val="75000"/>
                            <a:lumOff val="25000"/>
                          </a:schemeClr>
                        </a:solidFill>
                        <a:latin typeface="+mn-lt"/>
                        <a:ea typeface="+mn-ea"/>
                        <a:cs typeface="+mn-cs"/>
                      </a:endParaRPr>
                    </a:p>
                  </a:txBody>
                  <a:tcPr marL="121920" marR="121920" marT="60960" marB="6096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849443"/>
                  </a:ext>
                </a:extLst>
              </a:tr>
            </a:tbl>
          </a:graphicData>
        </a:graphic>
      </p:graphicFrame>
      <p:sp>
        <p:nvSpPr>
          <p:cNvPr id="9" name="Text Placeholder 2">
            <a:extLst>
              <a:ext uri="{FF2B5EF4-FFF2-40B4-BE49-F238E27FC236}">
                <a16:creationId xmlns:a16="http://schemas.microsoft.com/office/drawing/2014/main" id="{B90087CC-3EA1-4459-9BE8-40B5CDEC883A}"/>
              </a:ext>
            </a:extLst>
          </p:cNvPr>
          <p:cNvSpPr>
            <a:spLocks noGrp="1"/>
          </p:cNvSpPr>
          <p:nvPr>
            <p:ph type="body" sz="quarter" idx="14"/>
          </p:nvPr>
        </p:nvSpPr>
        <p:spPr>
          <a:xfrm>
            <a:off x="1484161" y="6354246"/>
            <a:ext cx="3441804" cy="405041"/>
          </a:xfrm>
        </p:spPr>
        <p:txBody>
          <a:bodyPr/>
          <a:lstStyle/>
          <a:p>
            <a:pPr marL="0" indent="0">
              <a:buNone/>
            </a:pPr>
            <a:r>
              <a:rPr lang="en-GB" b="1">
                <a:solidFill>
                  <a:prstClr val="white">
                    <a:lumMod val="50000"/>
                  </a:prstClr>
                </a:solidFill>
              </a:rPr>
              <a:t>*GHG = Greenhouse Gas. Total emission 2020 =  4,001 T</a:t>
            </a:r>
          </a:p>
          <a:p>
            <a:pPr marL="0" indent="0">
              <a:buNone/>
            </a:pPr>
            <a:r>
              <a:rPr lang="en-GB" b="1">
                <a:solidFill>
                  <a:prstClr val="white">
                    <a:lumMod val="50000"/>
                  </a:prstClr>
                </a:solidFill>
              </a:rPr>
              <a:t>*** WMEC = </a:t>
            </a:r>
            <a:r>
              <a:rPr lang="en-GB" b="1">
                <a:solidFill>
                  <a:prstClr val="white">
                    <a:lumMod val="50000"/>
                  </a:prstClr>
                </a:solidFill>
                <a:hlinkClick r:id="rId2"/>
              </a:rPr>
              <a:t>World Most Ethical Companies</a:t>
            </a:r>
            <a:endParaRPr lang="en-GB" b="1">
              <a:solidFill>
                <a:prstClr val="white">
                  <a:lumMod val="50000"/>
                </a:prstClr>
              </a:solidFill>
            </a:endParaRPr>
          </a:p>
        </p:txBody>
      </p:sp>
      <p:sp>
        <p:nvSpPr>
          <p:cNvPr id="10" name="Text Placeholder 2">
            <a:extLst>
              <a:ext uri="{FF2B5EF4-FFF2-40B4-BE49-F238E27FC236}">
                <a16:creationId xmlns:a16="http://schemas.microsoft.com/office/drawing/2014/main" id="{F7E5C82F-CB33-4877-9C22-7C257F06FA5A}"/>
              </a:ext>
            </a:extLst>
          </p:cNvPr>
          <p:cNvSpPr txBox="1">
            <a:spLocks/>
          </p:cNvSpPr>
          <p:nvPr/>
        </p:nvSpPr>
        <p:spPr>
          <a:xfrm>
            <a:off x="5692622" y="6307525"/>
            <a:ext cx="3441804" cy="505612"/>
          </a:xfrm>
          <a:prstGeom prst="rect">
            <a:avLst/>
          </a:prstGeom>
        </p:spPr>
        <p:txBody>
          <a:bodyPr vert="horz" lIns="0" tIns="0" rIns="0" bIns="0" rtlCol="0" anchor="b">
            <a:noAutofit/>
          </a:bodyPr>
          <a:lstStyle>
            <a:lvl1pPr marL="142875" indent="-142875" algn="l" defTabSz="914400" rtl="0" eaLnBrk="1" latinLnBrk="0" hangingPunct="1">
              <a:lnSpc>
                <a:spcPct val="90000"/>
              </a:lnSpc>
              <a:spcBef>
                <a:spcPts val="300"/>
              </a:spcBef>
              <a:buFont typeface="+mj-lt"/>
              <a:buAutoNum type="arabicPeriod"/>
              <a:defRPr sz="700" b="0" i="1" kern="1200">
                <a:solidFill>
                  <a:schemeClr val="bg2"/>
                </a:solidFill>
                <a:latin typeface="+mn-lt"/>
                <a:ea typeface="+mn-ea"/>
                <a:cs typeface="+mn-cs"/>
              </a:defRPr>
            </a:lvl1pPr>
            <a:lvl2pPr marL="179388" indent="-179388" algn="l" defTabSz="914400" rtl="0" eaLnBrk="1" latinLnBrk="0" hangingPunct="1">
              <a:lnSpc>
                <a:spcPct val="90000"/>
              </a:lnSpc>
              <a:spcBef>
                <a:spcPts val="1200"/>
              </a:spcBef>
              <a:buClr>
                <a:schemeClr val="tx2"/>
              </a:buClr>
              <a:buFont typeface="Wingdings 2" panose="05020102010507070707" pitchFamily="18" charset="2"/>
              <a:buChar char="»"/>
              <a:defRPr sz="1400" kern="1200">
                <a:solidFill>
                  <a:schemeClr val="tx1"/>
                </a:solidFill>
                <a:latin typeface="+mn-lt"/>
                <a:ea typeface="+mn-ea"/>
                <a:cs typeface="+mn-cs"/>
              </a:defRPr>
            </a:lvl2pPr>
            <a:lvl3pPr marL="357188" indent="-177800" algn="l" defTabSz="914400" rtl="0" eaLnBrk="1" latinLnBrk="0" hangingPunct="1">
              <a:lnSpc>
                <a:spcPct val="90000"/>
              </a:lnSpc>
              <a:spcBef>
                <a:spcPts val="600"/>
              </a:spcBef>
              <a:buClr>
                <a:schemeClr val="tx2"/>
              </a:buClr>
              <a:buFont typeface="Wingdings" panose="05000000000000000000" pitchFamily="2" charset="2"/>
              <a:buChar char="§"/>
              <a:defRPr sz="1200" kern="1200">
                <a:solidFill>
                  <a:schemeClr val="tx1"/>
                </a:solidFill>
                <a:latin typeface="+mn-lt"/>
                <a:ea typeface="+mn-ea"/>
                <a:cs typeface="+mn-cs"/>
              </a:defRPr>
            </a:lvl3pPr>
            <a:lvl4pPr marL="536575" indent="-179388" algn="l" defTabSz="914400" rtl="0" eaLnBrk="1" latinLnBrk="0" hangingPunct="1">
              <a:lnSpc>
                <a:spcPct val="90000"/>
              </a:lnSpc>
              <a:spcBef>
                <a:spcPts val="600"/>
              </a:spcBef>
              <a:buClr>
                <a:schemeClr val="tx2"/>
              </a:buClr>
              <a:buFont typeface="Symbol" panose="05050102010706020507" pitchFamily="18" charset="2"/>
              <a:buChar char="-"/>
              <a:defRPr sz="1100" kern="1200">
                <a:solidFill>
                  <a:schemeClr val="tx1"/>
                </a:solidFill>
                <a:latin typeface="+mn-lt"/>
                <a:ea typeface="+mn-ea"/>
                <a:cs typeface="+mn-cs"/>
              </a:defRPr>
            </a:lvl4pPr>
            <a:lvl5pPr marL="715963" indent="-179388" algn="l" defTabSz="914400" rtl="0" eaLnBrk="1" latinLnBrk="0" hangingPunct="1">
              <a:lnSpc>
                <a:spcPct val="90000"/>
              </a:lnSpc>
              <a:spcBef>
                <a:spcPts val="600"/>
              </a:spcBef>
              <a:buClr>
                <a:schemeClr val="tx1"/>
              </a:buClr>
              <a:buFont typeface="Symbol" panose="05050102010706020507" pitchFamily="18"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1219170">
              <a:spcBef>
                <a:spcPts val="400"/>
              </a:spcBef>
              <a:buFont typeface="Arial" panose="020B0604020202020204" pitchFamily="34" charset="0"/>
              <a:buChar char="•"/>
            </a:pPr>
            <a:endParaRPr lang="en-US" sz="933">
              <a:solidFill>
                <a:srgbClr val="656565"/>
              </a:solidFill>
              <a:latin typeface="Century Gothic"/>
            </a:endParaRPr>
          </a:p>
        </p:txBody>
      </p:sp>
      <p:sp>
        <p:nvSpPr>
          <p:cNvPr id="12" name="Text Placeholder 2">
            <a:extLst>
              <a:ext uri="{FF2B5EF4-FFF2-40B4-BE49-F238E27FC236}">
                <a16:creationId xmlns:a16="http://schemas.microsoft.com/office/drawing/2014/main" id="{46AF50D2-3485-4220-A38C-EB0A3952F619}"/>
              </a:ext>
            </a:extLst>
          </p:cNvPr>
          <p:cNvSpPr txBox="1">
            <a:spLocks/>
          </p:cNvSpPr>
          <p:nvPr/>
        </p:nvSpPr>
        <p:spPr>
          <a:xfrm>
            <a:off x="5114059" y="6357809"/>
            <a:ext cx="5358837" cy="405041"/>
          </a:xfrm>
          <a:prstGeom prst="rect">
            <a:avLst/>
          </a:prstGeom>
        </p:spPr>
        <p:txBody>
          <a:bodyPr vert="horz" lIns="0" tIns="0" rIns="0" bIns="0" rtlCol="0" anchor="b">
            <a:noAutofit/>
          </a:bodyPr>
          <a:lstStyle>
            <a:lvl1pPr marL="142875" indent="-142875" algn="l" defTabSz="914400" rtl="0" eaLnBrk="1" latinLnBrk="0" hangingPunct="1">
              <a:lnSpc>
                <a:spcPct val="90000"/>
              </a:lnSpc>
              <a:spcBef>
                <a:spcPts val="300"/>
              </a:spcBef>
              <a:buFont typeface="+mj-lt"/>
              <a:buAutoNum type="arabicPeriod"/>
              <a:defRPr sz="700" b="0" i="1" kern="1200">
                <a:solidFill>
                  <a:schemeClr val="bg2"/>
                </a:solidFill>
                <a:latin typeface="+mn-lt"/>
                <a:ea typeface="+mn-ea"/>
                <a:cs typeface="+mn-cs"/>
              </a:defRPr>
            </a:lvl1pPr>
            <a:lvl2pPr marL="179388" indent="-179388" algn="l" defTabSz="914400" rtl="0" eaLnBrk="1" latinLnBrk="0" hangingPunct="1">
              <a:lnSpc>
                <a:spcPct val="90000"/>
              </a:lnSpc>
              <a:spcBef>
                <a:spcPts val="1200"/>
              </a:spcBef>
              <a:buClr>
                <a:schemeClr val="tx2"/>
              </a:buClr>
              <a:buFont typeface="Wingdings 2" panose="05020102010507070707" pitchFamily="18" charset="2"/>
              <a:buChar char="»"/>
              <a:defRPr sz="1400" kern="1200">
                <a:solidFill>
                  <a:schemeClr val="tx1"/>
                </a:solidFill>
                <a:latin typeface="+mn-lt"/>
                <a:ea typeface="+mn-ea"/>
                <a:cs typeface="+mn-cs"/>
              </a:defRPr>
            </a:lvl2pPr>
            <a:lvl3pPr marL="357188" indent="-177800" algn="l" defTabSz="914400" rtl="0" eaLnBrk="1" latinLnBrk="0" hangingPunct="1">
              <a:lnSpc>
                <a:spcPct val="90000"/>
              </a:lnSpc>
              <a:spcBef>
                <a:spcPts val="600"/>
              </a:spcBef>
              <a:buClr>
                <a:schemeClr val="tx2"/>
              </a:buClr>
              <a:buFont typeface="Wingdings" panose="05000000000000000000" pitchFamily="2" charset="2"/>
              <a:buChar char="§"/>
              <a:defRPr sz="1200" kern="1200">
                <a:solidFill>
                  <a:schemeClr val="tx1"/>
                </a:solidFill>
                <a:latin typeface="+mn-lt"/>
                <a:ea typeface="+mn-ea"/>
                <a:cs typeface="+mn-cs"/>
              </a:defRPr>
            </a:lvl3pPr>
            <a:lvl4pPr marL="536575" indent="-179388" algn="l" defTabSz="914400" rtl="0" eaLnBrk="1" latinLnBrk="0" hangingPunct="1">
              <a:lnSpc>
                <a:spcPct val="90000"/>
              </a:lnSpc>
              <a:spcBef>
                <a:spcPts val="600"/>
              </a:spcBef>
              <a:buClr>
                <a:schemeClr val="tx2"/>
              </a:buClr>
              <a:buFont typeface="Symbol" panose="05050102010706020507" pitchFamily="18" charset="2"/>
              <a:buChar char="-"/>
              <a:defRPr sz="1100" kern="1200">
                <a:solidFill>
                  <a:schemeClr val="tx1"/>
                </a:solidFill>
                <a:latin typeface="+mn-lt"/>
                <a:ea typeface="+mn-ea"/>
                <a:cs typeface="+mn-cs"/>
              </a:defRPr>
            </a:lvl4pPr>
            <a:lvl5pPr marL="715963" indent="-179388" algn="l" defTabSz="914400" rtl="0" eaLnBrk="1" latinLnBrk="0" hangingPunct="1">
              <a:lnSpc>
                <a:spcPct val="90000"/>
              </a:lnSpc>
              <a:spcBef>
                <a:spcPts val="600"/>
              </a:spcBef>
              <a:buClr>
                <a:schemeClr val="tx1"/>
              </a:buClr>
              <a:buFont typeface="Symbol" panose="05050102010706020507" pitchFamily="18"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600"/>
              </a:spcBef>
              <a:buNone/>
            </a:pPr>
            <a:r>
              <a:rPr lang="en-GB" sz="933" b="1">
                <a:solidFill>
                  <a:prstClr val="white">
                    <a:lumMod val="50000"/>
                  </a:prstClr>
                </a:solidFill>
                <a:latin typeface="Century Gothic"/>
              </a:rPr>
              <a:t>** Targets calculated using the </a:t>
            </a:r>
            <a:r>
              <a:rPr lang="en-GB" sz="933" b="1">
                <a:solidFill>
                  <a:prstClr val="white">
                    <a:lumMod val="50000"/>
                  </a:prstClr>
                </a:solidFill>
                <a:latin typeface="Century Gothic"/>
                <a:hlinkClick r:id="rId3"/>
              </a:rPr>
              <a:t>Science Based Targets initiative</a:t>
            </a:r>
            <a:r>
              <a:rPr lang="en-GB" sz="933" b="1">
                <a:solidFill>
                  <a:prstClr val="white">
                    <a:lumMod val="50000"/>
                  </a:prstClr>
                </a:solidFill>
                <a:latin typeface="Century Gothic"/>
              </a:rPr>
              <a:t> methodology</a:t>
            </a:r>
          </a:p>
          <a:p>
            <a:pPr marL="0" indent="0" defTabSz="1219170">
              <a:spcBef>
                <a:spcPts val="600"/>
              </a:spcBef>
              <a:buNone/>
            </a:pPr>
            <a:r>
              <a:rPr lang="en-GB" sz="933" b="1">
                <a:solidFill>
                  <a:prstClr val="white">
                    <a:lumMod val="50000"/>
                  </a:prstClr>
                </a:solidFill>
                <a:latin typeface="Century Gothic"/>
              </a:rPr>
              <a:t>**** Quality management certification such as ISO 9001</a:t>
            </a:r>
          </a:p>
        </p:txBody>
      </p:sp>
      <p:pic>
        <p:nvPicPr>
          <p:cNvPr id="14" name="Picture 13" descr="Icon&#10;&#10;Description automatically generated">
            <a:extLst>
              <a:ext uri="{FF2B5EF4-FFF2-40B4-BE49-F238E27FC236}">
                <a16:creationId xmlns:a16="http://schemas.microsoft.com/office/drawing/2014/main" id="{8C573891-B628-4084-825F-DFB2FA77B2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86298" y="4502278"/>
            <a:ext cx="413461" cy="413461"/>
          </a:xfrm>
          <a:prstGeom prst="rect">
            <a:avLst/>
          </a:prstGeom>
        </p:spPr>
      </p:pic>
      <p:pic>
        <p:nvPicPr>
          <p:cNvPr id="15" name="Picture 14">
            <a:extLst>
              <a:ext uri="{FF2B5EF4-FFF2-40B4-BE49-F238E27FC236}">
                <a16:creationId xmlns:a16="http://schemas.microsoft.com/office/drawing/2014/main" id="{8EB2FAB1-42A0-4780-8B20-B0A169C9CA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51034" y="4502278"/>
            <a:ext cx="413461" cy="413461"/>
          </a:xfrm>
          <a:prstGeom prst="rect">
            <a:avLst/>
          </a:prstGeom>
        </p:spPr>
      </p:pic>
      <p:pic>
        <p:nvPicPr>
          <p:cNvPr id="16" name="Picture 15">
            <a:extLst>
              <a:ext uri="{FF2B5EF4-FFF2-40B4-BE49-F238E27FC236}">
                <a16:creationId xmlns:a16="http://schemas.microsoft.com/office/drawing/2014/main" id="{AEC5168F-DED7-48BA-9F78-0797FCF63ED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51034" y="4977127"/>
            <a:ext cx="413461" cy="413461"/>
          </a:xfrm>
          <a:prstGeom prst="rect">
            <a:avLst/>
          </a:prstGeom>
        </p:spPr>
      </p:pic>
      <p:pic>
        <p:nvPicPr>
          <p:cNvPr id="17" name="Picture 16">
            <a:extLst>
              <a:ext uri="{FF2B5EF4-FFF2-40B4-BE49-F238E27FC236}">
                <a16:creationId xmlns:a16="http://schemas.microsoft.com/office/drawing/2014/main" id="{E989FAD9-6C88-41B3-8372-59AAAE34012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28755" y="5435195"/>
            <a:ext cx="413460" cy="413460"/>
          </a:xfrm>
          <a:prstGeom prst="rect">
            <a:avLst/>
          </a:prstGeom>
        </p:spPr>
      </p:pic>
      <p:pic>
        <p:nvPicPr>
          <p:cNvPr id="18" name="Picture 17">
            <a:extLst>
              <a:ext uri="{FF2B5EF4-FFF2-40B4-BE49-F238E27FC236}">
                <a16:creationId xmlns:a16="http://schemas.microsoft.com/office/drawing/2014/main" id="{5641547D-2278-4740-83CD-8D76FC0A4E7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84184" y="4976099"/>
            <a:ext cx="413461" cy="413461"/>
          </a:xfrm>
          <a:prstGeom prst="rect">
            <a:avLst/>
          </a:prstGeom>
        </p:spPr>
      </p:pic>
      <p:pic>
        <p:nvPicPr>
          <p:cNvPr id="20" name="Picture 19" descr="A picture containing table&#10;&#10;Description automatically generated">
            <a:extLst>
              <a:ext uri="{FF2B5EF4-FFF2-40B4-BE49-F238E27FC236}">
                <a16:creationId xmlns:a16="http://schemas.microsoft.com/office/drawing/2014/main" id="{A8C33A81-78D6-46CE-BEB5-DF19BB4F421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51432" y="2955600"/>
            <a:ext cx="413461" cy="413461"/>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9DA793D7-3B1E-4536-B0ED-39D4D2C6A1F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28591" y="3432151"/>
            <a:ext cx="413460" cy="413460"/>
          </a:xfrm>
          <a:prstGeom prst="rect">
            <a:avLst/>
          </a:prstGeom>
        </p:spPr>
      </p:pic>
      <p:pic>
        <p:nvPicPr>
          <p:cNvPr id="22" name="Picture 21" descr="A picture containing logo&#10;&#10;Description automatically generated">
            <a:extLst>
              <a:ext uri="{FF2B5EF4-FFF2-40B4-BE49-F238E27FC236}">
                <a16:creationId xmlns:a16="http://schemas.microsoft.com/office/drawing/2014/main" id="{722055B9-885F-4DBB-A007-4DB6F172A2D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135322" y="2955600"/>
            <a:ext cx="413461" cy="413461"/>
          </a:xfrm>
          <a:prstGeom prst="rect">
            <a:avLst/>
          </a:prstGeom>
        </p:spPr>
      </p:pic>
      <p:pic>
        <p:nvPicPr>
          <p:cNvPr id="23" name="Picture 22" descr="Text&#10;&#10;Description automatically generated">
            <a:extLst>
              <a:ext uri="{FF2B5EF4-FFF2-40B4-BE49-F238E27FC236}">
                <a16:creationId xmlns:a16="http://schemas.microsoft.com/office/drawing/2014/main" id="{DB2D3738-D7C8-4718-848B-F258D779622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40340" y="1633987"/>
            <a:ext cx="413461" cy="413461"/>
          </a:xfrm>
          <a:prstGeom prst="rect">
            <a:avLst/>
          </a:prstGeom>
        </p:spPr>
      </p:pic>
      <p:pic>
        <p:nvPicPr>
          <p:cNvPr id="24" name="Picture 23" descr="Icon&#10;&#10;Description automatically generated">
            <a:extLst>
              <a:ext uri="{FF2B5EF4-FFF2-40B4-BE49-F238E27FC236}">
                <a16:creationId xmlns:a16="http://schemas.microsoft.com/office/drawing/2014/main" id="{DD857C75-2335-41CD-B5DB-5F227230C8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88641" y="1643688"/>
            <a:ext cx="413459" cy="413459"/>
          </a:xfrm>
          <a:prstGeom prst="rect">
            <a:avLst/>
          </a:prstGeom>
        </p:spPr>
      </p:pic>
      <p:pic>
        <p:nvPicPr>
          <p:cNvPr id="25" name="Picture 24">
            <a:extLst>
              <a:ext uri="{FF2B5EF4-FFF2-40B4-BE49-F238E27FC236}">
                <a16:creationId xmlns:a16="http://schemas.microsoft.com/office/drawing/2014/main" id="{E7043189-886B-4074-869A-A562135542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36941" y="1633987"/>
            <a:ext cx="413460" cy="413460"/>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268A1B9C-D2FD-4CDD-B8A4-8E5CC7F7B7D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581463" y="1633987"/>
            <a:ext cx="413461" cy="413461"/>
          </a:xfrm>
          <a:prstGeom prst="rect">
            <a:avLst/>
          </a:prstGeom>
        </p:spPr>
      </p:pic>
      <p:pic>
        <p:nvPicPr>
          <p:cNvPr id="27" name="Picture 26" descr="Icon&#10;&#10;Description automatically generated">
            <a:extLst>
              <a:ext uri="{FF2B5EF4-FFF2-40B4-BE49-F238E27FC236}">
                <a16:creationId xmlns:a16="http://schemas.microsoft.com/office/drawing/2014/main" id="{3B2FAB68-A602-4B72-8E73-FD53E4540F3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37973" y="2093684"/>
            <a:ext cx="413459" cy="413459"/>
          </a:xfrm>
          <a:prstGeom prst="rect">
            <a:avLst/>
          </a:prstGeom>
        </p:spPr>
      </p:pic>
      <p:pic>
        <p:nvPicPr>
          <p:cNvPr id="28" name="Picture 27">
            <a:extLst>
              <a:ext uri="{FF2B5EF4-FFF2-40B4-BE49-F238E27FC236}">
                <a16:creationId xmlns:a16="http://schemas.microsoft.com/office/drawing/2014/main" id="{1EAC6799-910A-4CDB-87F0-28788D05AE9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90668" y="2089292"/>
            <a:ext cx="413459" cy="413459"/>
          </a:xfrm>
          <a:prstGeom prst="rect">
            <a:avLst/>
          </a:prstGeom>
        </p:spPr>
      </p:pic>
      <p:pic>
        <p:nvPicPr>
          <p:cNvPr id="29" name="Picture 28" descr="Icon&#10;&#10;Description automatically generated">
            <a:extLst>
              <a:ext uri="{FF2B5EF4-FFF2-40B4-BE49-F238E27FC236}">
                <a16:creationId xmlns:a16="http://schemas.microsoft.com/office/drawing/2014/main" id="{90B23AB8-2CE9-49F1-ACFF-B8D8783490C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1139910" y="2086510"/>
            <a:ext cx="413461" cy="413461"/>
          </a:xfrm>
          <a:prstGeom prst="rect">
            <a:avLst/>
          </a:prstGeom>
        </p:spPr>
      </p:pic>
      <p:pic>
        <p:nvPicPr>
          <p:cNvPr id="30" name="Picture 29">
            <a:extLst>
              <a:ext uri="{FF2B5EF4-FFF2-40B4-BE49-F238E27FC236}">
                <a16:creationId xmlns:a16="http://schemas.microsoft.com/office/drawing/2014/main" id="{B678BE0F-44BE-4145-9211-334C0C52E57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589153" y="2093599"/>
            <a:ext cx="405771" cy="405771"/>
          </a:xfrm>
          <a:prstGeom prst="rect">
            <a:avLst/>
          </a:prstGeom>
        </p:spPr>
      </p:pic>
    </p:spTree>
    <p:extLst>
      <p:ext uri="{BB962C8B-B14F-4D97-AF65-F5344CB8AC3E}">
        <p14:creationId xmlns:p14="http://schemas.microsoft.com/office/powerpoint/2010/main" val="105800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13">
            <a:extLst>
              <a:ext uri="{FF2B5EF4-FFF2-40B4-BE49-F238E27FC236}">
                <a16:creationId xmlns:a16="http://schemas.microsoft.com/office/drawing/2014/main" id="{55E607C6-7E1B-4CCC-83BF-6E84F86BBF74}"/>
              </a:ext>
            </a:extLst>
          </p:cNvPr>
          <p:cNvSpPr/>
          <p:nvPr/>
        </p:nvSpPr>
        <p:spPr>
          <a:xfrm>
            <a:off x="8587912" y="1797265"/>
            <a:ext cx="3089933" cy="5244307"/>
          </a:xfrm>
          <a:prstGeom prst="roundRect">
            <a:avLst>
              <a:gd name="adj" fmla="val 50000"/>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Century Gothic"/>
            </a:endParaRPr>
          </a:p>
        </p:txBody>
      </p:sp>
      <p:sp>
        <p:nvSpPr>
          <p:cNvPr id="9" name="Espace réservé du texte 3">
            <a:extLst>
              <a:ext uri="{FF2B5EF4-FFF2-40B4-BE49-F238E27FC236}">
                <a16:creationId xmlns:a16="http://schemas.microsoft.com/office/drawing/2014/main" id="{A964349D-C3BD-4728-B101-DB4DD2F6EFFA}"/>
              </a:ext>
            </a:extLst>
          </p:cNvPr>
          <p:cNvSpPr txBox="1">
            <a:spLocks/>
          </p:cNvSpPr>
          <p:nvPr/>
        </p:nvSpPr>
        <p:spPr>
          <a:xfrm>
            <a:off x="248173" y="1122446"/>
            <a:ext cx="8339739" cy="4266745"/>
          </a:xfrm>
          <a:prstGeom prst="rect">
            <a:avLst/>
          </a:prstGeom>
        </p:spPr>
        <p:txBody>
          <a:bodyPr vert="horz" lIns="0" tIns="0" rIns="0" bIns="0" rtlCol="0" anchor="t">
            <a:noAutofit/>
          </a:bodyPr>
          <a:lstStyle>
            <a:lvl1pPr marL="0" indent="0" algn="l" defTabSz="914400" rtl="0" eaLnBrk="1" latinLnBrk="0" hangingPunct="1">
              <a:lnSpc>
                <a:spcPct val="90000"/>
              </a:lnSpc>
              <a:spcBef>
                <a:spcPts val="1800"/>
              </a:spcBef>
              <a:buFont typeface="Arial" panose="020B0604020202020204" pitchFamily="34" charset="0"/>
              <a:buNone/>
              <a:defRPr sz="1600" b="1" kern="1200">
                <a:solidFill>
                  <a:schemeClr val="tx1"/>
                </a:solidFill>
                <a:latin typeface="+mn-lt"/>
                <a:ea typeface="+mn-ea"/>
                <a:cs typeface="+mn-cs"/>
              </a:defRPr>
            </a:lvl1pPr>
            <a:lvl2pPr marL="179388" indent="-179388" algn="l" defTabSz="914400" rtl="0" eaLnBrk="1" latinLnBrk="0" hangingPunct="1">
              <a:lnSpc>
                <a:spcPct val="90000"/>
              </a:lnSpc>
              <a:spcBef>
                <a:spcPts val="1200"/>
              </a:spcBef>
              <a:buClr>
                <a:schemeClr val="tx2"/>
              </a:buClr>
              <a:buFont typeface="Wingdings 2" panose="05020102010507070707" pitchFamily="18" charset="2"/>
              <a:buChar char="»"/>
              <a:defRPr sz="1400" kern="1200">
                <a:solidFill>
                  <a:schemeClr val="tx1"/>
                </a:solidFill>
                <a:latin typeface="+mn-lt"/>
                <a:ea typeface="+mn-ea"/>
                <a:cs typeface="+mn-cs"/>
              </a:defRPr>
            </a:lvl2pPr>
            <a:lvl3pPr marL="357188" indent="-177800" algn="l" defTabSz="914400" rtl="0" eaLnBrk="1" latinLnBrk="0" hangingPunct="1">
              <a:lnSpc>
                <a:spcPct val="90000"/>
              </a:lnSpc>
              <a:spcBef>
                <a:spcPts val="600"/>
              </a:spcBef>
              <a:buClr>
                <a:schemeClr val="tx2"/>
              </a:buClr>
              <a:buFont typeface="Wingdings" panose="05000000000000000000" pitchFamily="2" charset="2"/>
              <a:buChar char="§"/>
              <a:defRPr sz="1200" kern="1200">
                <a:solidFill>
                  <a:schemeClr val="tx1"/>
                </a:solidFill>
                <a:latin typeface="+mn-lt"/>
                <a:ea typeface="+mn-ea"/>
                <a:cs typeface="+mn-cs"/>
              </a:defRPr>
            </a:lvl3pPr>
            <a:lvl4pPr marL="536575" indent="-179388" algn="l" defTabSz="914400" rtl="0" eaLnBrk="1" latinLnBrk="0" hangingPunct="1">
              <a:lnSpc>
                <a:spcPct val="90000"/>
              </a:lnSpc>
              <a:spcBef>
                <a:spcPts val="600"/>
              </a:spcBef>
              <a:buClr>
                <a:schemeClr val="tx2"/>
              </a:buClr>
              <a:buFont typeface="Symbol" panose="05050102010706020507" pitchFamily="18" charset="2"/>
              <a:buChar char="-"/>
              <a:defRPr sz="1100" kern="1200">
                <a:solidFill>
                  <a:schemeClr val="tx1"/>
                </a:solidFill>
                <a:latin typeface="+mn-lt"/>
                <a:ea typeface="+mn-ea"/>
                <a:cs typeface="+mn-cs"/>
              </a:defRPr>
            </a:lvl4pPr>
            <a:lvl5pPr marL="715963" indent="-179388" algn="l" defTabSz="914400" rtl="0" eaLnBrk="1" latinLnBrk="0" hangingPunct="1">
              <a:lnSpc>
                <a:spcPct val="90000"/>
              </a:lnSpc>
              <a:spcBef>
                <a:spcPts val="600"/>
              </a:spcBef>
              <a:buClr>
                <a:schemeClr val="tx1"/>
              </a:buClr>
              <a:buFont typeface="Symbol" panose="05050102010706020507" pitchFamily="18"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defTabSz="1219170">
              <a:spcBef>
                <a:spcPts val="2400"/>
              </a:spcBef>
              <a:buClr>
                <a:srgbClr val="FF0000"/>
              </a:buClr>
              <a:buFont typeface="Wingdings 2" panose="05020102010507070707" pitchFamily="18" charset="2"/>
              <a:buChar char=""/>
              <a:defRPr/>
            </a:pPr>
            <a:endParaRPr lang="en-GB" sz="1867" b="0" dirty="0">
              <a:solidFill>
                <a:srgbClr val="323232"/>
              </a:solidFill>
              <a:latin typeface="Century Gothic"/>
            </a:endParaRPr>
          </a:p>
          <a:p>
            <a:pPr marL="380990" indent="-380990" defTabSz="1219170">
              <a:spcBef>
                <a:spcPts val="2400"/>
              </a:spcBef>
              <a:buClr>
                <a:srgbClr val="FF0000"/>
              </a:buClr>
              <a:buFont typeface="Wingdings 2" panose="05020102010507070707" pitchFamily="18" charset="2"/>
              <a:buChar char=""/>
              <a:defRPr/>
            </a:pPr>
            <a:r>
              <a:rPr lang="en-GB" b="0" dirty="0">
                <a:solidFill>
                  <a:srgbClr val="323232"/>
                </a:solidFill>
                <a:latin typeface="Century Gothic"/>
              </a:rPr>
              <a:t>Every year, all Edenred countries gather their staff and stakeholders around volunteering initiatives related to its three CSR pillars: </a:t>
            </a:r>
          </a:p>
          <a:p>
            <a:pPr marL="380990" indent="-380990" defTabSz="1219170">
              <a:spcBef>
                <a:spcPts val="2400"/>
              </a:spcBef>
              <a:buClr>
                <a:srgbClr val="FF0000"/>
              </a:buClr>
              <a:buFont typeface="Wingdings 2" panose="05020102010507070707" pitchFamily="18" charset="2"/>
              <a:buChar char=""/>
              <a:defRPr/>
            </a:pPr>
            <a:endParaRPr lang="en-GB" sz="2133" b="0" dirty="0">
              <a:solidFill>
                <a:srgbClr val="323232"/>
              </a:solidFill>
              <a:latin typeface="Century Gothic"/>
            </a:endParaRPr>
          </a:p>
          <a:p>
            <a:pPr marL="380990" indent="-380990" defTabSz="1219170">
              <a:spcBef>
                <a:spcPts val="2400"/>
              </a:spcBef>
              <a:buClr>
                <a:srgbClr val="FF0000"/>
              </a:buClr>
              <a:buFont typeface="Wingdings 2" panose="05020102010507070707" pitchFamily="18" charset="2"/>
              <a:buChar char=""/>
              <a:defRPr/>
            </a:pPr>
            <a:endParaRPr lang="en-GB" sz="1867" b="0" dirty="0">
              <a:solidFill>
                <a:srgbClr val="323232"/>
              </a:solidFill>
              <a:latin typeface="Century Gothic"/>
            </a:endParaRPr>
          </a:p>
          <a:p>
            <a:pPr marL="380990" indent="-380990" defTabSz="1219170">
              <a:spcBef>
                <a:spcPts val="2400"/>
              </a:spcBef>
              <a:buClr>
                <a:srgbClr val="FF0000"/>
              </a:buClr>
              <a:buFont typeface="Wingdings 2" panose="05020102010507070707" pitchFamily="18" charset="2"/>
              <a:buChar char=""/>
              <a:defRPr/>
            </a:pPr>
            <a:endParaRPr lang="en-GB" sz="1867" b="0" dirty="0">
              <a:solidFill>
                <a:srgbClr val="323232"/>
              </a:solidFill>
              <a:latin typeface="Century Gothic"/>
            </a:endParaRPr>
          </a:p>
          <a:p>
            <a:pPr marL="380990" indent="-380990" defTabSz="1219170">
              <a:spcBef>
                <a:spcPts val="2400"/>
              </a:spcBef>
              <a:buClr>
                <a:srgbClr val="FF0000"/>
              </a:buClr>
              <a:buFont typeface="Wingdings 2" panose="05020102010507070707" pitchFamily="18" charset="2"/>
              <a:buChar char=""/>
              <a:defRPr/>
            </a:pPr>
            <a:endParaRPr lang="en-GB" b="0" dirty="0">
              <a:solidFill>
                <a:srgbClr val="323232"/>
              </a:solidFill>
              <a:latin typeface="Century Gothic"/>
            </a:endParaRPr>
          </a:p>
          <a:p>
            <a:pPr marL="380990" indent="-380990" defTabSz="1219170">
              <a:spcBef>
                <a:spcPts val="2400"/>
              </a:spcBef>
              <a:buClr>
                <a:srgbClr val="FF0000"/>
              </a:buClr>
              <a:buFont typeface="Wingdings 2" panose="05020102010507070707" pitchFamily="18" charset="2"/>
              <a:buChar char=""/>
              <a:defRPr/>
            </a:pPr>
            <a:r>
              <a:rPr lang="en-GB" b="0" dirty="0">
                <a:solidFill>
                  <a:srgbClr val="323232"/>
                </a:solidFill>
                <a:latin typeface="Century Gothic"/>
              </a:rPr>
              <a:t>Thanks to this event, Edenred forges strong ties with local communities and NGOs in order to assist people facing difficult circumstances.</a:t>
            </a:r>
            <a:r>
              <a:rPr lang="en-US" sz="2133" dirty="0">
                <a:solidFill>
                  <a:srgbClr val="FFFFFF"/>
                </a:solidFill>
                <a:latin typeface="Century Gothic"/>
              </a:rPr>
              <a:t>Save the date </a:t>
            </a:r>
          </a:p>
          <a:p>
            <a:pPr defTabSz="1219170">
              <a:spcBef>
                <a:spcPts val="2400"/>
              </a:spcBef>
              <a:defRPr/>
            </a:pPr>
            <a:r>
              <a:rPr lang="en-US" sz="2133" dirty="0">
                <a:solidFill>
                  <a:srgbClr val="FFFFFF"/>
                </a:solidFill>
                <a:latin typeface="Century Gothic"/>
              </a:rPr>
              <a:t>25</a:t>
            </a:r>
            <a:r>
              <a:rPr lang="en-US" sz="2133" baseline="30000" dirty="0">
                <a:solidFill>
                  <a:srgbClr val="FFFFFF"/>
                </a:solidFill>
                <a:latin typeface="Century Gothic"/>
              </a:rPr>
              <a:t>th</a:t>
            </a:r>
            <a:r>
              <a:rPr lang="en-US" sz="2133" dirty="0">
                <a:solidFill>
                  <a:srgbClr val="FFFFFF"/>
                </a:solidFill>
                <a:latin typeface="Century Gothic"/>
              </a:rPr>
              <a:t> June 2021</a:t>
            </a:r>
          </a:p>
          <a:p>
            <a:pPr defTabSz="1219170">
              <a:spcBef>
                <a:spcPts val="2400"/>
              </a:spcBef>
              <a:buClr>
                <a:srgbClr val="FF0000"/>
              </a:buClr>
              <a:defRPr/>
            </a:pPr>
            <a:endParaRPr lang="en-GB" sz="2133" dirty="0">
              <a:solidFill>
                <a:srgbClr val="323232"/>
              </a:solidFill>
              <a:latin typeface="Century Gothic"/>
            </a:endParaRPr>
          </a:p>
        </p:txBody>
      </p:sp>
      <p:sp>
        <p:nvSpPr>
          <p:cNvPr id="10" name="Rectangle : coins arrondis 15">
            <a:hlinkClick r:id="rId2"/>
            <a:extLst>
              <a:ext uri="{FF2B5EF4-FFF2-40B4-BE49-F238E27FC236}">
                <a16:creationId xmlns:a16="http://schemas.microsoft.com/office/drawing/2014/main" id="{0844F768-90B4-4F8B-A2AA-F707401A45C4}"/>
              </a:ext>
            </a:extLst>
          </p:cNvPr>
          <p:cNvSpPr>
            <a:spLocks noChangeAspect="1"/>
          </p:cNvSpPr>
          <p:nvPr/>
        </p:nvSpPr>
        <p:spPr>
          <a:xfrm>
            <a:off x="8485298" y="410265"/>
            <a:ext cx="3192549" cy="885752"/>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Century Gothic"/>
            </a:endParaRPr>
          </a:p>
        </p:txBody>
      </p:sp>
      <p:sp>
        <p:nvSpPr>
          <p:cNvPr id="12" name="Espace réservé du contenu 7">
            <a:extLst>
              <a:ext uri="{FF2B5EF4-FFF2-40B4-BE49-F238E27FC236}">
                <a16:creationId xmlns:a16="http://schemas.microsoft.com/office/drawing/2014/main" id="{89595B50-76D1-4FB3-A622-B7E10E25CF3A}"/>
              </a:ext>
            </a:extLst>
          </p:cNvPr>
          <p:cNvSpPr txBox="1">
            <a:spLocks/>
          </p:cNvSpPr>
          <p:nvPr/>
        </p:nvSpPr>
        <p:spPr>
          <a:xfrm>
            <a:off x="3978471" y="2471558"/>
            <a:ext cx="1702919" cy="1630401"/>
          </a:xfrm>
          <a:prstGeom prst="rect">
            <a:avLst/>
          </a:prstGeom>
        </p:spPr>
        <p:txBody>
          <a:bodyPr lIns="96000" tIns="0" rIns="96000" anchor="ctr"/>
          <a:lstStyle>
            <a:defPPr>
              <a:defRPr lang="fr-FR"/>
            </a:defPPr>
            <a:lvl1pPr indent="0">
              <a:lnSpc>
                <a:spcPct val="100000"/>
              </a:lnSpc>
              <a:spcBef>
                <a:spcPts val="600"/>
              </a:spcBef>
              <a:spcAft>
                <a:spcPts val="0"/>
              </a:spcAft>
              <a:buClr>
                <a:schemeClr val="accent2"/>
              </a:buClr>
              <a:buFont typeface="Wingdings 2" panose="05020102010507070707" pitchFamily="18" charset="2"/>
              <a:buNone/>
              <a:defRPr sz="1600" b="1"/>
            </a:lvl1pPr>
            <a:lvl2pPr marL="180000" lvl="1" indent="-180975">
              <a:lnSpc>
                <a:spcPct val="100000"/>
              </a:lnSpc>
              <a:spcBef>
                <a:spcPts val="600"/>
              </a:spcBef>
              <a:spcAft>
                <a:spcPts val="0"/>
              </a:spcAft>
              <a:buClr>
                <a:schemeClr val="accent5"/>
              </a:buClr>
              <a:buFont typeface="Wingdings 2" panose="05020102010507070707" pitchFamily="18" charset="2"/>
              <a:buChar char=""/>
              <a:defRPr sz="1100"/>
            </a:lvl2pPr>
            <a:lvl3pPr marL="542925" indent="-179388">
              <a:lnSpc>
                <a:spcPct val="100000"/>
              </a:lnSpc>
              <a:spcBef>
                <a:spcPts val="600"/>
              </a:spcBef>
              <a:spcAft>
                <a:spcPts val="0"/>
              </a:spcAft>
              <a:buClr>
                <a:schemeClr val="tx2"/>
              </a:buClr>
              <a:buFont typeface="Wingdings" panose="05000000000000000000" pitchFamily="2" charset="2"/>
              <a:buChar char="§"/>
              <a:defRPr sz="1200">
                <a:solidFill>
                  <a:schemeClr val="tx1">
                    <a:lumMod val="75000"/>
                    <a:lumOff val="25000"/>
                  </a:schemeClr>
                </a:solidFill>
              </a:defRPr>
            </a:lvl3pPr>
            <a:lvl4pPr marL="714375" indent="-179388">
              <a:lnSpc>
                <a:spcPct val="100000"/>
              </a:lnSpc>
              <a:spcBef>
                <a:spcPts val="600"/>
              </a:spcBef>
              <a:spcAft>
                <a:spcPts val="0"/>
              </a:spcAft>
              <a:buClr>
                <a:schemeClr val="tx2"/>
              </a:buClr>
              <a:buFont typeface="Century Gothic" panose="020B0502020202020204" pitchFamily="34" charset="0"/>
              <a:buChar char="−"/>
              <a:defRPr sz="1200">
                <a:solidFill>
                  <a:schemeClr val="tx1">
                    <a:lumMod val="75000"/>
                    <a:lumOff val="25000"/>
                  </a:schemeClr>
                </a:solidFill>
              </a:defRPr>
            </a:lvl4pPr>
            <a:lvl5pPr marL="714375" indent="-179388">
              <a:lnSpc>
                <a:spcPct val="100000"/>
              </a:lnSpc>
              <a:spcBef>
                <a:spcPts val="300"/>
              </a:spcBef>
              <a:spcAft>
                <a:spcPts val="600"/>
              </a:spcAft>
              <a:buClr>
                <a:schemeClr val="accent2"/>
              </a:buClr>
              <a:buFont typeface="Century Gothic" panose="020B0502020202020204" pitchFamily="34" charset="0"/>
              <a:buChar char="−"/>
              <a:defRPr sz="1200">
                <a:solidFill>
                  <a:schemeClr val="accent1"/>
                </a:solidFill>
              </a:defRPr>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marL="239994" lvl="1" indent="-241294" defTabSz="914377">
              <a:spcBef>
                <a:spcPts val="800"/>
              </a:spcBef>
              <a:buClr>
                <a:srgbClr val="F72717"/>
              </a:buClr>
              <a:defRPr/>
            </a:pPr>
            <a:endParaRPr lang="fr-FR" sz="1467">
              <a:solidFill>
                <a:srgbClr val="323232"/>
              </a:solidFill>
              <a:latin typeface="Century Gothic"/>
            </a:endParaRPr>
          </a:p>
        </p:txBody>
      </p:sp>
      <p:sp>
        <p:nvSpPr>
          <p:cNvPr id="14" name="Espace réservé du contenu 11">
            <a:extLst>
              <a:ext uri="{FF2B5EF4-FFF2-40B4-BE49-F238E27FC236}">
                <a16:creationId xmlns:a16="http://schemas.microsoft.com/office/drawing/2014/main" id="{DF7628E3-E480-40B6-BB94-31B85666A53D}"/>
              </a:ext>
            </a:extLst>
          </p:cNvPr>
          <p:cNvSpPr txBox="1">
            <a:spLocks/>
          </p:cNvSpPr>
          <p:nvPr/>
        </p:nvSpPr>
        <p:spPr>
          <a:xfrm>
            <a:off x="3986064" y="2855122"/>
            <a:ext cx="1140205" cy="1269793"/>
          </a:xfrm>
          <a:prstGeom prst="rect">
            <a:avLst/>
          </a:prstGeom>
        </p:spPr>
        <p:txBody>
          <a:bodyPr lIns="96000" tIns="96000" rIns="96000" bIns="96000" anchor="ctr"/>
          <a:lstStyle>
            <a:lvl1pPr marL="0" indent="0" algn="l" defTabSz="685800" rtl="0" eaLnBrk="1" latinLnBrk="0" hangingPunct="1">
              <a:lnSpc>
                <a:spcPct val="100000"/>
              </a:lnSpc>
              <a:spcBef>
                <a:spcPts val="600"/>
              </a:spcBef>
              <a:spcAft>
                <a:spcPts val="0"/>
              </a:spcAft>
              <a:buClr>
                <a:schemeClr val="accent2"/>
              </a:buClr>
              <a:buFont typeface="Wingdings 2" panose="05020102010507070707" pitchFamily="18" charset="2"/>
              <a:buNone/>
              <a:defRPr lang="en-US" sz="1600" b="1" kern="1200" noProof="0" dirty="0">
                <a:solidFill>
                  <a:schemeClr val="tx1"/>
                </a:solidFill>
                <a:latin typeface="+mn-lt"/>
                <a:ea typeface="+mn-ea"/>
                <a:cs typeface="+mn-cs"/>
              </a:defRPr>
            </a:lvl1pPr>
            <a:lvl2pPr marL="180000" indent="-180975" algn="l" defTabSz="685800" rtl="0" eaLnBrk="1" latinLnBrk="0" hangingPunct="1">
              <a:lnSpc>
                <a:spcPct val="100000"/>
              </a:lnSpc>
              <a:spcBef>
                <a:spcPts val="600"/>
              </a:spcBef>
              <a:spcAft>
                <a:spcPts val="0"/>
              </a:spcAft>
              <a:buClr>
                <a:schemeClr val="tx2"/>
              </a:buClr>
              <a:buFont typeface="Wingdings 2" panose="05020102010507070707" pitchFamily="18" charset="2"/>
              <a:buChar char=""/>
              <a:defRPr lang="en-US" sz="1400" kern="1200" noProof="0" dirty="0">
                <a:solidFill>
                  <a:schemeClr val="tx1"/>
                </a:solidFill>
                <a:latin typeface="+mn-lt"/>
                <a:ea typeface="+mn-ea"/>
                <a:cs typeface="+mn-cs"/>
              </a:defRPr>
            </a:lvl2pPr>
            <a:lvl3pPr marL="542925" indent="-179388" algn="l" defTabSz="685800" rtl="0" eaLnBrk="1" latinLnBrk="0" hangingPunct="1">
              <a:lnSpc>
                <a:spcPct val="100000"/>
              </a:lnSpc>
              <a:spcBef>
                <a:spcPts val="600"/>
              </a:spcBef>
              <a:spcAft>
                <a:spcPts val="0"/>
              </a:spcAft>
              <a:buClr>
                <a:schemeClr val="tx2"/>
              </a:buClr>
              <a:buFont typeface="Wingdings" panose="05000000000000000000" pitchFamily="2" charset="2"/>
              <a:buChar char="§"/>
              <a:defRPr lang="en-US" sz="1200" kern="1200" noProof="0" dirty="0">
                <a:solidFill>
                  <a:schemeClr val="tx1">
                    <a:lumMod val="75000"/>
                    <a:lumOff val="25000"/>
                  </a:schemeClr>
                </a:solidFill>
                <a:latin typeface="+mn-lt"/>
                <a:ea typeface="+mn-ea"/>
                <a:cs typeface="+mn-cs"/>
              </a:defRPr>
            </a:lvl3pPr>
            <a:lvl4pPr marL="714375" indent="-179388" algn="l" defTabSz="685800" rtl="0" eaLnBrk="1" latinLnBrk="0" hangingPunct="1">
              <a:lnSpc>
                <a:spcPct val="100000"/>
              </a:lnSpc>
              <a:spcBef>
                <a:spcPts val="600"/>
              </a:spcBef>
              <a:spcAft>
                <a:spcPts val="0"/>
              </a:spcAft>
              <a:buClr>
                <a:schemeClr val="tx2"/>
              </a:buClr>
              <a:buFont typeface="Century Gothic" panose="020B0502020202020204" pitchFamily="34" charset="0"/>
              <a:buChar char="−"/>
              <a:defRPr lang="en-US" sz="1200" kern="1200" noProof="0" dirty="0">
                <a:solidFill>
                  <a:schemeClr val="tx1">
                    <a:lumMod val="75000"/>
                    <a:lumOff val="25000"/>
                  </a:schemeClr>
                </a:solidFill>
                <a:latin typeface="+mn-lt"/>
                <a:ea typeface="+mn-ea"/>
                <a:cs typeface="+mn-cs"/>
              </a:defRPr>
            </a:lvl4pPr>
            <a:lvl5pPr marL="714375" indent="-179388" algn="l" defTabSz="685800" rtl="0" eaLnBrk="1" latinLnBrk="0" hangingPunct="1">
              <a:lnSpc>
                <a:spcPct val="100000"/>
              </a:lnSpc>
              <a:spcBef>
                <a:spcPts val="300"/>
              </a:spcBef>
              <a:spcAft>
                <a:spcPts val="600"/>
              </a:spcAft>
              <a:buClr>
                <a:schemeClr val="accent2"/>
              </a:buClr>
              <a:buFont typeface="Century Gothic" panose="020B0502020202020204" pitchFamily="34" charset="0"/>
              <a:buChar char="−"/>
              <a:defRPr sz="12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994" lvl="1" indent="-241294" defTabSz="914377">
              <a:spcBef>
                <a:spcPts val="2400"/>
              </a:spcBef>
              <a:buClr>
                <a:srgbClr val="0085CA"/>
              </a:buClr>
              <a:defRPr/>
            </a:pPr>
            <a:endParaRPr lang="en-US" sz="1467">
              <a:solidFill>
                <a:srgbClr val="323232"/>
              </a:solidFill>
              <a:latin typeface="Century Gothic"/>
            </a:endParaRPr>
          </a:p>
        </p:txBody>
      </p:sp>
      <p:sp>
        <p:nvSpPr>
          <p:cNvPr id="15" name="Espace réservé pour une image  27">
            <a:extLst>
              <a:ext uri="{FF2B5EF4-FFF2-40B4-BE49-F238E27FC236}">
                <a16:creationId xmlns:a16="http://schemas.microsoft.com/office/drawing/2014/main" id="{34136F63-2D97-4A9B-93C1-8C160FAA5453}"/>
              </a:ext>
            </a:extLst>
          </p:cNvPr>
          <p:cNvSpPr txBox="1">
            <a:spLocks/>
          </p:cNvSpPr>
          <p:nvPr/>
        </p:nvSpPr>
        <p:spPr>
          <a:xfrm>
            <a:off x="858829" y="2696748"/>
            <a:ext cx="2067476" cy="73921"/>
          </a:xfrm>
          <a:prstGeom prst="roundRect">
            <a:avLst>
              <a:gd name="adj" fmla="val 50000"/>
            </a:avLst>
          </a:prstGeom>
          <a:solidFill>
            <a:srgbClr val="8B17FF"/>
          </a:solidFill>
          <a:ln>
            <a:solidFill>
              <a:srgbClr val="8B17FF"/>
            </a:solidFill>
          </a:ln>
        </p:spPr>
        <p:txBody>
          <a:bodyPr/>
          <a:lstStyle/>
          <a:p>
            <a:pPr defTabSz="914377">
              <a:defRPr/>
            </a:pPr>
            <a:endParaRPr lang="en-US">
              <a:solidFill>
                <a:srgbClr val="323232"/>
              </a:solidFill>
              <a:latin typeface="Century Gothic"/>
            </a:endParaRPr>
          </a:p>
        </p:txBody>
      </p:sp>
      <p:sp>
        <p:nvSpPr>
          <p:cNvPr id="21" name="TextBox 20">
            <a:extLst>
              <a:ext uri="{FF2B5EF4-FFF2-40B4-BE49-F238E27FC236}">
                <a16:creationId xmlns:a16="http://schemas.microsoft.com/office/drawing/2014/main" id="{443B0445-4A04-4803-A8A9-0286A99D572F}"/>
              </a:ext>
            </a:extLst>
          </p:cNvPr>
          <p:cNvSpPr txBox="1"/>
          <p:nvPr/>
        </p:nvSpPr>
        <p:spPr>
          <a:xfrm>
            <a:off x="657814" y="2411357"/>
            <a:ext cx="1106975" cy="338554"/>
          </a:xfrm>
          <a:prstGeom prst="rect">
            <a:avLst/>
          </a:prstGeom>
          <a:noFill/>
        </p:spPr>
        <p:txBody>
          <a:bodyPr wrap="square" rtlCol="0">
            <a:spAutoFit/>
          </a:bodyPr>
          <a:lstStyle/>
          <a:p>
            <a:pPr algn="ctr" defTabSz="914377">
              <a:defRPr/>
            </a:pPr>
            <a:r>
              <a:rPr lang="en-GB" sz="1600" b="1" dirty="0">
                <a:solidFill>
                  <a:srgbClr val="8B17FF"/>
                </a:solidFill>
                <a:latin typeface="Century Gothic"/>
              </a:rPr>
              <a:t>PEOPLE</a:t>
            </a:r>
            <a:endParaRPr lang="en-US" sz="1600" dirty="0">
              <a:solidFill>
                <a:srgbClr val="8B17FF"/>
              </a:solidFill>
              <a:latin typeface="Century Gothic"/>
            </a:endParaRPr>
          </a:p>
        </p:txBody>
      </p:sp>
      <p:sp>
        <p:nvSpPr>
          <p:cNvPr id="22" name="TextBox 21">
            <a:extLst>
              <a:ext uri="{FF2B5EF4-FFF2-40B4-BE49-F238E27FC236}">
                <a16:creationId xmlns:a16="http://schemas.microsoft.com/office/drawing/2014/main" id="{964BD508-22AC-4997-8D0D-9BE17ADFC740}"/>
              </a:ext>
            </a:extLst>
          </p:cNvPr>
          <p:cNvSpPr txBox="1"/>
          <p:nvPr/>
        </p:nvSpPr>
        <p:spPr>
          <a:xfrm>
            <a:off x="3121771" y="2357863"/>
            <a:ext cx="1106975" cy="338554"/>
          </a:xfrm>
          <a:prstGeom prst="rect">
            <a:avLst/>
          </a:prstGeom>
          <a:noFill/>
        </p:spPr>
        <p:txBody>
          <a:bodyPr wrap="square" rtlCol="0">
            <a:spAutoFit/>
          </a:bodyPr>
          <a:lstStyle/>
          <a:p>
            <a:pPr algn="ctr" defTabSz="914377">
              <a:defRPr/>
            </a:pPr>
            <a:r>
              <a:rPr lang="en-GB" sz="1600" b="1">
                <a:solidFill>
                  <a:srgbClr val="00A989"/>
                </a:solidFill>
                <a:latin typeface="Century Gothic"/>
              </a:rPr>
              <a:t>PLANET</a:t>
            </a:r>
            <a:endParaRPr lang="en-US" sz="1600">
              <a:solidFill>
                <a:srgbClr val="00A989"/>
              </a:solidFill>
              <a:latin typeface="Century Gothic"/>
            </a:endParaRPr>
          </a:p>
        </p:txBody>
      </p:sp>
      <p:sp>
        <p:nvSpPr>
          <p:cNvPr id="24" name="TextBox 23">
            <a:extLst>
              <a:ext uri="{FF2B5EF4-FFF2-40B4-BE49-F238E27FC236}">
                <a16:creationId xmlns:a16="http://schemas.microsoft.com/office/drawing/2014/main" id="{DC41F5AC-031E-410E-AB90-609B40C9FEC4}"/>
              </a:ext>
            </a:extLst>
          </p:cNvPr>
          <p:cNvSpPr txBox="1"/>
          <p:nvPr/>
        </p:nvSpPr>
        <p:spPr>
          <a:xfrm>
            <a:off x="5506407" y="2349182"/>
            <a:ext cx="1327307" cy="338554"/>
          </a:xfrm>
          <a:prstGeom prst="rect">
            <a:avLst/>
          </a:prstGeom>
          <a:noFill/>
        </p:spPr>
        <p:txBody>
          <a:bodyPr wrap="square" rtlCol="0">
            <a:spAutoFit/>
          </a:bodyPr>
          <a:lstStyle/>
          <a:p>
            <a:pPr algn="ctr" defTabSz="914377">
              <a:defRPr/>
            </a:pPr>
            <a:r>
              <a:rPr lang="en-GB" sz="1600" b="1">
                <a:solidFill>
                  <a:srgbClr val="0090FF"/>
                </a:solidFill>
                <a:latin typeface="Century Gothic"/>
              </a:rPr>
              <a:t>PROGRESS</a:t>
            </a:r>
            <a:endParaRPr lang="en-US" sz="1600">
              <a:solidFill>
                <a:srgbClr val="0090FF"/>
              </a:solidFill>
              <a:latin typeface="Century Gothic"/>
            </a:endParaRPr>
          </a:p>
        </p:txBody>
      </p:sp>
      <p:sp>
        <p:nvSpPr>
          <p:cNvPr id="25" name="TextBox 24">
            <a:extLst>
              <a:ext uri="{FF2B5EF4-FFF2-40B4-BE49-F238E27FC236}">
                <a16:creationId xmlns:a16="http://schemas.microsoft.com/office/drawing/2014/main" id="{BFFA228B-5FD2-4B5C-BB34-46B862EAA876}"/>
              </a:ext>
            </a:extLst>
          </p:cNvPr>
          <p:cNvSpPr txBox="1"/>
          <p:nvPr/>
        </p:nvSpPr>
        <p:spPr>
          <a:xfrm>
            <a:off x="730773" y="2832947"/>
            <a:ext cx="2532008" cy="1723933"/>
          </a:xfrm>
          <a:prstGeom prst="rect">
            <a:avLst/>
          </a:prstGeom>
          <a:noFill/>
        </p:spPr>
        <p:txBody>
          <a:bodyPr wrap="square" rtlCol="0">
            <a:spAutoFit/>
          </a:bodyPr>
          <a:lstStyle/>
          <a:p>
            <a:pPr defTabSz="914377">
              <a:defRPr/>
            </a:pPr>
            <a:r>
              <a:rPr lang="en-GB" sz="1467" dirty="0">
                <a:solidFill>
                  <a:srgbClr val="323232"/>
                </a:solidFill>
                <a:latin typeface="Century Gothic"/>
              </a:rPr>
              <a:t>gender diversity workshops, meal distribution campaigns, support to shelters, renovations, donations of essentials…</a:t>
            </a:r>
          </a:p>
          <a:p>
            <a:pPr defTabSz="914377">
              <a:defRPr/>
            </a:pPr>
            <a:endParaRPr lang="en-US" dirty="0">
              <a:solidFill>
                <a:srgbClr val="323232"/>
              </a:solidFill>
              <a:latin typeface="Century Gothic"/>
            </a:endParaRPr>
          </a:p>
        </p:txBody>
      </p:sp>
      <p:sp>
        <p:nvSpPr>
          <p:cNvPr id="26" name="TextBox 25">
            <a:extLst>
              <a:ext uri="{FF2B5EF4-FFF2-40B4-BE49-F238E27FC236}">
                <a16:creationId xmlns:a16="http://schemas.microsoft.com/office/drawing/2014/main" id="{50505B2B-6CE4-464E-BEC8-0D13EA01671D}"/>
              </a:ext>
            </a:extLst>
          </p:cNvPr>
          <p:cNvSpPr txBox="1"/>
          <p:nvPr/>
        </p:nvSpPr>
        <p:spPr>
          <a:xfrm>
            <a:off x="3198082" y="2830009"/>
            <a:ext cx="2308325" cy="995401"/>
          </a:xfrm>
          <a:prstGeom prst="rect">
            <a:avLst/>
          </a:prstGeom>
          <a:noFill/>
        </p:spPr>
        <p:txBody>
          <a:bodyPr wrap="square" rtlCol="0">
            <a:spAutoFit/>
          </a:bodyPr>
          <a:lstStyle/>
          <a:p>
            <a:pPr defTabSz="914377">
              <a:defRPr/>
            </a:pPr>
            <a:r>
              <a:rPr lang="en-US" sz="1467">
                <a:solidFill>
                  <a:srgbClr val="323232"/>
                </a:solidFill>
                <a:latin typeface="Century Gothic"/>
              </a:rPr>
              <a:t>waste consulting, beach and forest cleaning campaigns, tree planting…</a:t>
            </a:r>
          </a:p>
        </p:txBody>
      </p:sp>
      <p:sp>
        <p:nvSpPr>
          <p:cNvPr id="27" name="TextBox 26">
            <a:extLst>
              <a:ext uri="{FF2B5EF4-FFF2-40B4-BE49-F238E27FC236}">
                <a16:creationId xmlns:a16="http://schemas.microsoft.com/office/drawing/2014/main" id="{D1167C12-49C1-4246-931F-3BC44683A665}"/>
              </a:ext>
            </a:extLst>
          </p:cNvPr>
          <p:cNvSpPr txBox="1"/>
          <p:nvPr/>
        </p:nvSpPr>
        <p:spPr>
          <a:xfrm>
            <a:off x="5575162" y="2820736"/>
            <a:ext cx="2204885" cy="995401"/>
          </a:xfrm>
          <a:prstGeom prst="rect">
            <a:avLst/>
          </a:prstGeom>
          <a:noFill/>
        </p:spPr>
        <p:txBody>
          <a:bodyPr wrap="square" rtlCol="0">
            <a:spAutoFit/>
          </a:bodyPr>
          <a:lstStyle/>
          <a:p>
            <a:pPr defTabSz="914377">
              <a:defRPr/>
            </a:pPr>
            <a:r>
              <a:rPr lang="en-GB" sz="1467">
                <a:solidFill>
                  <a:srgbClr val="323232"/>
                </a:solidFill>
                <a:latin typeface="Century Gothic"/>
              </a:rPr>
              <a:t>mentoring with young entrepreneurs, digital inclusion for the elderly…</a:t>
            </a:r>
            <a:endParaRPr lang="en-US" sz="1467">
              <a:solidFill>
                <a:srgbClr val="323232"/>
              </a:solidFill>
              <a:latin typeface="Century Gothic"/>
            </a:endParaRPr>
          </a:p>
        </p:txBody>
      </p:sp>
      <p:sp>
        <p:nvSpPr>
          <p:cNvPr id="28" name="Espace réservé pour une image  27">
            <a:extLst>
              <a:ext uri="{FF2B5EF4-FFF2-40B4-BE49-F238E27FC236}">
                <a16:creationId xmlns:a16="http://schemas.microsoft.com/office/drawing/2014/main" id="{289FB62F-CDA0-455A-AC70-59AECA659F7B}"/>
              </a:ext>
            </a:extLst>
          </p:cNvPr>
          <p:cNvSpPr txBox="1">
            <a:spLocks/>
          </p:cNvSpPr>
          <p:nvPr/>
        </p:nvSpPr>
        <p:spPr>
          <a:xfrm>
            <a:off x="3335491" y="2693809"/>
            <a:ext cx="2067476" cy="73921"/>
          </a:xfrm>
          <a:prstGeom prst="roundRect">
            <a:avLst>
              <a:gd name="adj" fmla="val 50000"/>
            </a:avLst>
          </a:prstGeom>
          <a:solidFill>
            <a:srgbClr val="00A989"/>
          </a:solidFill>
          <a:ln>
            <a:solidFill>
              <a:srgbClr val="00A989"/>
            </a:solidFill>
          </a:ln>
        </p:spPr>
        <p:txBody>
          <a:bodyPr/>
          <a:lstStyle/>
          <a:p>
            <a:pPr defTabSz="914377">
              <a:defRPr/>
            </a:pPr>
            <a:endParaRPr lang="en-US">
              <a:solidFill>
                <a:srgbClr val="323232"/>
              </a:solidFill>
              <a:latin typeface="Century Gothic"/>
            </a:endParaRPr>
          </a:p>
        </p:txBody>
      </p:sp>
      <p:sp>
        <p:nvSpPr>
          <p:cNvPr id="29" name="Espace réservé pour une image  27">
            <a:extLst>
              <a:ext uri="{FF2B5EF4-FFF2-40B4-BE49-F238E27FC236}">
                <a16:creationId xmlns:a16="http://schemas.microsoft.com/office/drawing/2014/main" id="{2D748506-4AD9-433F-A4B9-54051DD6D936}"/>
              </a:ext>
            </a:extLst>
          </p:cNvPr>
          <p:cNvSpPr txBox="1">
            <a:spLocks/>
          </p:cNvSpPr>
          <p:nvPr/>
        </p:nvSpPr>
        <p:spPr>
          <a:xfrm>
            <a:off x="5671469" y="2693809"/>
            <a:ext cx="2067476" cy="73921"/>
          </a:xfrm>
          <a:prstGeom prst="roundRect">
            <a:avLst>
              <a:gd name="adj" fmla="val 50000"/>
            </a:avLst>
          </a:prstGeom>
          <a:solidFill>
            <a:srgbClr val="0090FF"/>
          </a:solidFill>
          <a:ln>
            <a:solidFill>
              <a:srgbClr val="0090FF"/>
            </a:solidFill>
          </a:ln>
        </p:spPr>
        <p:txBody>
          <a:bodyPr/>
          <a:lstStyle/>
          <a:p>
            <a:pPr defTabSz="914377">
              <a:defRPr/>
            </a:pPr>
            <a:endParaRPr lang="en-US">
              <a:solidFill>
                <a:srgbClr val="323232"/>
              </a:solidFill>
              <a:latin typeface="Century Gothic"/>
            </a:endParaRPr>
          </a:p>
        </p:txBody>
      </p:sp>
      <p:sp>
        <p:nvSpPr>
          <p:cNvPr id="31" name="Rectangle 30">
            <a:extLst>
              <a:ext uri="{FF2B5EF4-FFF2-40B4-BE49-F238E27FC236}">
                <a16:creationId xmlns:a16="http://schemas.microsoft.com/office/drawing/2014/main" id="{58059892-9EC3-442B-8177-CC811D8E78F8}"/>
              </a:ext>
            </a:extLst>
          </p:cNvPr>
          <p:cNvSpPr/>
          <p:nvPr/>
        </p:nvSpPr>
        <p:spPr>
          <a:xfrm>
            <a:off x="8485298" y="1859389"/>
            <a:ext cx="3301033" cy="3490058"/>
          </a:xfrm>
          <a:prstGeom prst="rect">
            <a:avLst/>
          </a:prstGeom>
        </p:spPr>
        <p:txBody>
          <a:bodyPr wrap="square" lIns="121920" tIns="60960" rIns="121920" bIns="60960" anchor="t">
            <a:spAutoFit/>
          </a:bodyPr>
          <a:lstStyle/>
          <a:p>
            <a:pPr algn="ctr" defTabSz="914377">
              <a:lnSpc>
                <a:spcPts val="2667"/>
              </a:lnSpc>
              <a:buClr>
                <a:srgbClr val="2CD5C4"/>
              </a:buClr>
              <a:defRPr/>
            </a:pPr>
            <a:r>
              <a:rPr lang="fr-FR" sz="1600" b="1" dirty="0" err="1">
                <a:solidFill>
                  <a:srgbClr val="FFFFFF"/>
                </a:solidFill>
                <a:latin typeface="Century Gothic"/>
              </a:rPr>
              <a:t>Idealday</a:t>
            </a:r>
            <a:r>
              <a:rPr lang="fr-FR" sz="1600" b="1" dirty="0">
                <a:solidFill>
                  <a:srgbClr val="FFFFFF"/>
                </a:solidFill>
                <a:latin typeface="Century Gothic"/>
              </a:rPr>
              <a:t> #6</a:t>
            </a:r>
          </a:p>
          <a:p>
            <a:pPr algn="ctr" defTabSz="914377">
              <a:lnSpc>
                <a:spcPts val="2667"/>
              </a:lnSpc>
              <a:buClr>
                <a:srgbClr val="2CD5C4"/>
              </a:buClr>
              <a:defRPr/>
            </a:pPr>
            <a:r>
              <a:rPr lang="fr-FR" sz="1600" b="1" dirty="0">
                <a:solidFill>
                  <a:srgbClr val="FFFFFF"/>
                </a:solidFill>
                <a:latin typeface="Century Gothic"/>
              </a:rPr>
              <a:t>June 21</a:t>
            </a:r>
            <a:r>
              <a:rPr lang="fr-FR" sz="1600" b="1" baseline="30000" dirty="0">
                <a:solidFill>
                  <a:srgbClr val="FFFFFF"/>
                </a:solidFill>
                <a:latin typeface="Century Gothic"/>
              </a:rPr>
              <a:t>st</a:t>
            </a:r>
            <a:r>
              <a:rPr lang="fr-FR" sz="1600" b="1" dirty="0">
                <a:solidFill>
                  <a:srgbClr val="FFFFFF"/>
                </a:solidFill>
                <a:latin typeface="Century Gothic"/>
              </a:rPr>
              <a:t>, 2022</a:t>
            </a:r>
          </a:p>
          <a:p>
            <a:pPr algn="ctr" defTabSz="914377">
              <a:lnSpc>
                <a:spcPts val="2667"/>
              </a:lnSpc>
              <a:buClr>
                <a:srgbClr val="2CD5C4"/>
              </a:buClr>
              <a:defRPr/>
            </a:pPr>
            <a:endParaRPr lang="fr-FR" sz="1600" b="1" dirty="0">
              <a:solidFill>
                <a:srgbClr val="FFFFFF"/>
              </a:solidFill>
              <a:latin typeface="Century Gothic"/>
            </a:endParaRPr>
          </a:p>
          <a:p>
            <a:pPr algn="ctr" defTabSz="914377">
              <a:lnSpc>
                <a:spcPts val="2400"/>
              </a:lnSpc>
              <a:buClr>
                <a:srgbClr val="2CD5C4"/>
              </a:buClr>
              <a:defRPr/>
            </a:pPr>
            <a:r>
              <a:rPr lang="en-GB" sz="1600" b="1" dirty="0">
                <a:solidFill>
                  <a:srgbClr val="FFFFFF"/>
                </a:solidFill>
                <a:latin typeface="Century Gothic"/>
              </a:rPr>
              <a:t>Around 100</a:t>
            </a:r>
            <a:r>
              <a:rPr lang="en-GB" sz="1600" dirty="0">
                <a:solidFill>
                  <a:srgbClr val="002060"/>
                </a:solidFill>
                <a:latin typeface="Century Gothic"/>
              </a:rPr>
              <a:t> </a:t>
            </a:r>
            <a:r>
              <a:rPr lang="en-GB" sz="1600" dirty="0">
                <a:solidFill>
                  <a:srgbClr val="FFFFFF"/>
                </a:solidFill>
                <a:latin typeface="Century Gothic"/>
              </a:rPr>
              <a:t>partner associations</a:t>
            </a:r>
          </a:p>
          <a:p>
            <a:pPr algn="ctr" defTabSz="914377">
              <a:lnSpc>
                <a:spcPts val="2400"/>
              </a:lnSpc>
              <a:buClr>
                <a:srgbClr val="2CD5C4"/>
              </a:buClr>
              <a:defRPr/>
            </a:pPr>
            <a:endParaRPr lang="en-GB" sz="1600" b="1" dirty="0">
              <a:solidFill>
                <a:srgbClr val="FFFFFF"/>
              </a:solidFill>
              <a:latin typeface="Century Gothic"/>
            </a:endParaRPr>
          </a:p>
          <a:p>
            <a:pPr algn="ctr" defTabSz="914377">
              <a:lnSpc>
                <a:spcPts val="2400"/>
              </a:lnSpc>
              <a:spcAft>
                <a:spcPts val="1600"/>
              </a:spcAft>
              <a:buClr>
                <a:srgbClr val="2CD5C4"/>
              </a:buClr>
              <a:defRPr/>
            </a:pPr>
            <a:r>
              <a:rPr lang="en-GB" sz="1600" b="1" dirty="0">
                <a:solidFill>
                  <a:srgbClr val="FFFFFF"/>
                </a:solidFill>
                <a:latin typeface="Century Gothic"/>
              </a:rPr>
              <a:t>Around 3,000 </a:t>
            </a:r>
            <a:r>
              <a:rPr lang="en-GB" sz="1600" dirty="0">
                <a:solidFill>
                  <a:srgbClr val="FFFFFF"/>
                </a:solidFill>
                <a:latin typeface="Century Gothic"/>
              </a:rPr>
              <a:t>employees volunteered</a:t>
            </a:r>
          </a:p>
          <a:p>
            <a:pPr algn="ctr" defTabSz="914377">
              <a:lnSpc>
                <a:spcPts val="2400"/>
              </a:lnSpc>
              <a:buClr>
                <a:srgbClr val="2CD5C4"/>
              </a:buClr>
              <a:defRPr/>
            </a:pPr>
            <a:r>
              <a:rPr lang="en-GB" sz="1600" b="1" dirty="0">
                <a:solidFill>
                  <a:srgbClr val="FFFFFF"/>
                </a:solidFill>
                <a:latin typeface="Century Gothic"/>
                <a:sym typeface="Wingdings" panose="05000000000000000000" pitchFamily="2" charset="2"/>
              </a:rPr>
              <a:t>+1500 </a:t>
            </a:r>
            <a:r>
              <a:rPr lang="en-GB" sz="1600" dirty="0">
                <a:solidFill>
                  <a:srgbClr val="FFFFFF"/>
                </a:solidFill>
                <a:latin typeface="Century Gothic"/>
                <a:sym typeface="Wingdings" panose="05000000000000000000" pitchFamily="2" charset="2"/>
              </a:rPr>
              <a:t>days of volunteering </a:t>
            </a:r>
            <a:br>
              <a:rPr lang="en-GB" sz="1600" dirty="0">
                <a:solidFill>
                  <a:srgbClr val="FFFFFF"/>
                </a:solidFill>
                <a:latin typeface="Century Gothic"/>
                <a:sym typeface="Wingdings" panose="05000000000000000000" pitchFamily="2" charset="2"/>
              </a:rPr>
            </a:br>
            <a:r>
              <a:rPr lang="en-GB" sz="1600" dirty="0">
                <a:solidFill>
                  <a:srgbClr val="FFFFFF"/>
                </a:solidFill>
                <a:latin typeface="Century Gothic"/>
                <a:sym typeface="Wingdings" panose="05000000000000000000" pitchFamily="2" charset="2"/>
              </a:rPr>
              <a:t>cumulated</a:t>
            </a:r>
            <a:endParaRPr lang="fr-FR" sz="1600" dirty="0">
              <a:solidFill>
                <a:srgbClr val="FFFFFF"/>
              </a:solidFill>
              <a:latin typeface="Century Gothic"/>
            </a:endParaRPr>
          </a:p>
        </p:txBody>
      </p:sp>
      <p:sp>
        <p:nvSpPr>
          <p:cNvPr id="3" name="Rectangle 1">
            <a:extLst>
              <a:ext uri="{FF2B5EF4-FFF2-40B4-BE49-F238E27FC236}">
                <a16:creationId xmlns:a16="http://schemas.microsoft.com/office/drawing/2014/main" id="{8490519D-0764-494A-9377-734E3B14B7FE}"/>
              </a:ext>
            </a:extLst>
          </p:cNvPr>
          <p:cNvSpPr/>
          <p:nvPr/>
        </p:nvSpPr>
        <p:spPr>
          <a:xfrm>
            <a:off x="561944" y="1077227"/>
            <a:ext cx="5652509" cy="379656"/>
          </a:xfrm>
          <a:prstGeom prst="rect">
            <a:avLst/>
          </a:prstGeom>
        </p:spPr>
        <p:txBody>
          <a:bodyPr wrap="none">
            <a:spAutoFit/>
          </a:bodyPr>
          <a:lstStyle/>
          <a:p>
            <a:pPr defTabSz="914377">
              <a:buClr>
                <a:srgbClr val="2CD5C4"/>
              </a:buClr>
              <a:defRPr/>
            </a:pPr>
            <a:r>
              <a:rPr lang="en-GB" sz="1867" b="1" dirty="0">
                <a:solidFill>
                  <a:srgbClr val="FF0000"/>
                </a:solidFill>
                <a:latin typeface="+mj-lt"/>
              </a:rPr>
              <a:t>A global day of action to support communities </a:t>
            </a:r>
          </a:p>
        </p:txBody>
      </p:sp>
      <p:pic>
        <p:nvPicPr>
          <p:cNvPr id="41" name="Picture 40" descr="Logo, company name&#10;&#10;Description automatically generated">
            <a:extLst>
              <a:ext uri="{FF2B5EF4-FFF2-40B4-BE49-F238E27FC236}">
                <a16:creationId xmlns:a16="http://schemas.microsoft.com/office/drawing/2014/main" id="{F78E2884-6CE3-4E11-A971-847FF61C17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144" y="389153"/>
            <a:ext cx="3027049" cy="927976"/>
          </a:xfrm>
          <a:prstGeom prst="rect">
            <a:avLst/>
          </a:prstGeom>
        </p:spPr>
      </p:pic>
      <p:pic>
        <p:nvPicPr>
          <p:cNvPr id="32" name="Picture 31">
            <a:extLst>
              <a:ext uri="{FF2B5EF4-FFF2-40B4-BE49-F238E27FC236}">
                <a16:creationId xmlns:a16="http://schemas.microsoft.com/office/drawing/2014/main" id="{1E3C4D16-442A-4737-89BA-F8697B147E44}"/>
              </a:ext>
            </a:extLst>
          </p:cNvPr>
          <p:cNvPicPr>
            <a:picLocks noChangeAspect="1"/>
          </p:cNvPicPr>
          <p:nvPr/>
        </p:nvPicPr>
        <p:blipFill>
          <a:blip r:embed="rId5"/>
          <a:stretch>
            <a:fillRect/>
          </a:stretch>
        </p:blipFill>
        <p:spPr>
          <a:xfrm>
            <a:off x="0" y="5348712"/>
            <a:ext cx="12192000" cy="1505317"/>
          </a:xfrm>
          <a:prstGeom prst="rect">
            <a:avLst/>
          </a:prstGeom>
        </p:spPr>
      </p:pic>
    </p:spTree>
    <p:extLst>
      <p:ext uri="{BB962C8B-B14F-4D97-AF65-F5344CB8AC3E}">
        <p14:creationId xmlns:p14="http://schemas.microsoft.com/office/powerpoint/2010/main" val="67113487"/>
      </p:ext>
    </p:extLst>
  </p:cSld>
  <p:clrMapOvr>
    <a:masterClrMapping/>
  </p:clrMapOvr>
</p:sld>
</file>

<file path=ppt/theme/theme1.xml><?xml version="1.0" encoding="utf-8"?>
<a:theme xmlns:a="http://schemas.openxmlformats.org/drawingml/2006/main" name="Edenred_Break slides">
  <a:themeElements>
    <a:clrScheme name="EDENRED_2019">
      <a:dk1>
        <a:srgbClr val="323232"/>
      </a:dk1>
      <a:lt1>
        <a:srgbClr val="FFFFFF"/>
      </a:lt1>
      <a:dk2>
        <a:srgbClr val="F72717"/>
      </a:dk2>
      <a:lt2>
        <a:srgbClr val="656565"/>
      </a:lt2>
      <a:accent1>
        <a:srgbClr val="162056"/>
      </a:accent1>
      <a:accent2>
        <a:srgbClr val="0085CA"/>
      </a:accent2>
      <a:accent3>
        <a:srgbClr val="C4D600"/>
      </a:accent3>
      <a:accent4>
        <a:srgbClr val="8C4799"/>
      </a:accent4>
      <a:accent5>
        <a:srgbClr val="FFC000"/>
      </a:accent5>
      <a:accent6>
        <a:srgbClr val="2CD5C4"/>
      </a:accent6>
      <a:hlink>
        <a:srgbClr val="0563C1"/>
      </a:hlink>
      <a:folHlink>
        <a:srgbClr val="954F72"/>
      </a:folHlink>
    </a:clrScheme>
    <a:fontScheme name="Personnalisé 5">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enred_1 line title slides">
  <a:themeElements>
    <a:clrScheme name="EDENRED_2019">
      <a:dk1>
        <a:srgbClr val="323232"/>
      </a:dk1>
      <a:lt1>
        <a:srgbClr val="FFFFFF"/>
      </a:lt1>
      <a:dk2>
        <a:srgbClr val="F72717"/>
      </a:dk2>
      <a:lt2>
        <a:srgbClr val="656565"/>
      </a:lt2>
      <a:accent1>
        <a:srgbClr val="162056"/>
      </a:accent1>
      <a:accent2>
        <a:srgbClr val="0085CA"/>
      </a:accent2>
      <a:accent3>
        <a:srgbClr val="C4D600"/>
      </a:accent3>
      <a:accent4>
        <a:srgbClr val="8C4799"/>
      </a:accent4>
      <a:accent5>
        <a:srgbClr val="FFC000"/>
      </a:accent5>
      <a:accent6>
        <a:srgbClr val="2CD5C4"/>
      </a:accent6>
      <a:hlink>
        <a:srgbClr val="0563C1"/>
      </a:hlink>
      <a:folHlink>
        <a:srgbClr val="954F72"/>
      </a:folHlink>
    </a:clrScheme>
    <a:fontScheme name="Personnalisé 5">
      <a:majorFont>
        <a:latin typeface="Century Gothic"/>
        <a:ea typeface=""/>
        <a:cs typeface=""/>
      </a:majorFont>
      <a:minorFont>
        <a:latin typeface="Century Gothic"/>
        <a:ea typeface=""/>
        <a:cs typeface=""/>
      </a:minorFont>
    </a:fontScheme>
    <a:fmtScheme name="Solides discret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denred_header + title slides">
  <a:themeElements>
    <a:clrScheme name="EDENRED_2021">
      <a:dk1>
        <a:srgbClr val="000000"/>
      </a:dk1>
      <a:lt1>
        <a:srgbClr val="FFFFFF"/>
      </a:lt1>
      <a:dk2>
        <a:srgbClr val="D5D8DD"/>
      </a:dk2>
      <a:lt2>
        <a:srgbClr val="F72717"/>
      </a:lt2>
      <a:accent1>
        <a:srgbClr val="FF728C"/>
      </a:accent1>
      <a:accent2>
        <a:srgbClr val="98F6DB"/>
      </a:accent2>
      <a:accent3>
        <a:srgbClr val="0D8AFF"/>
      </a:accent3>
      <a:accent4>
        <a:srgbClr val="FED0C8"/>
      </a:accent4>
      <a:accent5>
        <a:srgbClr val="711CFF"/>
      </a:accent5>
      <a:accent6>
        <a:srgbClr val="00A184"/>
      </a:accent6>
      <a:hlink>
        <a:srgbClr val="711CFF"/>
      </a:hlink>
      <a:folHlink>
        <a:srgbClr val="C8C3FF"/>
      </a:folHlink>
    </a:clrScheme>
    <a:fontScheme name="Edenred">
      <a:majorFont>
        <a:latin typeface="Edenred"/>
        <a:ea typeface=""/>
        <a:cs typeface=""/>
      </a:majorFont>
      <a:minorFont>
        <a:latin typeface="Edenr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7271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buClr>
            <a:schemeClr val="bg1"/>
          </a:buClr>
          <a:defRPr sz="1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1437</Words>
  <Application>Microsoft Office PowerPoint</Application>
  <PresentationFormat>Widescreen</PresentationFormat>
  <Paragraphs>202</Paragraphs>
  <Slides>12</Slides>
  <Notes>4</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Century Gothic</vt:lpstr>
      <vt:lpstr>Edenred</vt:lpstr>
      <vt:lpstr>Edenred Light</vt:lpstr>
      <vt:lpstr>Montserrat</vt:lpstr>
      <vt:lpstr>Montserrat Subrayada</vt:lpstr>
      <vt:lpstr>Symbol</vt:lpstr>
      <vt:lpstr>Wingdings</vt:lpstr>
      <vt:lpstr>Wingdings 2</vt:lpstr>
      <vt:lpstr>Edenred_Break slides</vt:lpstr>
      <vt:lpstr>Edenred_1 line title slides</vt:lpstr>
      <vt:lpstr>1_Edenred_header + title slides</vt:lpstr>
      <vt:lpstr>Edenred</vt:lpstr>
      <vt:lpstr>Edenred joins the Euronext CAC 40 ESG® index</vt:lpstr>
      <vt:lpstr>Engaged in the community</vt:lpstr>
      <vt:lpstr>A long term engagement in csr</vt:lpstr>
      <vt:lpstr>A csr approach around 3 pillars</vt:lpstr>
      <vt:lpstr>Sustainable Development Goals commitments </vt:lpstr>
      <vt:lpstr>Cross-analysis: from issues to ambitions </vt:lpstr>
      <vt:lpstr>Our strategy targets </vt:lpstr>
      <vt:lpstr>PowerPoint Presentation</vt:lpstr>
      <vt:lpstr>PowerPoint Presentation</vt:lpstr>
      <vt:lpstr>STRONG CSR network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CSR@Edenred</dc:title>
  <dc:creator>SOULOGIANNI Marilena</dc:creator>
  <cp:lastModifiedBy>SOULOGIANNI Marilena</cp:lastModifiedBy>
  <cp:revision>4</cp:revision>
  <dcterms:created xsi:type="dcterms:W3CDTF">2022-09-20T09:10:36Z</dcterms:created>
  <dcterms:modified xsi:type="dcterms:W3CDTF">2022-09-21T14:32:24Z</dcterms:modified>
</cp:coreProperties>
</file>